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Lst>
  <p:notesMasterIdLst>
    <p:notesMasterId r:id="rId27"/>
  </p:notesMasterIdLst>
  <p:sldIdLst>
    <p:sldId id="1936" r:id="rId4"/>
    <p:sldId id="1937" r:id="rId5"/>
    <p:sldId id="1938" r:id="rId6"/>
    <p:sldId id="1942" r:id="rId7"/>
    <p:sldId id="1943" r:id="rId8"/>
    <p:sldId id="1948" r:id="rId9"/>
    <p:sldId id="1950" r:id="rId10"/>
    <p:sldId id="1939" r:id="rId11"/>
    <p:sldId id="1940" r:id="rId12"/>
    <p:sldId id="1941" r:id="rId13"/>
    <p:sldId id="1945" r:id="rId14"/>
    <p:sldId id="1949" r:id="rId15"/>
    <p:sldId id="1946" r:id="rId16"/>
    <p:sldId id="1947" r:id="rId17"/>
    <p:sldId id="1944" r:id="rId18"/>
    <p:sldId id="1951" r:id="rId19"/>
    <p:sldId id="1952" r:id="rId20"/>
    <p:sldId id="1953" r:id="rId21"/>
    <p:sldId id="1954" r:id="rId22"/>
    <p:sldId id="1955" r:id="rId23"/>
    <p:sldId id="1957" r:id="rId24"/>
    <p:sldId id="1958" r:id="rId25"/>
    <p:sldId id="1959" r:id="rId2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81" autoAdjust="0"/>
    <p:restoredTop sz="83613" autoAdjust="0"/>
  </p:normalViewPr>
  <p:slideViewPr>
    <p:cSldViewPr snapToGrid="0">
      <p:cViewPr varScale="1">
        <p:scale>
          <a:sx n="72" d="100"/>
          <a:sy n="72" d="100"/>
        </p:scale>
        <p:origin x="1118" y="53"/>
      </p:cViewPr>
      <p:guideLst/>
    </p:cSldViewPr>
  </p:slideViewPr>
  <p:notesTextViewPr>
    <p:cViewPr>
      <p:scale>
        <a:sx n="1" d="1"/>
        <a:sy n="1" d="1"/>
      </p:scale>
      <p:origin x="0" y="0"/>
    </p:cViewPr>
  </p:notesTextViewPr>
  <p:notesViewPr>
    <p:cSldViewPr snapToGrid="0">
      <p:cViewPr varScale="1">
        <p:scale>
          <a:sx n="63" d="100"/>
          <a:sy n="63" d="100"/>
        </p:scale>
        <p:origin x="320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ustomXml" Target="../customXml/item3.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Taylor" userId="003da950-a1ea-4469-a2e0-3f828f94f2e2" providerId="ADAL" clId="{F0B68CEA-B25C-4639-838D-4F65E0B5FB2E}"/>
    <pc:docChg chg="undo custSel modSld">
      <pc:chgData name="Linda Taylor" userId="003da950-a1ea-4469-a2e0-3f828f94f2e2" providerId="ADAL" clId="{F0B68CEA-B25C-4639-838D-4F65E0B5FB2E}" dt="2023-07-13T11:45:37.266" v="423" actId="1076"/>
      <pc:docMkLst>
        <pc:docMk/>
      </pc:docMkLst>
      <pc:sldChg chg="addSp modSp mod">
        <pc:chgData name="Linda Taylor" userId="003da950-a1ea-4469-a2e0-3f828f94f2e2" providerId="ADAL" clId="{F0B68CEA-B25C-4639-838D-4F65E0B5FB2E}" dt="2023-07-13T11:45:37.266" v="423" actId="1076"/>
        <pc:sldMkLst>
          <pc:docMk/>
          <pc:sldMk cId="3670883662" sldId="1936"/>
        </pc:sldMkLst>
        <pc:picChg chg="mod">
          <ac:chgData name="Linda Taylor" userId="003da950-a1ea-4469-a2e0-3f828f94f2e2" providerId="ADAL" clId="{F0B68CEA-B25C-4639-838D-4F65E0B5FB2E}" dt="2023-07-13T11:45:24.448" v="420" actId="1076"/>
          <ac:picMkLst>
            <pc:docMk/>
            <pc:sldMk cId="3670883662" sldId="1936"/>
            <ac:picMk id="4" creationId="{00000000-0000-0000-0000-000000000000}"/>
          </ac:picMkLst>
        </pc:picChg>
        <pc:picChg chg="add mod">
          <ac:chgData name="Linda Taylor" userId="003da950-a1ea-4469-a2e0-3f828f94f2e2" providerId="ADAL" clId="{F0B68CEA-B25C-4639-838D-4F65E0B5FB2E}" dt="2023-07-13T11:45:29.880" v="421" actId="1076"/>
          <ac:picMkLst>
            <pc:docMk/>
            <pc:sldMk cId="3670883662" sldId="1936"/>
            <ac:picMk id="6" creationId="{3F32E3D7-A657-F4A2-EA13-056FEBAA6E9C}"/>
          </ac:picMkLst>
        </pc:picChg>
        <pc:picChg chg="add mod">
          <ac:chgData name="Linda Taylor" userId="003da950-a1ea-4469-a2e0-3f828f94f2e2" providerId="ADAL" clId="{F0B68CEA-B25C-4639-838D-4F65E0B5FB2E}" dt="2023-07-13T11:45:37.266" v="423" actId="1076"/>
          <ac:picMkLst>
            <pc:docMk/>
            <pc:sldMk cId="3670883662" sldId="1936"/>
            <ac:picMk id="8" creationId="{1CF72D00-9EEE-C2A0-2BC3-844B70CA74CB}"/>
          </ac:picMkLst>
        </pc:picChg>
        <pc:picChg chg="mod">
          <ac:chgData name="Linda Taylor" userId="003da950-a1ea-4469-a2e0-3f828f94f2e2" providerId="ADAL" clId="{F0B68CEA-B25C-4639-838D-4F65E0B5FB2E}" dt="2023-07-13T11:44:58.698" v="416" actId="1076"/>
          <ac:picMkLst>
            <pc:docMk/>
            <pc:sldMk cId="3670883662" sldId="1936"/>
            <ac:picMk id="1026" creationId="{00000000-0000-0000-0000-000000000000}"/>
          </ac:picMkLst>
        </pc:picChg>
      </pc:sldChg>
      <pc:sldChg chg="addSp delSp modSp mod">
        <pc:chgData name="Linda Taylor" userId="003da950-a1ea-4469-a2e0-3f828f94f2e2" providerId="ADAL" clId="{F0B68CEA-B25C-4639-838D-4F65E0B5FB2E}" dt="2023-07-13T10:33:59.770" v="309" actId="1076"/>
        <pc:sldMkLst>
          <pc:docMk/>
          <pc:sldMk cId="3595179436" sldId="1937"/>
        </pc:sldMkLst>
        <pc:picChg chg="add del mod">
          <ac:chgData name="Linda Taylor" userId="003da950-a1ea-4469-a2e0-3f828f94f2e2" providerId="ADAL" clId="{F0B68CEA-B25C-4639-838D-4F65E0B5FB2E}" dt="2023-07-13T10:33:36.353" v="303" actId="478"/>
          <ac:picMkLst>
            <pc:docMk/>
            <pc:sldMk cId="3595179436" sldId="1937"/>
            <ac:picMk id="4" creationId="{F47C0FAA-18E1-8D11-0E67-1EC481086681}"/>
          </ac:picMkLst>
        </pc:picChg>
        <pc:picChg chg="mod">
          <ac:chgData name="Linda Taylor" userId="003da950-a1ea-4469-a2e0-3f828f94f2e2" providerId="ADAL" clId="{F0B68CEA-B25C-4639-838D-4F65E0B5FB2E}" dt="2023-07-13T10:33:52.057" v="307" actId="1076"/>
          <ac:picMkLst>
            <pc:docMk/>
            <pc:sldMk cId="3595179436" sldId="1937"/>
            <ac:picMk id="7" creationId="{00000000-0000-0000-0000-000000000000}"/>
          </ac:picMkLst>
        </pc:picChg>
        <pc:picChg chg="add del mod">
          <ac:chgData name="Linda Taylor" userId="003da950-a1ea-4469-a2e0-3f828f94f2e2" providerId="ADAL" clId="{F0B68CEA-B25C-4639-838D-4F65E0B5FB2E}" dt="2023-07-13T10:08:45.964" v="57" actId="21"/>
          <ac:picMkLst>
            <pc:docMk/>
            <pc:sldMk cId="3595179436" sldId="1937"/>
            <ac:picMk id="9" creationId="{AD07053B-AEFD-3611-363E-4E7F23F10FCB}"/>
          </ac:picMkLst>
        </pc:picChg>
        <pc:picChg chg="add mod">
          <ac:chgData name="Linda Taylor" userId="003da950-a1ea-4469-a2e0-3f828f94f2e2" providerId="ADAL" clId="{F0B68CEA-B25C-4639-838D-4F65E0B5FB2E}" dt="2023-07-13T10:33:59.770" v="309" actId="1076"/>
          <ac:picMkLst>
            <pc:docMk/>
            <pc:sldMk cId="3595179436" sldId="1937"/>
            <ac:picMk id="11" creationId="{28D418B5-2F41-8399-2913-D7F5CFD5BC98}"/>
          </ac:picMkLst>
        </pc:picChg>
      </pc:sldChg>
      <pc:sldChg chg="addSp delSp modSp mod">
        <pc:chgData name="Linda Taylor" userId="003da950-a1ea-4469-a2e0-3f828f94f2e2" providerId="ADAL" clId="{F0B68CEA-B25C-4639-838D-4F65E0B5FB2E}" dt="2023-07-13T10:34:34.754" v="318" actId="14100"/>
        <pc:sldMkLst>
          <pc:docMk/>
          <pc:sldMk cId="2485162781" sldId="1938"/>
        </pc:sldMkLst>
        <pc:picChg chg="add del mod">
          <ac:chgData name="Linda Taylor" userId="003da950-a1ea-4469-a2e0-3f828f94f2e2" providerId="ADAL" clId="{F0B68CEA-B25C-4639-838D-4F65E0B5FB2E}" dt="2023-07-13T10:34:07.112" v="310" actId="478"/>
          <ac:picMkLst>
            <pc:docMk/>
            <pc:sldMk cId="2485162781" sldId="1938"/>
            <ac:picMk id="4" creationId="{95F30049-7138-A8BF-C2F1-C5A226C871E4}"/>
          </ac:picMkLst>
        </pc:picChg>
        <pc:picChg chg="mod">
          <ac:chgData name="Linda Taylor" userId="003da950-a1ea-4469-a2e0-3f828f94f2e2" providerId="ADAL" clId="{F0B68CEA-B25C-4639-838D-4F65E0B5FB2E}" dt="2023-07-13T10:34:18.761" v="314" actId="1076"/>
          <ac:picMkLst>
            <pc:docMk/>
            <pc:sldMk cId="2485162781" sldId="1938"/>
            <ac:picMk id="7" creationId="{00000000-0000-0000-0000-000000000000}"/>
          </ac:picMkLst>
        </pc:picChg>
        <pc:picChg chg="add mod">
          <ac:chgData name="Linda Taylor" userId="003da950-a1ea-4469-a2e0-3f828f94f2e2" providerId="ADAL" clId="{F0B68CEA-B25C-4639-838D-4F65E0B5FB2E}" dt="2023-07-13T10:34:34.754" v="318" actId="14100"/>
          <ac:picMkLst>
            <pc:docMk/>
            <pc:sldMk cId="2485162781" sldId="1938"/>
            <ac:picMk id="9" creationId="{5D1193C8-7ACA-0D29-E08C-CA1EB1121AE4}"/>
          </ac:picMkLst>
        </pc:picChg>
      </pc:sldChg>
      <pc:sldChg chg="addSp modSp mod">
        <pc:chgData name="Linda Taylor" userId="003da950-a1ea-4469-a2e0-3f828f94f2e2" providerId="ADAL" clId="{F0B68CEA-B25C-4639-838D-4F65E0B5FB2E}" dt="2023-07-13T10:17:10.393" v="140" actId="14100"/>
        <pc:sldMkLst>
          <pc:docMk/>
          <pc:sldMk cId="1491262739" sldId="1939"/>
        </pc:sldMkLst>
        <pc:picChg chg="add mod">
          <ac:chgData name="Linda Taylor" userId="003da950-a1ea-4469-a2e0-3f828f94f2e2" providerId="ADAL" clId="{F0B68CEA-B25C-4639-838D-4F65E0B5FB2E}" dt="2023-07-13T10:17:10.393" v="140" actId="14100"/>
          <ac:picMkLst>
            <pc:docMk/>
            <pc:sldMk cId="1491262739" sldId="1939"/>
            <ac:picMk id="5" creationId="{460DC9B6-5906-CB14-65C7-A65DC6782D62}"/>
          </ac:picMkLst>
        </pc:picChg>
        <pc:picChg chg="mod">
          <ac:chgData name="Linda Taylor" userId="003da950-a1ea-4469-a2e0-3f828f94f2e2" providerId="ADAL" clId="{F0B68CEA-B25C-4639-838D-4F65E0B5FB2E}" dt="2023-07-13T10:16:39.832" v="131" actId="1076"/>
          <ac:picMkLst>
            <pc:docMk/>
            <pc:sldMk cId="1491262739" sldId="1939"/>
            <ac:picMk id="7" creationId="{00000000-0000-0000-0000-000000000000}"/>
          </ac:picMkLst>
        </pc:picChg>
      </pc:sldChg>
      <pc:sldChg chg="addSp delSp modSp mod">
        <pc:chgData name="Linda Taylor" userId="003da950-a1ea-4469-a2e0-3f828f94f2e2" providerId="ADAL" clId="{F0B68CEA-B25C-4639-838D-4F65E0B5FB2E}" dt="2023-07-13T10:36:28.831" v="345" actId="1076"/>
        <pc:sldMkLst>
          <pc:docMk/>
          <pc:sldMk cId="3712835169" sldId="1940"/>
        </pc:sldMkLst>
        <pc:picChg chg="add del mod">
          <ac:chgData name="Linda Taylor" userId="003da950-a1ea-4469-a2e0-3f828f94f2e2" providerId="ADAL" clId="{F0B68CEA-B25C-4639-838D-4F65E0B5FB2E}" dt="2023-07-13T10:36:11.285" v="340" actId="478"/>
          <ac:picMkLst>
            <pc:docMk/>
            <pc:sldMk cId="3712835169" sldId="1940"/>
            <ac:picMk id="4" creationId="{1F31584A-0801-015B-C32F-0EF634D05F80}"/>
          </ac:picMkLst>
        </pc:picChg>
        <pc:picChg chg="mod">
          <ac:chgData name="Linda Taylor" userId="003da950-a1ea-4469-a2e0-3f828f94f2e2" providerId="ADAL" clId="{F0B68CEA-B25C-4639-838D-4F65E0B5FB2E}" dt="2023-07-13T10:36:28.831" v="345" actId="1076"/>
          <ac:picMkLst>
            <pc:docMk/>
            <pc:sldMk cId="3712835169" sldId="1940"/>
            <ac:picMk id="7" creationId="{00000000-0000-0000-0000-000000000000}"/>
          </ac:picMkLst>
        </pc:picChg>
        <pc:picChg chg="add mod">
          <ac:chgData name="Linda Taylor" userId="003da950-a1ea-4469-a2e0-3f828f94f2e2" providerId="ADAL" clId="{F0B68CEA-B25C-4639-838D-4F65E0B5FB2E}" dt="2023-07-13T10:36:23.252" v="344" actId="1076"/>
          <ac:picMkLst>
            <pc:docMk/>
            <pc:sldMk cId="3712835169" sldId="1940"/>
            <ac:picMk id="9" creationId="{4E4D2842-4CA7-C8B3-C89F-70454F971B57}"/>
          </ac:picMkLst>
        </pc:picChg>
      </pc:sldChg>
      <pc:sldChg chg="addSp delSp modSp mod">
        <pc:chgData name="Linda Taylor" userId="003da950-a1ea-4469-a2e0-3f828f94f2e2" providerId="ADAL" clId="{F0B68CEA-B25C-4639-838D-4F65E0B5FB2E}" dt="2023-07-13T10:36:59.887" v="352" actId="1076"/>
        <pc:sldMkLst>
          <pc:docMk/>
          <pc:sldMk cId="725424013" sldId="1941"/>
        </pc:sldMkLst>
        <pc:picChg chg="add del mod">
          <ac:chgData name="Linda Taylor" userId="003da950-a1ea-4469-a2e0-3f828f94f2e2" providerId="ADAL" clId="{F0B68CEA-B25C-4639-838D-4F65E0B5FB2E}" dt="2023-07-13T10:36:40.152" v="346" actId="478"/>
          <ac:picMkLst>
            <pc:docMk/>
            <pc:sldMk cId="725424013" sldId="1941"/>
            <ac:picMk id="4" creationId="{3E471F59-FD12-CD5C-428B-C1E836167280}"/>
          </ac:picMkLst>
        </pc:picChg>
        <pc:picChg chg="mod">
          <ac:chgData name="Linda Taylor" userId="003da950-a1ea-4469-a2e0-3f828f94f2e2" providerId="ADAL" clId="{F0B68CEA-B25C-4639-838D-4F65E0B5FB2E}" dt="2023-07-13T10:36:55.877" v="351" actId="1076"/>
          <ac:picMkLst>
            <pc:docMk/>
            <pc:sldMk cId="725424013" sldId="1941"/>
            <ac:picMk id="7" creationId="{00000000-0000-0000-0000-000000000000}"/>
          </ac:picMkLst>
        </pc:picChg>
        <pc:picChg chg="add mod">
          <ac:chgData name="Linda Taylor" userId="003da950-a1ea-4469-a2e0-3f828f94f2e2" providerId="ADAL" clId="{F0B68CEA-B25C-4639-838D-4F65E0B5FB2E}" dt="2023-07-13T10:36:59.887" v="352" actId="1076"/>
          <ac:picMkLst>
            <pc:docMk/>
            <pc:sldMk cId="725424013" sldId="1941"/>
            <ac:picMk id="9" creationId="{A0C37F45-C297-B2FC-C712-2B097A6F3FDE}"/>
          </ac:picMkLst>
        </pc:picChg>
      </pc:sldChg>
      <pc:sldChg chg="addSp delSp modSp mod">
        <pc:chgData name="Linda Taylor" userId="003da950-a1ea-4469-a2e0-3f828f94f2e2" providerId="ADAL" clId="{F0B68CEA-B25C-4639-838D-4F65E0B5FB2E}" dt="2023-07-13T10:34:59.584" v="324" actId="1076"/>
        <pc:sldMkLst>
          <pc:docMk/>
          <pc:sldMk cId="265838751" sldId="1942"/>
        </pc:sldMkLst>
        <pc:picChg chg="mod">
          <ac:chgData name="Linda Taylor" userId="003da950-a1ea-4469-a2e0-3f828f94f2e2" providerId="ADAL" clId="{F0B68CEA-B25C-4639-838D-4F65E0B5FB2E}" dt="2023-07-13T10:34:53.534" v="323" actId="1076"/>
          <ac:picMkLst>
            <pc:docMk/>
            <pc:sldMk cId="265838751" sldId="1942"/>
            <ac:picMk id="4" creationId="{00000000-0000-0000-0000-000000000000}"/>
          </ac:picMkLst>
        </pc:picChg>
        <pc:picChg chg="add del mod">
          <ac:chgData name="Linda Taylor" userId="003da950-a1ea-4469-a2e0-3f828f94f2e2" providerId="ADAL" clId="{F0B68CEA-B25C-4639-838D-4F65E0B5FB2E}" dt="2023-07-13T10:34:39.452" v="319" actId="478"/>
          <ac:picMkLst>
            <pc:docMk/>
            <pc:sldMk cId="265838751" sldId="1942"/>
            <ac:picMk id="6" creationId="{C65AAB15-768E-C1A4-A278-F6BCCF6EF4E6}"/>
          </ac:picMkLst>
        </pc:picChg>
        <pc:picChg chg="add mod">
          <ac:chgData name="Linda Taylor" userId="003da950-a1ea-4469-a2e0-3f828f94f2e2" providerId="ADAL" clId="{F0B68CEA-B25C-4639-838D-4F65E0B5FB2E}" dt="2023-07-13T10:34:59.584" v="324" actId="1076"/>
          <ac:picMkLst>
            <pc:docMk/>
            <pc:sldMk cId="265838751" sldId="1942"/>
            <ac:picMk id="8" creationId="{EA95B196-252E-3925-59F9-6773D008AB08}"/>
          </ac:picMkLst>
        </pc:picChg>
      </pc:sldChg>
      <pc:sldChg chg="addSp delSp modSp mod">
        <pc:chgData name="Linda Taylor" userId="003da950-a1ea-4469-a2e0-3f828f94f2e2" providerId="ADAL" clId="{F0B68CEA-B25C-4639-838D-4F65E0B5FB2E}" dt="2023-07-13T10:35:16.479" v="329" actId="1076"/>
        <pc:sldMkLst>
          <pc:docMk/>
          <pc:sldMk cId="3375473653" sldId="1943"/>
        </pc:sldMkLst>
        <pc:picChg chg="add del mod">
          <ac:chgData name="Linda Taylor" userId="003da950-a1ea-4469-a2e0-3f828f94f2e2" providerId="ADAL" clId="{F0B68CEA-B25C-4639-838D-4F65E0B5FB2E}" dt="2023-07-13T10:35:05.340" v="325" actId="478"/>
          <ac:picMkLst>
            <pc:docMk/>
            <pc:sldMk cId="3375473653" sldId="1943"/>
            <ac:picMk id="3" creationId="{7A2920D1-543D-9090-32FE-DA62A7A772AB}"/>
          </ac:picMkLst>
        </pc:picChg>
        <pc:picChg chg="add mod">
          <ac:chgData name="Linda Taylor" userId="003da950-a1ea-4469-a2e0-3f828f94f2e2" providerId="ADAL" clId="{F0B68CEA-B25C-4639-838D-4F65E0B5FB2E}" dt="2023-07-13T10:35:16.479" v="329" actId="1076"/>
          <ac:picMkLst>
            <pc:docMk/>
            <pc:sldMk cId="3375473653" sldId="1943"/>
            <ac:picMk id="5" creationId="{1E33F6DF-A363-0777-7B5E-3AEB376FF0B6}"/>
          </ac:picMkLst>
        </pc:picChg>
        <pc:picChg chg="mod">
          <ac:chgData name="Linda Taylor" userId="003da950-a1ea-4469-a2e0-3f828f94f2e2" providerId="ADAL" clId="{F0B68CEA-B25C-4639-838D-4F65E0B5FB2E}" dt="2023-07-13T10:14:04.844" v="101" actId="1076"/>
          <ac:picMkLst>
            <pc:docMk/>
            <pc:sldMk cId="3375473653" sldId="1943"/>
            <ac:picMk id="10" creationId="{00000000-0000-0000-0000-000000000000}"/>
          </ac:picMkLst>
        </pc:picChg>
      </pc:sldChg>
      <pc:sldChg chg="addSp delSp modSp mod">
        <pc:chgData name="Linda Taylor" userId="003da950-a1ea-4469-a2e0-3f828f94f2e2" providerId="ADAL" clId="{F0B68CEA-B25C-4639-838D-4F65E0B5FB2E}" dt="2023-07-13T10:38:54.551" v="383" actId="1076"/>
        <pc:sldMkLst>
          <pc:docMk/>
          <pc:sldMk cId="3775784953" sldId="1944"/>
        </pc:sldMkLst>
        <pc:picChg chg="mod">
          <ac:chgData name="Linda Taylor" userId="003da950-a1ea-4469-a2e0-3f828f94f2e2" providerId="ADAL" clId="{F0B68CEA-B25C-4639-838D-4F65E0B5FB2E}" dt="2023-07-13T10:23:37.329" v="217" actId="1076"/>
          <ac:picMkLst>
            <pc:docMk/>
            <pc:sldMk cId="3775784953" sldId="1944"/>
            <ac:picMk id="5" creationId="{00000000-0000-0000-0000-000000000000}"/>
          </ac:picMkLst>
        </pc:picChg>
        <pc:picChg chg="add del mod">
          <ac:chgData name="Linda Taylor" userId="003da950-a1ea-4469-a2e0-3f828f94f2e2" providerId="ADAL" clId="{F0B68CEA-B25C-4639-838D-4F65E0B5FB2E}" dt="2023-07-13T10:38:41.258" v="379" actId="478"/>
          <ac:picMkLst>
            <pc:docMk/>
            <pc:sldMk cId="3775784953" sldId="1944"/>
            <ac:picMk id="7" creationId="{3084EDE4-C417-C1E8-29E6-C3CB53B9571F}"/>
          </ac:picMkLst>
        </pc:picChg>
        <pc:picChg chg="add mod">
          <ac:chgData name="Linda Taylor" userId="003da950-a1ea-4469-a2e0-3f828f94f2e2" providerId="ADAL" clId="{F0B68CEA-B25C-4639-838D-4F65E0B5FB2E}" dt="2023-07-13T10:38:54.551" v="383" actId="1076"/>
          <ac:picMkLst>
            <pc:docMk/>
            <pc:sldMk cId="3775784953" sldId="1944"/>
            <ac:picMk id="9" creationId="{DD99E5D9-B14E-D0EC-1913-C2B48180F0A1}"/>
          </ac:picMkLst>
        </pc:picChg>
      </pc:sldChg>
      <pc:sldChg chg="addSp delSp modSp mod">
        <pc:chgData name="Linda Taylor" userId="003da950-a1ea-4469-a2e0-3f828f94f2e2" providerId="ADAL" clId="{F0B68CEA-B25C-4639-838D-4F65E0B5FB2E}" dt="2023-07-13T10:37:19.092" v="357" actId="1076"/>
        <pc:sldMkLst>
          <pc:docMk/>
          <pc:sldMk cId="3029677373" sldId="1945"/>
        </pc:sldMkLst>
        <pc:picChg chg="add del mod">
          <ac:chgData name="Linda Taylor" userId="003da950-a1ea-4469-a2e0-3f828f94f2e2" providerId="ADAL" clId="{F0B68CEA-B25C-4639-838D-4F65E0B5FB2E}" dt="2023-07-13T10:37:05.853" v="353" actId="478"/>
          <ac:picMkLst>
            <pc:docMk/>
            <pc:sldMk cId="3029677373" sldId="1945"/>
            <ac:picMk id="5" creationId="{6D907F98-F5AC-0B7F-6071-96AF8A528F73}"/>
          </ac:picMkLst>
        </pc:picChg>
        <pc:picChg chg="mod">
          <ac:chgData name="Linda Taylor" userId="003da950-a1ea-4469-a2e0-3f828f94f2e2" providerId="ADAL" clId="{F0B68CEA-B25C-4639-838D-4F65E0B5FB2E}" dt="2023-07-13T10:19:01.299" v="162" actId="1076"/>
          <ac:picMkLst>
            <pc:docMk/>
            <pc:sldMk cId="3029677373" sldId="1945"/>
            <ac:picMk id="7" creationId="{00000000-0000-0000-0000-000000000000}"/>
          </ac:picMkLst>
        </pc:picChg>
        <pc:picChg chg="add mod">
          <ac:chgData name="Linda Taylor" userId="003da950-a1ea-4469-a2e0-3f828f94f2e2" providerId="ADAL" clId="{F0B68CEA-B25C-4639-838D-4F65E0B5FB2E}" dt="2023-07-13T10:37:19.092" v="357" actId="1076"/>
          <ac:picMkLst>
            <pc:docMk/>
            <pc:sldMk cId="3029677373" sldId="1945"/>
            <ac:picMk id="10" creationId="{D1B832AC-35C6-446F-9BCC-39E8B6BD9BA1}"/>
          </ac:picMkLst>
        </pc:picChg>
      </pc:sldChg>
      <pc:sldChg chg="addSp delSp modSp mod">
        <pc:chgData name="Linda Taylor" userId="003da950-a1ea-4469-a2e0-3f828f94f2e2" providerId="ADAL" clId="{F0B68CEA-B25C-4639-838D-4F65E0B5FB2E}" dt="2023-07-13T10:38:09.995" v="370" actId="1076"/>
        <pc:sldMkLst>
          <pc:docMk/>
          <pc:sldMk cId="3783815471" sldId="1946"/>
        </pc:sldMkLst>
        <pc:picChg chg="add del mod">
          <ac:chgData name="Linda Taylor" userId="003da950-a1ea-4469-a2e0-3f828f94f2e2" providerId="ADAL" clId="{F0B68CEA-B25C-4639-838D-4F65E0B5FB2E}" dt="2023-07-13T10:37:47.586" v="363" actId="478"/>
          <ac:picMkLst>
            <pc:docMk/>
            <pc:sldMk cId="3783815471" sldId="1946"/>
            <ac:picMk id="3" creationId="{24CC53DF-CCF1-E1CD-439A-5D6291AFDBC5}"/>
          </ac:picMkLst>
        </pc:picChg>
        <pc:picChg chg="add mod">
          <ac:chgData name="Linda Taylor" userId="003da950-a1ea-4469-a2e0-3f828f94f2e2" providerId="ADAL" clId="{F0B68CEA-B25C-4639-838D-4F65E0B5FB2E}" dt="2023-07-13T10:38:09.995" v="370" actId="1076"/>
          <ac:picMkLst>
            <pc:docMk/>
            <pc:sldMk cId="3783815471" sldId="1946"/>
            <ac:picMk id="5" creationId="{A31BB159-1221-2D7A-B339-D40EEFBBD76C}"/>
          </ac:picMkLst>
        </pc:picChg>
        <pc:picChg chg="mod">
          <ac:chgData name="Linda Taylor" userId="003da950-a1ea-4469-a2e0-3f828f94f2e2" providerId="ADAL" clId="{F0B68CEA-B25C-4639-838D-4F65E0B5FB2E}" dt="2023-07-13T10:38:07.492" v="369" actId="1076"/>
          <ac:picMkLst>
            <pc:docMk/>
            <pc:sldMk cId="3783815471" sldId="1946"/>
            <ac:picMk id="9" creationId="{00000000-0000-0000-0000-000000000000}"/>
          </ac:picMkLst>
        </pc:picChg>
      </pc:sldChg>
      <pc:sldChg chg="addSp delSp modSp mod">
        <pc:chgData name="Linda Taylor" userId="003da950-a1ea-4469-a2e0-3f828f94f2e2" providerId="ADAL" clId="{F0B68CEA-B25C-4639-838D-4F65E0B5FB2E}" dt="2023-07-13T10:38:35.965" v="378" actId="1076"/>
        <pc:sldMkLst>
          <pc:docMk/>
          <pc:sldMk cId="1980876479" sldId="1947"/>
        </pc:sldMkLst>
        <pc:spChg chg="del mod">
          <ac:chgData name="Linda Taylor" userId="003da950-a1ea-4469-a2e0-3f828f94f2e2" providerId="ADAL" clId="{F0B68CEA-B25C-4639-838D-4F65E0B5FB2E}" dt="2023-07-13T10:22:05.108" v="207"/>
          <ac:spMkLst>
            <pc:docMk/>
            <pc:sldMk cId="1980876479" sldId="1947"/>
            <ac:spMk id="2" creationId="{00000000-0000-0000-0000-000000000000}"/>
          </ac:spMkLst>
        </pc:spChg>
        <pc:picChg chg="mod">
          <ac:chgData name="Linda Taylor" userId="003da950-a1ea-4469-a2e0-3f828f94f2e2" providerId="ADAL" clId="{F0B68CEA-B25C-4639-838D-4F65E0B5FB2E}" dt="2023-07-13T10:38:32.351" v="377" actId="1076"/>
          <ac:picMkLst>
            <pc:docMk/>
            <pc:sldMk cId="1980876479" sldId="1947"/>
            <ac:picMk id="7" creationId="{00000000-0000-0000-0000-000000000000}"/>
          </ac:picMkLst>
        </pc:picChg>
        <pc:picChg chg="add del mod">
          <ac:chgData name="Linda Taylor" userId="003da950-a1ea-4469-a2e0-3f828f94f2e2" providerId="ADAL" clId="{F0B68CEA-B25C-4639-838D-4F65E0B5FB2E}" dt="2023-07-13T10:38:18.649" v="372" actId="478"/>
          <ac:picMkLst>
            <pc:docMk/>
            <pc:sldMk cId="1980876479" sldId="1947"/>
            <ac:picMk id="8" creationId="{2ABD21BA-035A-FAD8-B6E1-9099AF984233}"/>
          </ac:picMkLst>
        </pc:picChg>
        <pc:picChg chg="add mod">
          <ac:chgData name="Linda Taylor" userId="003da950-a1ea-4469-a2e0-3f828f94f2e2" providerId="ADAL" clId="{F0B68CEA-B25C-4639-838D-4F65E0B5FB2E}" dt="2023-07-13T10:38:35.965" v="378" actId="1076"/>
          <ac:picMkLst>
            <pc:docMk/>
            <pc:sldMk cId="1980876479" sldId="1947"/>
            <ac:picMk id="10" creationId="{5EF7A1FC-B187-5957-432C-E914964AC750}"/>
          </ac:picMkLst>
        </pc:picChg>
      </pc:sldChg>
      <pc:sldChg chg="addSp delSp modSp mod">
        <pc:chgData name="Linda Taylor" userId="003da950-a1ea-4469-a2e0-3f828f94f2e2" providerId="ADAL" clId="{F0B68CEA-B25C-4639-838D-4F65E0B5FB2E}" dt="2023-07-13T10:35:37.819" v="334" actId="1076"/>
        <pc:sldMkLst>
          <pc:docMk/>
          <pc:sldMk cId="1845455904" sldId="1948"/>
        </pc:sldMkLst>
        <pc:picChg chg="add del mod">
          <ac:chgData name="Linda Taylor" userId="003da950-a1ea-4469-a2e0-3f828f94f2e2" providerId="ADAL" clId="{F0B68CEA-B25C-4639-838D-4F65E0B5FB2E}" dt="2023-07-13T10:35:22.227" v="330" actId="478"/>
          <ac:picMkLst>
            <pc:docMk/>
            <pc:sldMk cId="1845455904" sldId="1948"/>
            <ac:picMk id="3" creationId="{AB8A2C21-18EB-51FE-71BB-6BDB2857A687}"/>
          </ac:picMkLst>
        </pc:picChg>
        <pc:picChg chg="add mod">
          <ac:chgData name="Linda Taylor" userId="003da950-a1ea-4469-a2e0-3f828f94f2e2" providerId="ADAL" clId="{F0B68CEA-B25C-4639-838D-4F65E0B5FB2E}" dt="2023-07-13T10:35:37.819" v="334" actId="1076"/>
          <ac:picMkLst>
            <pc:docMk/>
            <pc:sldMk cId="1845455904" sldId="1948"/>
            <ac:picMk id="5" creationId="{5BEEA0AF-1FBE-5A84-42D4-1E123468FF7D}"/>
          </ac:picMkLst>
        </pc:picChg>
        <pc:picChg chg="mod">
          <ac:chgData name="Linda Taylor" userId="003da950-a1ea-4469-a2e0-3f828f94f2e2" providerId="ADAL" clId="{F0B68CEA-B25C-4639-838D-4F65E0B5FB2E}" dt="2023-07-13T10:15:01.368" v="112" actId="1076"/>
          <ac:picMkLst>
            <pc:docMk/>
            <pc:sldMk cId="1845455904" sldId="1948"/>
            <ac:picMk id="10" creationId="{00000000-0000-0000-0000-000000000000}"/>
          </ac:picMkLst>
        </pc:picChg>
      </pc:sldChg>
      <pc:sldChg chg="addSp delSp modSp mod">
        <pc:chgData name="Linda Taylor" userId="003da950-a1ea-4469-a2e0-3f828f94f2e2" providerId="ADAL" clId="{F0B68CEA-B25C-4639-838D-4F65E0B5FB2E}" dt="2023-07-13T10:37:41.014" v="362" actId="1076"/>
        <pc:sldMkLst>
          <pc:docMk/>
          <pc:sldMk cId="3036823309" sldId="1949"/>
        </pc:sldMkLst>
        <pc:picChg chg="add del mod">
          <ac:chgData name="Linda Taylor" userId="003da950-a1ea-4469-a2e0-3f828f94f2e2" providerId="ADAL" clId="{F0B68CEA-B25C-4639-838D-4F65E0B5FB2E}" dt="2023-07-13T10:37:30.559" v="358" actId="478"/>
          <ac:picMkLst>
            <pc:docMk/>
            <pc:sldMk cId="3036823309" sldId="1949"/>
            <ac:picMk id="12" creationId="{E641B934-1101-1620-F775-9A8D5D3DB24C}"/>
          </ac:picMkLst>
        </pc:picChg>
        <pc:picChg chg="add mod">
          <ac:chgData name="Linda Taylor" userId="003da950-a1ea-4469-a2e0-3f828f94f2e2" providerId="ADAL" clId="{F0B68CEA-B25C-4639-838D-4F65E0B5FB2E}" dt="2023-07-13T10:37:41.014" v="362" actId="1076"/>
          <ac:picMkLst>
            <pc:docMk/>
            <pc:sldMk cId="3036823309" sldId="1949"/>
            <ac:picMk id="14" creationId="{A16A526B-F0A8-7D0B-B3C4-4DDF6FBAB44B}"/>
          </ac:picMkLst>
        </pc:picChg>
        <pc:picChg chg="mod">
          <ac:chgData name="Linda Taylor" userId="003da950-a1ea-4469-a2e0-3f828f94f2e2" providerId="ADAL" clId="{F0B68CEA-B25C-4639-838D-4F65E0B5FB2E}" dt="2023-07-13T10:20:32.544" v="178" actId="1076"/>
          <ac:picMkLst>
            <pc:docMk/>
            <pc:sldMk cId="3036823309" sldId="1949"/>
            <ac:picMk id="21" creationId="{00000000-0000-0000-0000-000000000000}"/>
          </ac:picMkLst>
        </pc:picChg>
      </pc:sldChg>
      <pc:sldChg chg="addSp delSp modSp mod">
        <pc:chgData name="Linda Taylor" userId="003da950-a1ea-4469-a2e0-3f828f94f2e2" providerId="ADAL" clId="{F0B68CEA-B25C-4639-838D-4F65E0B5FB2E}" dt="2023-07-13T10:36:00.113" v="339" actId="1076"/>
        <pc:sldMkLst>
          <pc:docMk/>
          <pc:sldMk cId="1145772334" sldId="1950"/>
        </pc:sldMkLst>
        <pc:picChg chg="add del mod">
          <ac:chgData name="Linda Taylor" userId="003da950-a1ea-4469-a2e0-3f828f94f2e2" providerId="ADAL" clId="{F0B68CEA-B25C-4639-838D-4F65E0B5FB2E}" dt="2023-07-13T10:35:46.668" v="335" actId="478"/>
          <ac:picMkLst>
            <pc:docMk/>
            <pc:sldMk cId="1145772334" sldId="1950"/>
            <ac:picMk id="3" creationId="{B413C568-4983-C1C0-8ABA-0C387C0D38D1}"/>
          </ac:picMkLst>
        </pc:picChg>
        <pc:picChg chg="add mod">
          <ac:chgData name="Linda Taylor" userId="003da950-a1ea-4469-a2e0-3f828f94f2e2" providerId="ADAL" clId="{F0B68CEA-B25C-4639-838D-4F65E0B5FB2E}" dt="2023-07-13T10:36:00.113" v="339" actId="1076"/>
          <ac:picMkLst>
            <pc:docMk/>
            <pc:sldMk cId="1145772334" sldId="1950"/>
            <ac:picMk id="5" creationId="{8CEF49F7-0C3F-EC7A-C321-6C762DA9879F}"/>
          </ac:picMkLst>
        </pc:picChg>
        <pc:picChg chg="mod">
          <ac:chgData name="Linda Taylor" userId="003da950-a1ea-4469-a2e0-3f828f94f2e2" providerId="ADAL" clId="{F0B68CEA-B25C-4639-838D-4F65E0B5FB2E}" dt="2023-07-13T10:15:48.408" v="122" actId="1076"/>
          <ac:picMkLst>
            <pc:docMk/>
            <pc:sldMk cId="1145772334" sldId="1950"/>
            <ac:picMk id="10" creationId="{00000000-0000-0000-0000-000000000000}"/>
          </ac:picMkLst>
        </pc:picChg>
      </pc:sldChg>
      <pc:sldChg chg="addSp delSp modSp mod">
        <pc:chgData name="Linda Taylor" userId="003da950-a1ea-4469-a2e0-3f828f94f2e2" providerId="ADAL" clId="{F0B68CEA-B25C-4639-838D-4F65E0B5FB2E}" dt="2023-07-13T10:39:25.278" v="390" actId="1076"/>
        <pc:sldMkLst>
          <pc:docMk/>
          <pc:sldMk cId="1144004511" sldId="1951"/>
        </pc:sldMkLst>
        <pc:picChg chg="add del mod">
          <ac:chgData name="Linda Taylor" userId="003da950-a1ea-4469-a2e0-3f828f94f2e2" providerId="ADAL" clId="{F0B68CEA-B25C-4639-838D-4F65E0B5FB2E}" dt="2023-07-13T10:39:01.752" v="384" actId="478"/>
          <ac:picMkLst>
            <pc:docMk/>
            <pc:sldMk cId="1144004511" sldId="1951"/>
            <ac:picMk id="6" creationId="{D6DC8E5A-242B-F72E-7099-751AEAA8114C}"/>
          </ac:picMkLst>
        </pc:picChg>
        <pc:picChg chg="mod">
          <ac:chgData name="Linda Taylor" userId="003da950-a1ea-4469-a2e0-3f828f94f2e2" providerId="ADAL" clId="{F0B68CEA-B25C-4639-838D-4F65E0B5FB2E}" dt="2023-07-13T10:39:22.958" v="389" actId="1076"/>
          <ac:picMkLst>
            <pc:docMk/>
            <pc:sldMk cId="1144004511" sldId="1951"/>
            <ac:picMk id="7" creationId="{00000000-0000-0000-0000-000000000000}"/>
          </ac:picMkLst>
        </pc:picChg>
        <pc:picChg chg="add mod">
          <ac:chgData name="Linda Taylor" userId="003da950-a1ea-4469-a2e0-3f828f94f2e2" providerId="ADAL" clId="{F0B68CEA-B25C-4639-838D-4F65E0B5FB2E}" dt="2023-07-13T10:39:25.278" v="390" actId="1076"/>
          <ac:picMkLst>
            <pc:docMk/>
            <pc:sldMk cId="1144004511" sldId="1951"/>
            <ac:picMk id="9" creationId="{B96DBCBF-D556-B41D-CE16-930430DC2C61}"/>
          </ac:picMkLst>
        </pc:picChg>
      </pc:sldChg>
      <pc:sldChg chg="addSp modSp mod">
        <pc:chgData name="Linda Taylor" userId="003da950-a1ea-4469-a2e0-3f828f94f2e2" providerId="ADAL" clId="{F0B68CEA-B25C-4639-838D-4F65E0B5FB2E}" dt="2023-07-13T10:25:58.727" v="251" actId="14100"/>
        <pc:sldMkLst>
          <pc:docMk/>
          <pc:sldMk cId="303406653" sldId="1952"/>
        </pc:sldMkLst>
        <pc:picChg chg="mod">
          <ac:chgData name="Linda Taylor" userId="003da950-a1ea-4469-a2e0-3f828f94f2e2" providerId="ADAL" clId="{F0B68CEA-B25C-4639-838D-4F65E0B5FB2E}" dt="2023-07-13T10:25:32.431" v="244" actId="1076"/>
          <ac:picMkLst>
            <pc:docMk/>
            <pc:sldMk cId="303406653" sldId="1952"/>
            <ac:picMk id="5" creationId="{00000000-0000-0000-0000-000000000000}"/>
          </ac:picMkLst>
        </pc:picChg>
        <pc:picChg chg="add mod">
          <ac:chgData name="Linda Taylor" userId="003da950-a1ea-4469-a2e0-3f828f94f2e2" providerId="ADAL" clId="{F0B68CEA-B25C-4639-838D-4F65E0B5FB2E}" dt="2023-07-13T10:25:58.727" v="251" actId="14100"/>
          <ac:picMkLst>
            <pc:docMk/>
            <pc:sldMk cId="303406653" sldId="1952"/>
            <ac:picMk id="6" creationId="{3081D09C-6069-413E-5156-238EDCA3B12B}"/>
          </ac:picMkLst>
        </pc:picChg>
      </pc:sldChg>
      <pc:sldChg chg="addSp delSp modSp mod">
        <pc:chgData name="Linda Taylor" userId="003da950-a1ea-4469-a2e0-3f828f94f2e2" providerId="ADAL" clId="{F0B68CEA-B25C-4639-838D-4F65E0B5FB2E}" dt="2023-07-13T10:39:57.860" v="396" actId="1076"/>
        <pc:sldMkLst>
          <pc:docMk/>
          <pc:sldMk cId="4255988893" sldId="1953"/>
        </pc:sldMkLst>
        <pc:picChg chg="mod">
          <ac:chgData name="Linda Taylor" userId="003da950-a1ea-4469-a2e0-3f828f94f2e2" providerId="ADAL" clId="{F0B68CEA-B25C-4639-838D-4F65E0B5FB2E}" dt="2023-07-13T10:39:53.427" v="395" actId="1076"/>
          <ac:picMkLst>
            <pc:docMk/>
            <pc:sldMk cId="4255988893" sldId="1953"/>
            <ac:picMk id="5" creationId="{00000000-0000-0000-0000-000000000000}"/>
          </ac:picMkLst>
        </pc:picChg>
        <pc:picChg chg="add del mod">
          <ac:chgData name="Linda Taylor" userId="003da950-a1ea-4469-a2e0-3f828f94f2e2" providerId="ADAL" clId="{F0B68CEA-B25C-4639-838D-4F65E0B5FB2E}" dt="2023-07-13T10:39:43.073" v="391" actId="478"/>
          <ac:picMkLst>
            <pc:docMk/>
            <pc:sldMk cId="4255988893" sldId="1953"/>
            <ac:picMk id="7" creationId="{6A7FFEFC-BACB-1E4A-FC45-4ED25BCB77CF}"/>
          </ac:picMkLst>
        </pc:picChg>
        <pc:picChg chg="add mod">
          <ac:chgData name="Linda Taylor" userId="003da950-a1ea-4469-a2e0-3f828f94f2e2" providerId="ADAL" clId="{F0B68CEA-B25C-4639-838D-4F65E0B5FB2E}" dt="2023-07-13T10:39:57.860" v="396" actId="1076"/>
          <ac:picMkLst>
            <pc:docMk/>
            <pc:sldMk cId="4255988893" sldId="1953"/>
            <ac:picMk id="9" creationId="{B4376EAE-6435-413D-7964-51202BA60434}"/>
          </ac:picMkLst>
        </pc:picChg>
      </pc:sldChg>
      <pc:sldChg chg="addSp modSp mod">
        <pc:chgData name="Linda Taylor" userId="003da950-a1ea-4469-a2e0-3f828f94f2e2" providerId="ADAL" clId="{F0B68CEA-B25C-4639-838D-4F65E0B5FB2E}" dt="2023-07-13T10:29:09.570" v="275" actId="14100"/>
        <pc:sldMkLst>
          <pc:docMk/>
          <pc:sldMk cId="1528528302" sldId="1954"/>
        </pc:sldMkLst>
        <pc:picChg chg="mod">
          <ac:chgData name="Linda Taylor" userId="003da950-a1ea-4469-a2e0-3f828f94f2e2" providerId="ADAL" clId="{F0B68CEA-B25C-4639-838D-4F65E0B5FB2E}" dt="2023-07-13T10:29:04.666" v="274" actId="1076"/>
          <ac:picMkLst>
            <pc:docMk/>
            <pc:sldMk cId="1528528302" sldId="1954"/>
            <ac:picMk id="5" creationId="{00000000-0000-0000-0000-000000000000}"/>
          </ac:picMkLst>
        </pc:picChg>
        <pc:picChg chg="add mod">
          <ac:chgData name="Linda Taylor" userId="003da950-a1ea-4469-a2e0-3f828f94f2e2" providerId="ADAL" clId="{F0B68CEA-B25C-4639-838D-4F65E0B5FB2E}" dt="2023-07-13T10:29:09.570" v="275" actId="14100"/>
          <ac:picMkLst>
            <pc:docMk/>
            <pc:sldMk cId="1528528302" sldId="1954"/>
            <ac:picMk id="7" creationId="{D55CF86F-E0E4-8167-066B-0E2746C197C1}"/>
          </ac:picMkLst>
        </pc:picChg>
      </pc:sldChg>
      <pc:sldChg chg="addSp delSp modSp mod">
        <pc:chgData name="Linda Taylor" userId="003da950-a1ea-4469-a2e0-3f828f94f2e2" providerId="ADAL" clId="{F0B68CEA-B25C-4639-838D-4F65E0B5FB2E}" dt="2023-07-13T10:40:18.142" v="401" actId="1076"/>
        <pc:sldMkLst>
          <pc:docMk/>
          <pc:sldMk cId="3224899188" sldId="1955"/>
        </pc:sldMkLst>
        <pc:picChg chg="mod">
          <ac:chgData name="Linda Taylor" userId="003da950-a1ea-4469-a2e0-3f828f94f2e2" providerId="ADAL" clId="{F0B68CEA-B25C-4639-838D-4F65E0B5FB2E}" dt="2023-07-13T10:28:47.671" v="270" actId="1076"/>
          <ac:picMkLst>
            <pc:docMk/>
            <pc:sldMk cId="3224899188" sldId="1955"/>
            <ac:picMk id="4" creationId="{00000000-0000-0000-0000-000000000000}"/>
          </ac:picMkLst>
        </pc:picChg>
        <pc:picChg chg="add del mod">
          <ac:chgData name="Linda Taylor" userId="003da950-a1ea-4469-a2e0-3f828f94f2e2" providerId="ADAL" clId="{F0B68CEA-B25C-4639-838D-4F65E0B5FB2E}" dt="2023-07-13T10:40:08.258" v="397" actId="478"/>
          <ac:picMkLst>
            <pc:docMk/>
            <pc:sldMk cId="3224899188" sldId="1955"/>
            <ac:picMk id="7" creationId="{E70B78FB-2932-0635-5E2E-B1D0F2A545C3}"/>
          </ac:picMkLst>
        </pc:picChg>
        <pc:picChg chg="add mod">
          <ac:chgData name="Linda Taylor" userId="003da950-a1ea-4469-a2e0-3f828f94f2e2" providerId="ADAL" clId="{F0B68CEA-B25C-4639-838D-4F65E0B5FB2E}" dt="2023-07-13T10:40:18.142" v="401" actId="1076"/>
          <ac:picMkLst>
            <pc:docMk/>
            <pc:sldMk cId="3224899188" sldId="1955"/>
            <ac:picMk id="9" creationId="{A5E2EDEF-53E8-C744-1282-1D35632418BF}"/>
          </ac:picMkLst>
        </pc:picChg>
      </pc:sldChg>
      <pc:sldChg chg="addSp delSp modSp mod">
        <pc:chgData name="Linda Taylor" userId="003da950-a1ea-4469-a2e0-3f828f94f2e2" providerId="ADAL" clId="{F0B68CEA-B25C-4639-838D-4F65E0B5FB2E}" dt="2023-07-13T10:40:33.840" v="406" actId="1076"/>
        <pc:sldMkLst>
          <pc:docMk/>
          <pc:sldMk cId="3737952429" sldId="1957"/>
        </pc:sldMkLst>
        <pc:picChg chg="mod">
          <ac:chgData name="Linda Taylor" userId="003da950-a1ea-4469-a2e0-3f828f94f2e2" providerId="ADAL" clId="{F0B68CEA-B25C-4639-838D-4F65E0B5FB2E}" dt="2023-07-13T10:29:41.288" v="282" actId="1076"/>
          <ac:picMkLst>
            <pc:docMk/>
            <pc:sldMk cId="3737952429" sldId="1957"/>
            <ac:picMk id="4" creationId="{00000000-0000-0000-0000-000000000000}"/>
          </ac:picMkLst>
        </pc:picChg>
        <pc:picChg chg="add del mod">
          <ac:chgData name="Linda Taylor" userId="003da950-a1ea-4469-a2e0-3f828f94f2e2" providerId="ADAL" clId="{F0B68CEA-B25C-4639-838D-4F65E0B5FB2E}" dt="2023-07-13T10:40:22.789" v="402" actId="478"/>
          <ac:picMkLst>
            <pc:docMk/>
            <pc:sldMk cId="3737952429" sldId="1957"/>
            <ac:picMk id="7" creationId="{5ABB4E15-0AEB-A750-A3E0-380FD35C33E8}"/>
          </ac:picMkLst>
        </pc:picChg>
        <pc:picChg chg="add mod">
          <ac:chgData name="Linda Taylor" userId="003da950-a1ea-4469-a2e0-3f828f94f2e2" providerId="ADAL" clId="{F0B68CEA-B25C-4639-838D-4F65E0B5FB2E}" dt="2023-07-13T10:40:33.840" v="406" actId="1076"/>
          <ac:picMkLst>
            <pc:docMk/>
            <pc:sldMk cId="3737952429" sldId="1957"/>
            <ac:picMk id="9" creationId="{64B615AF-7B9F-0880-3464-0A459F23CD47}"/>
          </ac:picMkLst>
        </pc:picChg>
      </pc:sldChg>
      <pc:sldChg chg="addSp delSp modSp mod">
        <pc:chgData name="Linda Taylor" userId="003da950-a1ea-4469-a2e0-3f828f94f2e2" providerId="ADAL" clId="{F0B68CEA-B25C-4639-838D-4F65E0B5FB2E}" dt="2023-07-13T10:40:50.744" v="411" actId="1076"/>
        <pc:sldMkLst>
          <pc:docMk/>
          <pc:sldMk cId="3703187130" sldId="1958"/>
        </pc:sldMkLst>
        <pc:picChg chg="mod">
          <ac:chgData name="Linda Taylor" userId="003da950-a1ea-4469-a2e0-3f828f94f2e2" providerId="ADAL" clId="{F0B68CEA-B25C-4639-838D-4F65E0B5FB2E}" dt="2023-07-13T10:31:32.191" v="290" actId="1076"/>
          <ac:picMkLst>
            <pc:docMk/>
            <pc:sldMk cId="3703187130" sldId="1958"/>
            <ac:picMk id="4" creationId="{00000000-0000-0000-0000-000000000000}"/>
          </ac:picMkLst>
        </pc:picChg>
        <pc:picChg chg="add del mod">
          <ac:chgData name="Linda Taylor" userId="003da950-a1ea-4469-a2e0-3f828f94f2e2" providerId="ADAL" clId="{F0B68CEA-B25C-4639-838D-4F65E0B5FB2E}" dt="2023-07-13T10:40:39.407" v="407" actId="478"/>
          <ac:picMkLst>
            <pc:docMk/>
            <pc:sldMk cId="3703187130" sldId="1958"/>
            <ac:picMk id="7" creationId="{86F0D8FA-2FA5-CED0-7C22-26E14C7FE07C}"/>
          </ac:picMkLst>
        </pc:picChg>
        <pc:picChg chg="add mod">
          <ac:chgData name="Linda Taylor" userId="003da950-a1ea-4469-a2e0-3f828f94f2e2" providerId="ADAL" clId="{F0B68CEA-B25C-4639-838D-4F65E0B5FB2E}" dt="2023-07-13T10:40:50.744" v="411" actId="1076"/>
          <ac:picMkLst>
            <pc:docMk/>
            <pc:sldMk cId="3703187130" sldId="1958"/>
            <ac:picMk id="9" creationId="{C3872A2E-1A6D-F227-ABA7-33AC8651C2B2}"/>
          </ac:picMkLst>
        </pc:picChg>
      </pc:sldChg>
      <pc:sldChg chg="addSp modSp mod">
        <pc:chgData name="Linda Taylor" userId="003da950-a1ea-4469-a2e0-3f828f94f2e2" providerId="ADAL" clId="{F0B68CEA-B25C-4639-838D-4F65E0B5FB2E}" dt="2023-07-13T10:32:38.756" v="302" actId="1076"/>
        <pc:sldMkLst>
          <pc:docMk/>
          <pc:sldMk cId="2528837319" sldId="1959"/>
        </pc:sldMkLst>
        <pc:picChg chg="mod">
          <ac:chgData name="Linda Taylor" userId="003da950-a1ea-4469-a2e0-3f828f94f2e2" providerId="ADAL" clId="{F0B68CEA-B25C-4639-838D-4F65E0B5FB2E}" dt="2023-07-13T10:32:23.363" v="298" actId="1076"/>
          <ac:picMkLst>
            <pc:docMk/>
            <pc:sldMk cId="2528837319" sldId="1959"/>
            <ac:picMk id="4" creationId="{00000000-0000-0000-0000-000000000000}"/>
          </ac:picMkLst>
        </pc:picChg>
        <pc:picChg chg="add mod">
          <ac:chgData name="Linda Taylor" userId="003da950-a1ea-4469-a2e0-3f828f94f2e2" providerId="ADAL" clId="{F0B68CEA-B25C-4639-838D-4F65E0B5FB2E}" dt="2023-07-13T10:32:38.756" v="302" actId="1076"/>
          <ac:picMkLst>
            <pc:docMk/>
            <pc:sldMk cId="2528837319" sldId="1959"/>
            <ac:picMk id="7" creationId="{1718DA41-B147-DCA8-7433-634793ED3DF5}"/>
          </ac:picMkLst>
        </pc:picChg>
      </pc:sldChg>
    </pc:docChg>
  </pc:docChgLst>
  <pc:docChgLst>
    <pc:chgData name="Emma Woan" userId="c5346d9d-2df9-4225-9b45-6eb593404def" providerId="ADAL" clId="{BD99B467-C05E-483D-B83B-0641FEE0FF2B}"/>
    <pc:docChg chg="modSld">
      <pc:chgData name="Emma Woan" userId="c5346d9d-2df9-4225-9b45-6eb593404def" providerId="ADAL" clId="{BD99B467-C05E-483D-B83B-0641FEE0FF2B}" dt="2023-07-25T15:38:49.953" v="1" actId="14100"/>
      <pc:docMkLst>
        <pc:docMk/>
      </pc:docMkLst>
      <pc:sldChg chg="modSp mod">
        <pc:chgData name="Emma Woan" userId="c5346d9d-2df9-4225-9b45-6eb593404def" providerId="ADAL" clId="{BD99B467-C05E-483D-B83B-0641FEE0FF2B}" dt="2023-07-25T15:38:49.953" v="1" actId="14100"/>
        <pc:sldMkLst>
          <pc:docMk/>
          <pc:sldMk cId="2485162781" sldId="1938"/>
        </pc:sldMkLst>
        <pc:picChg chg="mod">
          <ac:chgData name="Emma Woan" userId="c5346d9d-2df9-4225-9b45-6eb593404def" providerId="ADAL" clId="{BD99B467-C05E-483D-B83B-0641FEE0FF2B}" dt="2023-07-25T15:38:49.953" v="1" actId="14100"/>
          <ac:picMkLst>
            <pc:docMk/>
            <pc:sldMk cId="2485162781" sldId="1938"/>
            <ac:picMk id="9" creationId="{5D1193C8-7ACA-0D29-E08C-CA1EB1121A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GB"/>
          </a:p>
        </p:txBody>
      </p:sp>
      <p:sp>
        <p:nvSpPr>
          <p:cNvPr id="3" name="Date Placehold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A772F74C-7FF2-4CC2-A59D-5C053A8C72CB}" type="datetimeFigureOut">
              <a:rPr lang="en-GB" smtClean="0"/>
              <a:t>25/07/2023</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GB"/>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en-GB"/>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D358D7C8-5B63-4981-AFF4-4B3FC253AED6}" type="slidenum">
              <a:rPr lang="en-GB" smtClean="0"/>
              <a:t>‹#›</a:t>
            </a:fld>
            <a:endParaRPr lang="en-GB"/>
          </a:p>
        </p:txBody>
      </p:sp>
    </p:spTree>
    <p:extLst>
      <p:ext uri="{BB962C8B-B14F-4D97-AF65-F5344CB8AC3E}">
        <p14:creationId xmlns:p14="http://schemas.microsoft.com/office/powerpoint/2010/main" val="1933648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24E439D-C522-4C39-9E65-B1ADC9CE706A}" type="slidenum">
              <a:rPr lang="en-GB" smtClean="0"/>
              <a:t>1</a:t>
            </a:fld>
            <a:endParaRPr lang="en-GB"/>
          </a:p>
        </p:txBody>
      </p:sp>
    </p:spTree>
    <p:extLst>
      <p:ext uri="{BB962C8B-B14F-4D97-AF65-F5344CB8AC3E}">
        <p14:creationId xmlns:p14="http://schemas.microsoft.com/office/powerpoint/2010/main" val="16711297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the group opportunity to calculate for themselves,</a:t>
            </a:r>
            <a:r>
              <a:rPr lang="en-US" baseline="0" dirty="0"/>
              <a:t> initial thoughts on special offer 1.</a:t>
            </a:r>
          </a:p>
          <a:p>
            <a:r>
              <a:rPr lang="en-US" baseline="0" dirty="0"/>
              <a:t>Look out for those who have a starting point (what step needs to come first?) </a:t>
            </a:r>
          </a:p>
          <a:p>
            <a:r>
              <a:rPr lang="en-US" baseline="0" dirty="0"/>
              <a:t>Look out for those who are using the most efficient mathematical strategies (mental methods, jottings or more formal written methods)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10</a:t>
            </a:fld>
            <a:endParaRPr lang="en-GB"/>
          </a:p>
        </p:txBody>
      </p:sp>
    </p:spTree>
    <p:extLst>
      <p:ext uri="{BB962C8B-B14F-4D97-AF65-F5344CB8AC3E}">
        <p14:creationId xmlns:p14="http://schemas.microsoft.com/office/powerpoint/2010/main" val="3972645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Total number needed divided</a:t>
            </a:r>
            <a:r>
              <a:rPr lang="en-US" baseline="0" dirty="0"/>
              <a:t> by how many eggs in a dozen (3000 ÷ 12)  (30 ÷ 10 then 30 ÷ 2 then multiply by 100 as 3000 is 100 times larger than 30, do not just get the group to add zeros!) </a:t>
            </a:r>
          </a:p>
          <a:p>
            <a:pPr marL="228600" indent="-228600">
              <a:buAutoNum type="arabicPeriod"/>
            </a:pPr>
            <a:r>
              <a:rPr lang="en-US" baseline="0" dirty="0"/>
              <a:t>250 ÷ 10 = 25 (same strategy as above) </a:t>
            </a:r>
          </a:p>
          <a:p>
            <a:pPr marL="228600" indent="-228600">
              <a:buAutoNum type="arabicPeriod"/>
            </a:pPr>
            <a:r>
              <a:rPr lang="en-US" baseline="0" dirty="0"/>
              <a:t> Find 1 quarter of the price of 10 dozen eggs £4.60 x 10 = £46 then £46 shared into 4 equal parts (see bar model on next slide) </a:t>
            </a:r>
          </a:p>
          <a:p>
            <a:pPr marL="228600" indent="-228600">
              <a:buAutoNum type="arabicPeriod"/>
            </a:pPr>
            <a:r>
              <a:rPr lang="en-US" baseline="0" dirty="0"/>
              <a:t>£46 - £11.50 (should do mentally)  = £34.50</a:t>
            </a:r>
          </a:p>
          <a:p>
            <a:pPr marL="228600" indent="-228600">
              <a:buAutoNum type="arabicPeriod"/>
            </a:pPr>
            <a:r>
              <a:rPr lang="en-US" baseline="0" dirty="0"/>
              <a:t>£34.50 x 25 = £862.50 </a:t>
            </a:r>
          </a:p>
          <a:p>
            <a:pPr marL="228600" indent="-228600">
              <a:buAutoNum type="arabicPeriod"/>
            </a:pPr>
            <a:endParaRPr lang="en-US" baseline="0" dirty="0"/>
          </a:p>
          <a:p>
            <a:pPr marL="228600" indent="-228600">
              <a:buAutoNum type="arabicPeriod"/>
            </a:pPr>
            <a:endParaRPr lang="en-US" baseline="0" dirty="0"/>
          </a:p>
        </p:txBody>
      </p:sp>
      <p:sp>
        <p:nvSpPr>
          <p:cNvPr id="4" name="Slide Number Placeholder 3"/>
          <p:cNvSpPr>
            <a:spLocks noGrp="1"/>
          </p:cNvSpPr>
          <p:nvPr>
            <p:ph type="sldNum" sz="quarter" idx="10"/>
          </p:nvPr>
        </p:nvSpPr>
        <p:spPr/>
        <p:txBody>
          <a:bodyPr/>
          <a:lstStyle/>
          <a:p>
            <a:fld id="{D358D7C8-5B63-4981-AFF4-4B3FC253AED6}" type="slidenum">
              <a:rPr lang="en-GB" smtClean="0"/>
              <a:t>11</a:t>
            </a:fld>
            <a:endParaRPr lang="en-GB"/>
          </a:p>
        </p:txBody>
      </p:sp>
    </p:spTree>
    <p:extLst>
      <p:ext uri="{BB962C8B-B14F-4D97-AF65-F5344CB8AC3E}">
        <p14:creationId xmlns:p14="http://schemas.microsoft.com/office/powerpoint/2010/main" val="11360890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Showing quarters if</a:t>
            </a:r>
            <a:r>
              <a:rPr lang="en-US" baseline="0" dirty="0"/>
              <a:t> needed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12</a:t>
            </a:fld>
            <a:endParaRPr lang="en-GB"/>
          </a:p>
        </p:txBody>
      </p:sp>
    </p:spTree>
    <p:extLst>
      <p:ext uri="{BB962C8B-B14F-4D97-AF65-F5344CB8AC3E}">
        <p14:creationId xmlns:p14="http://schemas.microsoft.com/office/powerpoint/2010/main" val="23015710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a:t>
            </a:r>
            <a:r>
              <a:rPr lang="en-US" baseline="0" dirty="0"/>
              <a:t> of these steps do you already have the information for and therefore do not need to calculate again? </a:t>
            </a:r>
            <a:r>
              <a:rPr lang="en-GB" baseline="0" dirty="0"/>
              <a:t> (You already have steps 1 and 2 from supplier 1) </a:t>
            </a:r>
          </a:p>
          <a:p>
            <a:r>
              <a:rPr lang="en-US" baseline="0" dirty="0"/>
              <a:t>3. Find 30% of £49 (£49 is the amount of money per 10 dozen) Find 10% then multiply by 3 = £14.70</a:t>
            </a:r>
          </a:p>
          <a:p>
            <a:r>
              <a:rPr lang="en-US" baseline="0" dirty="0"/>
              <a:t>4. £49 - £14.70 = £34.30 </a:t>
            </a:r>
          </a:p>
          <a:p>
            <a:r>
              <a:rPr lang="en-US" baseline="0" dirty="0"/>
              <a:t>5. £34.30 x 25 = £857.50</a:t>
            </a:r>
          </a:p>
        </p:txBody>
      </p:sp>
      <p:sp>
        <p:nvSpPr>
          <p:cNvPr id="4" name="Slide Number Placeholder 3"/>
          <p:cNvSpPr>
            <a:spLocks noGrp="1"/>
          </p:cNvSpPr>
          <p:nvPr>
            <p:ph type="sldNum" sz="quarter" idx="10"/>
          </p:nvPr>
        </p:nvSpPr>
        <p:spPr/>
        <p:txBody>
          <a:bodyPr/>
          <a:lstStyle/>
          <a:p>
            <a:fld id="{D358D7C8-5B63-4981-AFF4-4B3FC253AED6}" type="slidenum">
              <a:rPr lang="en-GB" smtClean="0"/>
              <a:t>14</a:t>
            </a:fld>
            <a:endParaRPr lang="en-GB"/>
          </a:p>
        </p:txBody>
      </p:sp>
    </p:spTree>
    <p:extLst>
      <p:ext uri="{BB962C8B-B14F-4D97-AF65-F5344CB8AC3E}">
        <p14:creationId xmlns:p14="http://schemas.microsoft.com/office/powerpoint/2010/main" val="77617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 additional</a:t>
            </a:r>
            <a:r>
              <a:rPr lang="en-US" baseline="0" dirty="0"/>
              <a:t> question.</a:t>
            </a:r>
          </a:p>
          <a:p>
            <a:r>
              <a:rPr lang="en-US" baseline="0" dirty="0"/>
              <a:t>- How do you work out 10% (divide cost per dozen by 10 and then add that on to the cost per dozen as the price has risen)</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15</a:t>
            </a:fld>
            <a:endParaRPr lang="en-GB"/>
          </a:p>
        </p:txBody>
      </p:sp>
    </p:spTree>
    <p:extLst>
      <p:ext uri="{BB962C8B-B14F-4D97-AF65-F5344CB8AC3E}">
        <p14:creationId xmlns:p14="http://schemas.microsoft.com/office/powerpoint/2010/main" val="4226473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a:t>
            </a:r>
            <a:r>
              <a:rPr lang="en-US" baseline="0" dirty="0"/>
              <a:t> facts would be useful to know before you start?</a:t>
            </a:r>
          </a:p>
          <a:p>
            <a:r>
              <a:rPr lang="en-US" baseline="0" dirty="0"/>
              <a:t>- What 60% of 420 is (find 10% first)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17</a:t>
            </a:fld>
            <a:endParaRPr lang="en-GB"/>
          </a:p>
        </p:txBody>
      </p:sp>
    </p:spTree>
    <p:extLst>
      <p:ext uri="{BB962C8B-B14F-4D97-AF65-F5344CB8AC3E}">
        <p14:creationId xmlns:p14="http://schemas.microsoft.com/office/powerpoint/2010/main" val="253279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False…252 is the</a:t>
            </a:r>
            <a:r>
              <a:rPr lang="en-US" baseline="0" dirty="0"/>
              <a:t> number of guests eating scrambled eggs but each portion is 2 eggs so you would need 504 eggs</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18</a:t>
            </a:fld>
            <a:endParaRPr lang="en-GB"/>
          </a:p>
        </p:txBody>
      </p:sp>
    </p:spTree>
    <p:extLst>
      <p:ext uri="{BB962C8B-B14F-4D97-AF65-F5344CB8AC3E}">
        <p14:creationId xmlns:p14="http://schemas.microsoft.com/office/powerpoint/2010/main" val="1864536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False…2520 is the</a:t>
            </a:r>
            <a:r>
              <a:rPr lang="en-US" baseline="0" dirty="0"/>
              <a:t> number of eggs for 5 nights for 60% of the guests but they are staying 4 nights so total is 2016</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19</a:t>
            </a:fld>
            <a:endParaRPr lang="en-GB"/>
          </a:p>
        </p:txBody>
      </p:sp>
    </p:spTree>
    <p:extLst>
      <p:ext uri="{BB962C8B-B14F-4D97-AF65-F5344CB8AC3E}">
        <p14:creationId xmlns:p14="http://schemas.microsoft.com/office/powerpoint/2010/main" val="12670014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Original</a:t>
            </a:r>
            <a:r>
              <a:rPr lang="en-US" baseline="0" dirty="0"/>
              <a:t> activity can be found here https://nrich.maths.org/8422</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20</a:t>
            </a:fld>
            <a:endParaRPr lang="en-GB"/>
          </a:p>
        </p:txBody>
      </p:sp>
    </p:spTree>
    <p:extLst>
      <p:ext uri="{BB962C8B-B14F-4D97-AF65-F5344CB8AC3E}">
        <p14:creationId xmlns:p14="http://schemas.microsoft.com/office/powerpoint/2010/main" val="10104609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358D7C8-5B63-4981-AFF4-4B3FC253AED6}" type="slidenum">
              <a:rPr lang="en-GB" smtClean="0"/>
              <a:t>22</a:t>
            </a:fld>
            <a:endParaRPr lang="en-GB"/>
          </a:p>
        </p:txBody>
      </p:sp>
    </p:spTree>
    <p:extLst>
      <p:ext uri="{BB962C8B-B14F-4D97-AF65-F5344CB8AC3E}">
        <p14:creationId xmlns:p14="http://schemas.microsoft.com/office/powerpoint/2010/main" val="1136305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groups</a:t>
            </a:r>
            <a:r>
              <a:rPr lang="en-US" baseline="0" dirty="0"/>
              <a:t> to come up with ideas of what areas of </a:t>
            </a:r>
            <a:r>
              <a:rPr lang="en-US" baseline="0" dirty="0" err="1"/>
              <a:t>maths</a:t>
            </a:r>
            <a:r>
              <a:rPr lang="en-US" baseline="0" dirty="0"/>
              <a:t> might be needed (see additional sheet for list of possible answers although groups might come up with more)</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2</a:t>
            </a:fld>
            <a:endParaRPr lang="en-GB"/>
          </a:p>
        </p:txBody>
      </p:sp>
    </p:spTree>
    <p:extLst>
      <p:ext uri="{BB962C8B-B14F-4D97-AF65-F5344CB8AC3E}">
        <p14:creationId xmlns:p14="http://schemas.microsoft.com/office/powerpoint/2010/main" val="1260599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specifically about the kitchen</a:t>
            </a:r>
            <a:r>
              <a:rPr lang="en-US" baseline="0" dirty="0"/>
              <a:t> now, when might the team need to use </a:t>
            </a:r>
            <a:r>
              <a:rPr lang="en-US" baseline="0" dirty="0" err="1"/>
              <a:t>maths</a:t>
            </a:r>
            <a:r>
              <a:rPr lang="en-US" baseline="0" dirty="0"/>
              <a:t> (see next slide for possible responses again not all may be listed and some are specific to a certain type of hotel)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3</a:t>
            </a:fld>
            <a:endParaRPr lang="en-GB"/>
          </a:p>
        </p:txBody>
      </p:sp>
    </p:spTree>
    <p:extLst>
      <p:ext uri="{BB962C8B-B14F-4D97-AF65-F5344CB8AC3E}">
        <p14:creationId xmlns:p14="http://schemas.microsoft.com/office/powerpoint/2010/main" val="452100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could be some rich mathematical discussions around each</a:t>
            </a:r>
            <a:r>
              <a:rPr lang="en-US" baseline="0" dirty="0"/>
              <a:t> or some of these bullet points depending on time.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4</a:t>
            </a:fld>
            <a:endParaRPr lang="en-GB"/>
          </a:p>
        </p:txBody>
      </p:sp>
    </p:spTree>
    <p:extLst>
      <p:ext uri="{BB962C8B-B14F-4D97-AF65-F5344CB8AC3E}">
        <p14:creationId xmlns:p14="http://schemas.microsoft.com/office/powerpoint/2010/main" val="579711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5</a:t>
            </a:fld>
            <a:endParaRPr lang="en-GB"/>
          </a:p>
        </p:txBody>
      </p:sp>
    </p:spTree>
    <p:extLst>
      <p:ext uri="{BB962C8B-B14F-4D97-AF65-F5344CB8AC3E}">
        <p14:creationId xmlns:p14="http://schemas.microsoft.com/office/powerpoint/2010/main" val="4184179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initial thoughts from the group about the two offers,</a:t>
            </a:r>
            <a:r>
              <a:rPr lang="en-US" baseline="0" dirty="0"/>
              <a:t> which is likely to be better? What things do we need to consider? Which areas of mathematics are we likely to need? Have we seen any mathematical problems like this before?</a:t>
            </a:r>
            <a:endParaRPr lang="en-GB" dirty="0"/>
          </a:p>
          <a:p>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6</a:t>
            </a:fld>
            <a:endParaRPr lang="en-GB"/>
          </a:p>
        </p:txBody>
      </p:sp>
    </p:spTree>
    <p:extLst>
      <p:ext uri="{BB962C8B-B14F-4D97-AF65-F5344CB8AC3E}">
        <p14:creationId xmlns:p14="http://schemas.microsoft.com/office/powerpoint/2010/main" val="681030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is the same and what is different is a powerful question to focus in on the mathematics and what the question is asking </a:t>
            </a:r>
            <a:endParaRPr lang="en-US" dirty="0"/>
          </a:p>
          <a:p>
            <a:r>
              <a:rPr lang="en-US" dirty="0"/>
              <a:t>Ask the group to look at what</a:t>
            </a:r>
            <a:r>
              <a:rPr lang="en-US" baseline="0" dirty="0"/>
              <a:t> is the same about the two offers (both involve buying quantities of 10 dozen eggs to get the offer) </a:t>
            </a:r>
          </a:p>
          <a:p>
            <a:r>
              <a:rPr lang="en-US" baseline="0" dirty="0"/>
              <a:t>What is different? (One reduces the amount by a quarter and one by a percentage, which is the greatest amount of money off? What is a quarter equivalent to as a % and how would we write 30% as a fraction?)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7</a:t>
            </a:fld>
            <a:endParaRPr lang="en-GB"/>
          </a:p>
        </p:txBody>
      </p:sp>
    </p:spTree>
    <p:extLst>
      <p:ext uri="{BB962C8B-B14F-4D97-AF65-F5344CB8AC3E}">
        <p14:creationId xmlns:p14="http://schemas.microsoft.com/office/powerpoint/2010/main" val="3004285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a:t>
            </a:r>
            <a:r>
              <a:rPr lang="en-US" baseline="0" dirty="0"/>
              <a:t> facts needed; There are 12 eggs in a dozen </a:t>
            </a:r>
          </a:p>
          <a:p>
            <a:r>
              <a:rPr lang="en-US" baseline="0" dirty="0"/>
              <a:t>Other facts needed are on the next slide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8</a:t>
            </a:fld>
            <a:endParaRPr lang="en-GB"/>
          </a:p>
        </p:txBody>
      </p:sp>
    </p:spTree>
    <p:extLst>
      <p:ext uri="{BB962C8B-B14F-4D97-AF65-F5344CB8AC3E}">
        <p14:creationId xmlns:p14="http://schemas.microsoft.com/office/powerpoint/2010/main" val="4292589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there is room for mathematical</a:t>
            </a:r>
            <a:r>
              <a:rPr lang="en-US" baseline="0" dirty="0"/>
              <a:t> discussion here – does the kitchen need exactly 3000 eggs per week (unlikely to be exact but a rough estimate) what happens if they run out? What if there are any left over?</a:t>
            </a:r>
          </a:p>
          <a:p>
            <a:endParaRPr lang="en-US" baseline="0" dirty="0"/>
          </a:p>
          <a:p>
            <a:r>
              <a:rPr lang="en-US" baseline="0" dirty="0"/>
              <a:t>£4.60 per dozen is current price but food costs are rising and this would need taking into account by the kitchen team and potentially look for an alternative supplier </a:t>
            </a:r>
            <a:endParaRPr lang="en-GB" dirty="0"/>
          </a:p>
        </p:txBody>
      </p:sp>
      <p:sp>
        <p:nvSpPr>
          <p:cNvPr id="4" name="Slide Number Placeholder 3"/>
          <p:cNvSpPr>
            <a:spLocks noGrp="1"/>
          </p:cNvSpPr>
          <p:nvPr>
            <p:ph type="sldNum" sz="quarter" idx="10"/>
          </p:nvPr>
        </p:nvSpPr>
        <p:spPr/>
        <p:txBody>
          <a:bodyPr/>
          <a:lstStyle/>
          <a:p>
            <a:fld id="{D358D7C8-5B63-4981-AFF4-4B3FC253AED6}" type="slidenum">
              <a:rPr lang="en-GB" smtClean="0"/>
              <a:t>9</a:t>
            </a:fld>
            <a:endParaRPr lang="en-GB"/>
          </a:p>
        </p:txBody>
      </p:sp>
    </p:spTree>
    <p:extLst>
      <p:ext uri="{BB962C8B-B14F-4D97-AF65-F5344CB8AC3E}">
        <p14:creationId xmlns:p14="http://schemas.microsoft.com/office/powerpoint/2010/main" val="15105627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5FB23FE5-95ED-45E9-8AE8-1F07CAEC1A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33" y="20638"/>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39E40FFB-0A06-480F-A353-2976AD30714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976784" y="4564063"/>
            <a:ext cx="304800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0" y="341314"/>
            <a:ext cx="9652000" cy="758825"/>
          </a:xfrm>
        </p:spPr>
        <p:txBody>
          <a:bodyPr/>
          <a:lstStyle>
            <a:lvl1pPr>
              <a:defRPr>
                <a:solidFill>
                  <a:schemeClr val="bg1"/>
                </a:solidFill>
              </a:defRPr>
            </a:lvl1pPr>
          </a:lstStyle>
          <a:p>
            <a:pPr lvl="0"/>
            <a:r>
              <a:rPr lang="en-GB" noProof="0"/>
              <a:t>Click to edit Master title style</a:t>
            </a:r>
          </a:p>
        </p:txBody>
      </p:sp>
      <p:sp>
        <p:nvSpPr>
          <p:cNvPr id="44037" name="Rectangle 5"/>
          <p:cNvSpPr>
            <a:spLocks noGrp="1" noChangeArrowheads="1"/>
          </p:cNvSpPr>
          <p:nvPr>
            <p:ph type="subTitle" idx="1"/>
          </p:nvPr>
        </p:nvSpPr>
        <p:spPr>
          <a:xfrm>
            <a:off x="622300" y="1255713"/>
            <a:ext cx="9652000" cy="1600200"/>
          </a:xfrm>
        </p:spPr>
        <p:txBody>
          <a:bodyPr/>
          <a:lstStyle>
            <a:lvl1pPr marL="0" indent="0">
              <a:defRPr sz="3500">
                <a:solidFill>
                  <a:schemeClr val="bg1"/>
                </a:solidFill>
              </a:defRPr>
            </a:lvl1pPr>
          </a:lstStyle>
          <a:p>
            <a:pPr lvl="0"/>
            <a:r>
              <a:rPr lang="en-GB" noProof="0"/>
              <a:t>Click to edit Master subtitle style</a:t>
            </a:r>
          </a:p>
        </p:txBody>
      </p:sp>
      <p:sp>
        <p:nvSpPr>
          <p:cNvPr id="7" name="Date Placeholder 6">
            <a:extLst>
              <a:ext uri="{FF2B5EF4-FFF2-40B4-BE49-F238E27FC236}">
                <a16:creationId xmlns:a16="http://schemas.microsoft.com/office/drawing/2014/main" id="{C07F3E85-5BAF-4419-85A5-395CFFC407E1}"/>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5495F0E3-9516-48FB-90E3-0E1BBD62817C}"/>
              </a:ext>
            </a:extLst>
          </p:cNvPr>
          <p:cNvSpPr>
            <a:spLocks noGrp="1" noChangeArrowheads="1"/>
          </p:cNvSpPr>
          <p:nvPr>
            <p:ph type="ftr" sz="quarter" idx="11"/>
          </p:nvPr>
        </p:nvSpPr>
        <p:spPr>
          <a:xfrm>
            <a:off x="3503085" y="6248400"/>
            <a:ext cx="8544983" cy="457200"/>
          </a:xfrm>
        </p:spPr>
        <p:txBody>
          <a:bodyPr/>
          <a:lstStyle>
            <a:lvl1pPr>
              <a:defRPr>
                <a:solidFill>
                  <a:schemeClr val="accent2"/>
                </a:solidFill>
              </a:defRPr>
            </a:lvl1pPr>
          </a:lstStyle>
          <a:p>
            <a:pPr>
              <a:defRPr/>
            </a:pPr>
            <a:endParaRPr lang="en-GB"/>
          </a:p>
        </p:txBody>
      </p:sp>
      <p:pic>
        <p:nvPicPr>
          <p:cNvPr id="2" name="Picture 1">
            <a:extLst>
              <a:ext uri="{FF2B5EF4-FFF2-40B4-BE49-F238E27FC236}">
                <a16:creationId xmlns:a16="http://schemas.microsoft.com/office/drawing/2014/main" id="{5F8D994E-8597-44C8-A691-3422AFF7EAEC}"/>
              </a:ext>
            </a:extLst>
          </p:cNvPr>
          <p:cNvPicPr>
            <a:picLocks noChangeAspect="1"/>
          </p:cNvPicPr>
          <p:nvPr userDrawn="1"/>
        </p:nvPicPr>
        <p:blipFill>
          <a:blip r:embed="rId5"/>
          <a:stretch>
            <a:fillRect/>
          </a:stretch>
        </p:blipFill>
        <p:spPr>
          <a:xfrm>
            <a:off x="8890388" y="5742335"/>
            <a:ext cx="2767824" cy="1115665"/>
          </a:xfrm>
          <a:prstGeom prst="rect">
            <a:avLst/>
          </a:prstGeom>
        </p:spPr>
      </p:pic>
    </p:spTree>
    <p:extLst>
      <p:ext uri="{BB962C8B-B14F-4D97-AF65-F5344CB8AC3E}">
        <p14:creationId xmlns:p14="http://schemas.microsoft.com/office/powerpoint/2010/main" val="1349644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07435" y="692696"/>
            <a:ext cx="10566400" cy="1143000"/>
          </a:xfrm>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680ABB0C-15BA-42CF-BCC8-ED749136ED2D}"/>
              </a:ext>
            </a:extLst>
          </p:cNvPr>
          <p:cNvSpPr>
            <a:spLocks noGrp="1" noChangeArrowheads="1"/>
          </p:cNvSpPr>
          <p:nvPr>
            <p:ph type="dt" sz="half" idx="10"/>
          </p:nvPr>
        </p:nvSpPr>
        <p:spPr/>
        <p:txBody>
          <a:bodyPr/>
          <a:lstStyle>
            <a:lvl1pPr>
              <a:defRPr/>
            </a:lvl1pPr>
          </a:lstStyle>
          <a:p>
            <a:pPr>
              <a:defRPr/>
            </a:pPr>
            <a:endParaRPr lang="en-GB"/>
          </a:p>
        </p:txBody>
      </p:sp>
      <p:sp>
        <p:nvSpPr>
          <p:cNvPr id="5" name="Rectangle 7">
            <a:extLst>
              <a:ext uri="{FF2B5EF4-FFF2-40B4-BE49-F238E27FC236}">
                <a16:creationId xmlns:a16="http://schemas.microsoft.com/office/drawing/2014/main" id="{D227A90E-6775-4C2F-ACBE-C2D13ABAC049}"/>
              </a:ext>
            </a:extLst>
          </p:cNvPr>
          <p:cNvSpPr>
            <a:spLocks noGrp="1" noChangeArrowheads="1"/>
          </p:cNvSpPr>
          <p:nvPr>
            <p:ph type="ftr" sz="quarter" idx="11"/>
          </p:nvPr>
        </p:nvSpPr>
        <p:spPr/>
        <p:txBody>
          <a:bodyPr/>
          <a:lstStyle>
            <a:lvl1pPr>
              <a:defRPr/>
            </a:lvl1pPr>
          </a:lstStyle>
          <a:p>
            <a:pPr>
              <a:defRPr/>
            </a:pPr>
            <a:endParaRPr lang="en-GB"/>
          </a:p>
        </p:txBody>
      </p:sp>
      <p:sp>
        <p:nvSpPr>
          <p:cNvPr id="6" name="Rectangle 8">
            <a:extLst>
              <a:ext uri="{FF2B5EF4-FFF2-40B4-BE49-F238E27FC236}">
                <a16:creationId xmlns:a16="http://schemas.microsoft.com/office/drawing/2014/main" id="{8A38E391-3E0E-4975-930A-48AD6A528CA7}"/>
              </a:ext>
            </a:extLst>
          </p:cNvPr>
          <p:cNvSpPr>
            <a:spLocks noGrp="1" noChangeArrowheads="1"/>
          </p:cNvSpPr>
          <p:nvPr>
            <p:ph type="sldNum" sz="quarter" idx="12"/>
          </p:nvPr>
        </p:nvSpPr>
        <p:spPr/>
        <p:txBody>
          <a:bodyPr/>
          <a:lstStyle>
            <a:lvl1pPr>
              <a:defRPr dirty="0" smtClean="0"/>
            </a:lvl1pPr>
          </a:lstStyle>
          <a:p>
            <a:pPr>
              <a:defRPr/>
            </a:pPr>
            <a:fld id="{DBD70777-FD96-4052-B319-B764C1233092}" type="slidenum">
              <a:rPr lang="en-GB" altLang="en-US"/>
              <a:pPr>
                <a:defRPr/>
              </a:pPr>
              <a:t>‹#›</a:t>
            </a:fld>
            <a:endParaRPr lang="en-GB" altLang="en-US"/>
          </a:p>
        </p:txBody>
      </p:sp>
    </p:spTree>
    <p:extLst>
      <p:ext uri="{BB962C8B-B14F-4D97-AF65-F5344CB8AC3E}">
        <p14:creationId xmlns:p14="http://schemas.microsoft.com/office/powerpoint/2010/main" val="42171173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9126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5" name="Text Placeholder 8"/>
          <p:cNvSpPr>
            <a:spLocks noGrp="1"/>
          </p:cNvSpPr>
          <p:nvPr>
            <p:ph type="body" sz="quarter" idx="11"/>
          </p:nvPr>
        </p:nvSpPr>
        <p:spPr>
          <a:xfrm>
            <a:off x="1" y="0"/>
            <a:ext cx="12192000" cy="630000"/>
          </a:xfrm>
          <a:prstGeom prst="rect">
            <a:avLst/>
          </a:prstGeom>
          <a:solidFill>
            <a:srgbClr val="82CBDD"/>
          </a:solidFill>
        </p:spPr>
        <p:txBody>
          <a:bodyPr lIns="180000" rIns="180000" anchor="ctr"/>
          <a:lstStyle>
            <a:lvl1pPr algn="r">
              <a:defRPr sz="2100">
                <a:latin typeface="Myriad Pro" charset="0"/>
                <a:ea typeface="Myriad Pro" charset="0"/>
                <a:cs typeface="Myriad Pro" charset="0"/>
              </a:defRPr>
            </a:lvl1pPr>
          </a:lstStyle>
          <a:p>
            <a:pPr lvl="0"/>
            <a:r>
              <a:rPr lang="en-US"/>
              <a:t>Edit Master text styles</a:t>
            </a:r>
          </a:p>
        </p:txBody>
      </p:sp>
    </p:spTree>
    <p:extLst>
      <p:ext uri="{BB962C8B-B14F-4D97-AF65-F5344CB8AC3E}">
        <p14:creationId xmlns:p14="http://schemas.microsoft.com/office/powerpoint/2010/main" val="13049680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19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435" y="692696"/>
            <a:ext cx="10566400" cy="1143000"/>
          </a:xfrm>
        </p:spPr>
        <p:txBody>
          <a:bodyPr/>
          <a:lstStyle>
            <a:lvl1pPr>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6">
            <a:extLst>
              <a:ext uri="{FF2B5EF4-FFF2-40B4-BE49-F238E27FC236}">
                <a16:creationId xmlns:a16="http://schemas.microsoft.com/office/drawing/2014/main" id="{ECDF58F6-7ACE-42C5-BE28-3116A7C335DD}"/>
              </a:ext>
            </a:extLst>
          </p:cNvPr>
          <p:cNvSpPr>
            <a:spLocks noGrp="1" noChangeArrowheads="1"/>
          </p:cNvSpPr>
          <p:nvPr>
            <p:ph type="dt" sz="half" idx="10"/>
          </p:nvPr>
        </p:nvSpPr>
        <p:spPr/>
        <p:txBody>
          <a:bodyPr/>
          <a:lstStyle>
            <a:lvl1pPr>
              <a:defRPr/>
            </a:lvl1pPr>
          </a:lstStyle>
          <a:p>
            <a:pPr>
              <a:defRPr/>
            </a:pPr>
            <a:endParaRPr lang="en-GB"/>
          </a:p>
        </p:txBody>
      </p:sp>
      <p:sp>
        <p:nvSpPr>
          <p:cNvPr id="5" name="Rectangle 7">
            <a:extLst>
              <a:ext uri="{FF2B5EF4-FFF2-40B4-BE49-F238E27FC236}">
                <a16:creationId xmlns:a16="http://schemas.microsoft.com/office/drawing/2014/main" id="{219BDC4D-28E8-4781-86A5-F01C1672B9C8}"/>
              </a:ext>
            </a:extLst>
          </p:cNvPr>
          <p:cNvSpPr>
            <a:spLocks noGrp="1" noChangeArrowheads="1"/>
          </p:cNvSpPr>
          <p:nvPr>
            <p:ph type="ftr" sz="quarter" idx="11"/>
          </p:nvPr>
        </p:nvSpPr>
        <p:spPr/>
        <p:txBody>
          <a:bodyPr/>
          <a:lstStyle>
            <a:lvl1pPr>
              <a:defRPr/>
            </a:lvl1pPr>
          </a:lstStyle>
          <a:p>
            <a:pPr>
              <a:defRPr/>
            </a:pPr>
            <a:endParaRPr lang="en-GB"/>
          </a:p>
        </p:txBody>
      </p:sp>
      <p:pic>
        <p:nvPicPr>
          <p:cNvPr id="6" name="Picture 5">
            <a:extLst>
              <a:ext uri="{FF2B5EF4-FFF2-40B4-BE49-F238E27FC236}">
                <a16:creationId xmlns:a16="http://schemas.microsoft.com/office/drawing/2014/main" id="{373F2871-E08A-4189-8566-42E375C288BD}"/>
              </a:ext>
            </a:extLst>
          </p:cNvPr>
          <p:cNvPicPr>
            <a:picLocks noChangeAspect="1"/>
          </p:cNvPicPr>
          <p:nvPr userDrawn="1"/>
        </p:nvPicPr>
        <p:blipFill>
          <a:blip r:embed="rId2"/>
          <a:stretch>
            <a:fillRect/>
          </a:stretch>
        </p:blipFill>
        <p:spPr>
          <a:xfrm>
            <a:off x="9330431" y="5916731"/>
            <a:ext cx="2243404" cy="904280"/>
          </a:xfrm>
          <a:prstGeom prst="rect">
            <a:avLst/>
          </a:prstGeom>
        </p:spPr>
      </p:pic>
    </p:spTree>
    <p:extLst>
      <p:ext uri="{BB962C8B-B14F-4D97-AF65-F5344CB8AC3E}">
        <p14:creationId xmlns:p14="http://schemas.microsoft.com/office/powerpoint/2010/main" val="1570279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3140969"/>
            <a:ext cx="10363200" cy="1362075"/>
          </a:xfrm>
        </p:spPr>
        <p:txBody>
          <a:bodyPr anchor="t"/>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564885" y="980729"/>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74DDC6C3-15C8-49B7-97D5-AE37CCDC2797}"/>
              </a:ext>
            </a:extLst>
          </p:cNvPr>
          <p:cNvSpPr>
            <a:spLocks noGrp="1" noChangeArrowheads="1"/>
          </p:cNvSpPr>
          <p:nvPr>
            <p:ph type="ftr" sz="quarter" idx="10"/>
          </p:nvPr>
        </p:nvSpPr>
        <p:spPr/>
        <p:txBody>
          <a:bodyPr/>
          <a:lstStyle>
            <a:lvl1pPr>
              <a:defRPr/>
            </a:lvl1pPr>
          </a:lstStyle>
          <a:p>
            <a:pPr>
              <a:defRPr/>
            </a:pPr>
            <a:endParaRPr lang="en-GB"/>
          </a:p>
        </p:txBody>
      </p:sp>
      <p:pic>
        <p:nvPicPr>
          <p:cNvPr id="5" name="Picture 4">
            <a:extLst>
              <a:ext uri="{FF2B5EF4-FFF2-40B4-BE49-F238E27FC236}">
                <a16:creationId xmlns:a16="http://schemas.microsoft.com/office/drawing/2014/main" id="{76F7F6EB-4928-4574-A277-BECDEA547FC1}"/>
              </a:ext>
            </a:extLst>
          </p:cNvPr>
          <p:cNvPicPr>
            <a:picLocks noChangeAspect="1"/>
          </p:cNvPicPr>
          <p:nvPr userDrawn="1"/>
        </p:nvPicPr>
        <p:blipFill>
          <a:blip r:embed="rId2"/>
          <a:stretch>
            <a:fillRect/>
          </a:stretch>
        </p:blipFill>
        <p:spPr>
          <a:xfrm>
            <a:off x="9359808" y="5955714"/>
            <a:ext cx="2243522" cy="902286"/>
          </a:xfrm>
          <a:prstGeom prst="rect">
            <a:avLst/>
          </a:prstGeom>
        </p:spPr>
      </p:pic>
    </p:spTree>
    <p:extLst>
      <p:ext uri="{BB962C8B-B14F-4D97-AF65-F5344CB8AC3E}">
        <p14:creationId xmlns:p14="http://schemas.microsoft.com/office/powerpoint/2010/main" val="2928085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7435" y="692696"/>
            <a:ext cx="10566400" cy="1143000"/>
          </a:xfrm>
        </p:spPr>
        <p:txBody>
          <a:bodyPr/>
          <a:lstStyle/>
          <a:p>
            <a:r>
              <a:rPr lang="en-US" dirty="0"/>
              <a:t>Click to edit Master title style</a:t>
            </a:r>
            <a:endParaRPr lang="en-GB" dirty="0"/>
          </a:p>
        </p:txBody>
      </p:sp>
      <p:sp>
        <p:nvSpPr>
          <p:cNvPr id="3" name="Content Placeholder 2"/>
          <p:cNvSpPr>
            <a:spLocks noGrp="1"/>
          </p:cNvSpPr>
          <p:nvPr>
            <p:ph sz="half" idx="1"/>
          </p:nvPr>
        </p:nvSpPr>
        <p:spPr>
          <a:xfrm>
            <a:off x="1016001" y="1827213"/>
            <a:ext cx="5179484"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98684" y="1827213"/>
            <a:ext cx="517948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6">
            <a:extLst>
              <a:ext uri="{FF2B5EF4-FFF2-40B4-BE49-F238E27FC236}">
                <a16:creationId xmlns:a16="http://schemas.microsoft.com/office/drawing/2014/main" id="{244E3D14-D87F-492F-BA88-0414C7B6DB41}"/>
              </a:ext>
            </a:extLst>
          </p:cNvPr>
          <p:cNvSpPr>
            <a:spLocks noGrp="1" noChangeArrowheads="1"/>
          </p:cNvSpPr>
          <p:nvPr>
            <p:ph type="dt" sz="half" idx="10"/>
          </p:nvPr>
        </p:nvSpPr>
        <p:spPr/>
        <p:txBody>
          <a:bodyPr/>
          <a:lstStyle>
            <a:lvl1pPr>
              <a:defRPr/>
            </a:lvl1pPr>
          </a:lstStyle>
          <a:p>
            <a:pPr>
              <a:defRPr/>
            </a:pPr>
            <a:endParaRPr lang="en-GB"/>
          </a:p>
        </p:txBody>
      </p:sp>
      <p:sp>
        <p:nvSpPr>
          <p:cNvPr id="6" name="Footer Placeholder 7">
            <a:extLst>
              <a:ext uri="{FF2B5EF4-FFF2-40B4-BE49-F238E27FC236}">
                <a16:creationId xmlns:a16="http://schemas.microsoft.com/office/drawing/2014/main" id="{F658FF87-9DC6-4200-A1BF-F35D98F80EF9}"/>
              </a:ext>
            </a:extLst>
          </p:cNvPr>
          <p:cNvSpPr>
            <a:spLocks noGrp="1" noChangeArrowheads="1"/>
          </p:cNvSpPr>
          <p:nvPr>
            <p:ph type="ftr" sz="quarter" idx="11"/>
          </p:nvPr>
        </p:nvSpPr>
        <p:spPr/>
        <p:txBody>
          <a:bodyPr/>
          <a:lstStyle>
            <a:lvl1pPr>
              <a:defRPr/>
            </a:lvl1pPr>
          </a:lstStyle>
          <a:p>
            <a:pPr>
              <a:defRPr/>
            </a:pPr>
            <a:endParaRPr lang="en-GB"/>
          </a:p>
        </p:txBody>
      </p:sp>
      <p:sp>
        <p:nvSpPr>
          <p:cNvPr id="7" name="Slide Number Placeholder 8">
            <a:extLst>
              <a:ext uri="{FF2B5EF4-FFF2-40B4-BE49-F238E27FC236}">
                <a16:creationId xmlns:a16="http://schemas.microsoft.com/office/drawing/2014/main" id="{61CC9D48-E221-4534-8401-238E6713E312}"/>
              </a:ext>
            </a:extLst>
          </p:cNvPr>
          <p:cNvSpPr>
            <a:spLocks noGrp="1" noChangeArrowheads="1"/>
          </p:cNvSpPr>
          <p:nvPr>
            <p:ph type="sldNum" sz="quarter" idx="12"/>
          </p:nvPr>
        </p:nvSpPr>
        <p:spPr/>
        <p:txBody>
          <a:bodyPr/>
          <a:lstStyle>
            <a:lvl1pPr>
              <a:defRPr dirty="0" smtClean="0"/>
            </a:lvl1pPr>
          </a:lstStyle>
          <a:p>
            <a:pPr>
              <a:defRPr/>
            </a:pPr>
            <a:fld id="{30837C72-6457-47AF-88CD-6F0127D2F0D5}" type="slidenum">
              <a:rPr lang="en-GB" altLang="en-US"/>
              <a:pPr>
                <a:defRPr/>
              </a:pPr>
              <a:t>‹#›</a:t>
            </a:fld>
            <a:endParaRPr lang="en-GB" altLang="en-US"/>
          </a:p>
        </p:txBody>
      </p:sp>
    </p:spTree>
    <p:extLst>
      <p:ext uri="{BB962C8B-B14F-4D97-AF65-F5344CB8AC3E}">
        <p14:creationId xmlns:p14="http://schemas.microsoft.com/office/powerpoint/2010/main" val="902432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3392" y="967069"/>
            <a:ext cx="11041227" cy="792088"/>
          </a:xfrm>
        </p:spPr>
        <p:txBody>
          <a:bodyPr/>
          <a:lstStyle>
            <a:lvl1pPr>
              <a:defRPr/>
            </a:lvl1pPr>
          </a:lstStyle>
          <a:p>
            <a:r>
              <a:rPr lang="en-US" dirty="0"/>
              <a:t>Click to edit Master title style</a:t>
            </a:r>
            <a:endParaRPr lang="en-GB" dirty="0"/>
          </a:p>
        </p:txBody>
      </p:sp>
      <p:sp>
        <p:nvSpPr>
          <p:cNvPr id="3" name="Text Placeholder 2"/>
          <p:cNvSpPr>
            <a:spLocks noGrp="1"/>
          </p:cNvSpPr>
          <p:nvPr>
            <p:ph type="body" idx="1"/>
          </p:nvPr>
        </p:nvSpPr>
        <p:spPr>
          <a:xfrm>
            <a:off x="623392" y="1700808"/>
            <a:ext cx="5386917" cy="7117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09600" y="2420888"/>
            <a:ext cx="5386917" cy="3705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2012" y="1700808"/>
            <a:ext cx="5389033" cy="71177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2420888"/>
            <a:ext cx="5389033" cy="3705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8">
            <a:extLst>
              <a:ext uri="{FF2B5EF4-FFF2-40B4-BE49-F238E27FC236}">
                <a16:creationId xmlns:a16="http://schemas.microsoft.com/office/drawing/2014/main" id="{07680155-1CF2-47D1-AED9-13EAC53DAE2C}"/>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9">
            <a:extLst>
              <a:ext uri="{FF2B5EF4-FFF2-40B4-BE49-F238E27FC236}">
                <a16:creationId xmlns:a16="http://schemas.microsoft.com/office/drawing/2014/main" id="{5F9B29C0-3568-4D73-A952-072EF15B67F8}"/>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10">
            <a:extLst>
              <a:ext uri="{FF2B5EF4-FFF2-40B4-BE49-F238E27FC236}">
                <a16:creationId xmlns:a16="http://schemas.microsoft.com/office/drawing/2014/main" id="{FA98AC45-A342-4083-9E0F-3449148E9A55}"/>
              </a:ext>
            </a:extLst>
          </p:cNvPr>
          <p:cNvSpPr>
            <a:spLocks noGrp="1" noChangeArrowheads="1"/>
          </p:cNvSpPr>
          <p:nvPr>
            <p:ph type="sldNum" sz="quarter" idx="12"/>
          </p:nvPr>
        </p:nvSpPr>
        <p:spPr/>
        <p:txBody>
          <a:bodyPr/>
          <a:lstStyle>
            <a:lvl1pPr>
              <a:defRPr dirty="0" smtClean="0"/>
            </a:lvl1pPr>
          </a:lstStyle>
          <a:p>
            <a:pPr>
              <a:defRPr/>
            </a:pPr>
            <a:fld id="{0BF92DB8-3E5A-4B0A-A7AE-CE19794E4BC5}" type="slidenum">
              <a:rPr lang="en-GB" altLang="en-US"/>
              <a:pPr>
                <a:defRPr/>
              </a:pPr>
              <a:t>‹#›</a:t>
            </a:fld>
            <a:endParaRPr lang="en-GB" altLang="en-US"/>
          </a:p>
        </p:txBody>
      </p:sp>
    </p:spTree>
    <p:extLst>
      <p:ext uri="{BB962C8B-B14F-4D97-AF65-F5344CB8AC3E}">
        <p14:creationId xmlns:p14="http://schemas.microsoft.com/office/powerpoint/2010/main" val="3420305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07435" y="986814"/>
            <a:ext cx="10566400" cy="930018"/>
          </a:xfrm>
        </p:spPr>
        <p:txBody>
          <a:bodyPr/>
          <a:lstStyle/>
          <a:p>
            <a:r>
              <a:rPr lang="en-US"/>
              <a:t>Click to edit Master title style</a:t>
            </a:r>
            <a:endParaRPr lang="en-GB"/>
          </a:p>
        </p:txBody>
      </p:sp>
      <p:sp>
        <p:nvSpPr>
          <p:cNvPr id="3" name="Rectangle 7">
            <a:extLst>
              <a:ext uri="{FF2B5EF4-FFF2-40B4-BE49-F238E27FC236}">
                <a16:creationId xmlns:a16="http://schemas.microsoft.com/office/drawing/2014/main" id="{563125BB-8AE3-45BA-AF1B-4142D7B309BE}"/>
              </a:ext>
            </a:extLst>
          </p:cNvPr>
          <p:cNvSpPr>
            <a:spLocks noGrp="1" noChangeArrowheads="1"/>
          </p:cNvSpPr>
          <p:nvPr>
            <p:ph type="ftr" sz="quarter" idx="10"/>
          </p:nvPr>
        </p:nvSpPr>
        <p:spPr/>
        <p:txBody>
          <a:bodyPr/>
          <a:lstStyle>
            <a:lvl1pPr>
              <a:defRPr/>
            </a:lvl1pPr>
          </a:lstStyle>
          <a:p>
            <a:pPr>
              <a:defRPr/>
            </a:pPr>
            <a:endParaRPr lang="en-GB"/>
          </a:p>
        </p:txBody>
      </p:sp>
      <p:pic>
        <p:nvPicPr>
          <p:cNvPr id="4" name="Picture 3">
            <a:extLst>
              <a:ext uri="{FF2B5EF4-FFF2-40B4-BE49-F238E27FC236}">
                <a16:creationId xmlns:a16="http://schemas.microsoft.com/office/drawing/2014/main" id="{B3015F10-3BC2-481F-A608-0A4922E79DE4}"/>
              </a:ext>
            </a:extLst>
          </p:cNvPr>
          <p:cNvPicPr>
            <a:picLocks noChangeAspect="1"/>
          </p:cNvPicPr>
          <p:nvPr userDrawn="1"/>
        </p:nvPicPr>
        <p:blipFill>
          <a:blip r:embed="rId2"/>
          <a:stretch>
            <a:fillRect/>
          </a:stretch>
        </p:blipFill>
        <p:spPr>
          <a:xfrm>
            <a:off x="9330313" y="5761145"/>
            <a:ext cx="2243522" cy="902286"/>
          </a:xfrm>
          <a:prstGeom prst="rect">
            <a:avLst/>
          </a:prstGeom>
        </p:spPr>
      </p:pic>
    </p:spTree>
    <p:extLst>
      <p:ext uri="{BB962C8B-B14F-4D97-AF65-F5344CB8AC3E}">
        <p14:creationId xmlns:p14="http://schemas.microsoft.com/office/powerpoint/2010/main" val="365224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4FC566B-845F-46CB-A7BE-1A2B2B6CBEE4}"/>
              </a:ext>
            </a:extLst>
          </p:cNvPr>
          <p:cNvSpPr>
            <a:spLocks noGrp="1" noChangeArrowheads="1"/>
          </p:cNvSpPr>
          <p:nvPr>
            <p:ph type="dt" sz="half" idx="10"/>
          </p:nvPr>
        </p:nvSpPr>
        <p:spPr/>
        <p:txBody>
          <a:bodyPr/>
          <a:lstStyle>
            <a:lvl1pPr>
              <a:defRPr/>
            </a:lvl1pPr>
          </a:lstStyle>
          <a:p>
            <a:pPr>
              <a:defRPr/>
            </a:pPr>
            <a:endParaRPr lang="en-GB"/>
          </a:p>
        </p:txBody>
      </p:sp>
      <p:sp>
        <p:nvSpPr>
          <p:cNvPr id="3" name="Rectangle 7">
            <a:extLst>
              <a:ext uri="{FF2B5EF4-FFF2-40B4-BE49-F238E27FC236}">
                <a16:creationId xmlns:a16="http://schemas.microsoft.com/office/drawing/2014/main" id="{FF5E6F92-8728-492F-BD44-386FE04B1FA1}"/>
              </a:ext>
            </a:extLst>
          </p:cNvPr>
          <p:cNvSpPr>
            <a:spLocks noGrp="1" noChangeArrowheads="1"/>
          </p:cNvSpPr>
          <p:nvPr>
            <p:ph type="ftr" sz="quarter" idx="11"/>
          </p:nvPr>
        </p:nvSpPr>
        <p:spPr/>
        <p:txBody>
          <a:bodyPr/>
          <a:lstStyle>
            <a:lvl1pPr>
              <a:defRPr/>
            </a:lvl1pPr>
          </a:lstStyle>
          <a:p>
            <a:pPr>
              <a:defRPr/>
            </a:pPr>
            <a:endParaRPr lang="en-GB"/>
          </a:p>
        </p:txBody>
      </p:sp>
      <p:sp>
        <p:nvSpPr>
          <p:cNvPr id="4" name="Rectangle 8">
            <a:extLst>
              <a:ext uri="{FF2B5EF4-FFF2-40B4-BE49-F238E27FC236}">
                <a16:creationId xmlns:a16="http://schemas.microsoft.com/office/drawing/2014/main" id="{E7A32F92-4237-499E-9DB8-F20398911147}"/>
              </a:ext>
            </a:extLst>
          </p:cNvPr>
          <p:cNvSpPr>
            <a:spLocks noGrp="1" noChangeArrowheads="1"/>
          </p:cNvSpPr>
          <p:nvPr>
            <p:ph type="sldNum" sz="quarter" idx="12"/>
          </p:nvPr>
        </p:nvSpPr>
        <p:spPr/>
        <p:txBody>
          <a:bodyPr/>
          <a:lstStyle>
            <a:lvl1pPr>
              <a:defRPr dirty="0" smtClean="0"/>
            </a:lvl1pPr>
          </a:lstStyle>
          <a:p>
            <a:pPr>
              <a:defRPr/>
            </a:pPr>
            <a:fld id="{EB81B4E3-DB27-4EFD-AF83-12771419E778}" type="slidenum">
              <a:rPr lang="en-GB" altLang="en-US"/>
              <a:pPr>
                <a:defRPr/>
              </a:pPr>
              <a:t>‹#›</a:t>
            </a:fld>
            <a:endParaRPr lang="en-GB" altLang="en-US"/>
          </a:p>
        </p:txBody>
      </p:sp>
      <p:pic>
        <p:nvPicPr>
          <p:cNvPr id="5" name="Picture 4">
            <a:extLst>
              <a:ext uri="{FF2B5EF4-FFF2-40B4-BE49-F238E27FC236}">
                <a16:creationId xmlns:a16="http://schemas.microsoft.com/office/drawing/2014/main" id="{01AF2A10-44D6-4831-86E0-1CF9AD446E1C}"/>
              </a:ext>
            </a:extLst>
          </p:cNvPr>
          <p:cNvPicPr>
            <a:picLocks noChangeAspect="1"/>
          </p:cNvPicPr>
          <p:nvPr userDrawn="1"/>
        </p:nvPicPr>
        <p:blipFill>
          <a:blip r:embed="rId2"/>
          <a:stretch>
            <a:fillRect/>
          </a:stretch>
        </p:blipFill>
        <p:spPr>
          <a:xfrm>
            <a:off x="9338878" y="5803314"/>
            <a:ext cx="2243522" cy="902286"/>
          </a:xfrm>
          <a:prstGeom prst="rect">
            <a:avLst/>
          </a:prstGeom>
        </p:spPr>
      </p:pic>
    </p:spTree>
    <p:extLst>
      <p:ext uri="{BB962C8B-B14F-4D97-AF65-F5344CB8AC3E}">
        <p14:creationId xmlns:p14="http://schemas.microsoft.com/office/powerpoint/2010/main" val="4213808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3393" y="902192"/>
            <a:ext cx="4011084" cy="864096"/>
          </a:xfrm>
        </p:spPr>
        <p:txBody>
          <a:bodyPr/>
          <a:lstStyle>
            <a:lvl1pPr algn="l">
              <a:defRPr sz="2000" b="1"/>
            </a:lvl1pPr>
          </a:lstStyle>
          <a:p>
            <a:r>
              <a:rPr lang="en-US" dirty="0"/>
              <a:t>Click to edit Master title style</a:t>
            </a:r>
            <a:endParaRPr lang="en-GB" dirty="0"/>
          </a:p>
        </p:txBody>
      </p:sp>
      <p:sp>
        <p:nvSpPr>
          <p:cNvPr id="3" name="Content Placeholder 2"/>
          <p:cNvSpPr>
            <a:spLocks noGrp="1"/>
          </p:cNvSpPr>
          <p:nvPr>
            <p:ph idx="1"/>
          </p:nvPr>
        </p:nvSpPr>
        <p:spPr>
          <a:xfrm>
            <a:off x="4766733" y="908050"/>
            <a:ext cx="6815667" cy="5218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772816"/>
            <a:ext cx="4011084" cy="43533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6">
            <a:extLst>
              <a:ext uri="{FF2B5EF4-FFF2-40B4-BE49-F238E27FC236}">
                <a16:creationId xmlns:a16="http://schemas.microsoft.com/office/drawing/2014/main" id="{A959FCC8-114D-4ADB-87F2-3E57B71CAAC9}"/>
              </a:ext>
            </a:extLst>
          </p:cNvPr>
          <p:cNvSpPr>
            <a:spLocks noGrp="1" noChangeArrowheads="1"/>
          </p:cNvSpPr>
          <p:nvPr>
            <p:ph type="dt" sz="half" idx="10"/>
          </p:nvPr>
        </p:nvSpPr>
        <p:spPr/>
        <p:txBody>
          <a:bodyPr/>
          <a:lstStyle>
            <a:lvl1pPr>
              <a:defRPr/>
            </a:lvl1pPr>
          </a:lstStyle>
          <a:p>
            <a:pPr>
              <a:defRPr/>
            </a:pPr>
            <a:endParaRPr lang="en-GB"/>
          </a:p>
        </p:txBody>
      </p:sp>
      <p:sp>
        <p:nvSpPr>
          <p:cNvPr id="6" name="Footer Placeholder 7">
            <a:extLst>
              <a:ext uri="{FF2B5EF4-FFF2-40B4-BE49-F238E27FC236}">
                <a16:creationId xmlns:a16="http://schemas.microsoft.com/office/drawing/2014/main" id="{D9F5A88A-01EF-45C6-B9FB-B3E9C5A1132F}"/>
              </a:ext>
            </a:extLst>
          </p:cNvPr>
          <p:cNvSpPr>
            <a:spLocks noGrp="1" noChangeArrowheads="1"/>
          </p:cNvSpPr>
          <p:nvPr>
            <p:ph type="ftr" sz="quarter" idx="11"/>
          </p:nvPr>
        </p:nvSpPr>
        <p:spPr/>
        <p:txBody>
          <a:bodyPr/>
          <a:lstStyle>
            <a:lvl1pPr>
              <a:defRPr/>
            </a:lvl1pPr>
          </a:lstStyle>
          <a:p>
            <a:pPr>
              <a:defRPr/>
            </a:pPr>
            <a:endParaRPr lang="en-GB"/>
          </a:p>
        </p:txBody>
      </p:sp>
      <p:sp>
        <p:nvSpPr>
          <p:cNvPr id="7" name="Slide Number Placeholder 8">
            <a:extLst>
              <a:ext uri="{FF2B5EF4-FFF2-40B4-BE49-F238E27FC236}">
                <a16:creationId xmlns:a16="http://schemas.microsoft.com/office/drawing/2014/main" id="{31F8BB00-DD51-437D-AB2C-E37DC84E9B30}"/>
              </a:ext>
            </a:extLst>
          </p:cNvPr>
          <p:cNvSpPr>
            <a:spLocks noGrp="1" noChangeArrowheads="1"/>
          </p:cNvSpPr>
          <p:nvPr>
            <p:ph type="sldNum" sz="quarter" idx="12"/>
          </p:nvPr>
        </p:nvSpPr>
        <p:spPr/>
        <p:txBody>
          <a:bodyPr/>
          <a:lstStyle>
            <a:lvl1pPr>
              <a:defRPr dirty="0" smtClean="0"/>
            </a:lvl1pPr>
          </a:lstStyle>
          <a:p>
            <a:pPr>
              <a:defRPr/>
            </a:pPr>
            <a:fld id="{808B56D2-9FA7-4813-ABB4-B3FCE084F655}" type="slidenum">
              <a:rPr lang="en-GB" altLang="en-US"/>
              <a:pPr>
                <a:defRPr/>
              </a:pPr>
              <a:t>‹#›</a:t>
            </a:fld>
            <a:endParaRPr lang="en-GB" altLang="en-US"/>
          </a:p>
        </p:txBody>
      </p:sp>
    </p:spTree>
    <p:extLst>
      <p:ext uri="{BB962C8B-B14F-4D97-AF65-F5344CB8AC3E}">
        <p14:creationId xmlns:p14="http://schemas.microsoft.com/office/powerpoint/2010/main" val="3797813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8C82999B-F0CC-4790-A98E-D86156CAD5E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387418" y="6081714"/>
            <a:ext cx="2205567"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9">
            <a:extLst>
              <a:ext uri="{FF2B5EF4-FFF2-40B4-BE49-F238E27FC236}">
                <a16:creationId xmlns:a16="http://schemas.microsoft.com/office/drawing/2014/main" id="{DE144DC9-8101-4E4D-B7C8-655154CD52AE}"/>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1801" y="5745164"/>
            <a:ext cx="2495551" cy="96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389717" y="4941168"/>
            <a:ext cx="7315200" cy="426170"/>
          </a:xfrm>
        </p:spPr>
        <p:txBody>
          <a:bodyPr/>
          <a:lstStyle>
            <a:lvl1pPr algn="l">
              <a:defRPr sz="2000" b="1"/>
            </a:lvl1pPr>
          </a:lstStyle>
          <a:p>
            <a:r>
              <a:rPr lang="en-US" dirty="0"/>
              <a:t>Click to edit Master title style</a:t>
            </a:r>
            <a:endParaRPr lang="en-GB" dirty="0"/>
          </a:p>
        </p:txBody>
      </p:sp>
      <p:sp>
        <p:nvSpPr>
          <p:cNvPr id="3" name="Picture Placeholder 2"/>
          <p:cNvSpPr>
            <a:spLocks noGrp="1"/>
          </p:cNvSpPr>
          <p:nvPr>
            <p:ph type="pic" idx="1"/>
          </p:nvPr>
        </p:nvSpPr>
        <p:spPr>
          <a:xfrm>
            <a:off x="2389717" y="1027914"/>
            <a:ext cx="7315200" cy="3913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CF52459D-DFF7-4317-A188-91759C2D370A}"/>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FF6A6A8C-0BAD-4A33-8702-2CA9D5FD4614}"/>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F3F5EE04-27FC-4EA7-B95B-865714D27A87}"/>
              </a:ext>
            </a:extLst>
          </p:cNvPr>
          <p:cNvSpPr>
            <a:spLocks noGrp="1" noChangeArrowheads="1"/>
          </p:cNvSpPr>
          <p:nvPr>
            <p:ph type="sldNum" sz="quarter" idx="12"/>
          </p:nvPr>
        </p:nvSpPr>
        <p:spPr/>
        <p:txBody>
          <a:bodyPr/>
          <a:lstStyle>
            <a:lvl1pPr>
              <a:defRPr dirty="0" smtClean="0"/>
            </a:lvl1pPr>
          </a:lstStyle>
          <a:p>
            <a:pPr>
              <a:defRPr/>
            </a:pPr>
            <a:fld id="{89F39500-FEBD-42EE-BA5A-E5E5C3304576}" type="slidenum">
              <a:rPr lang="en-GB" altLang="en-US"/>
              <a:pPr>
                <a:defRPr/>
              </a:pPr>
              <a:t>‹#›</a:t>
            </a:fld>
            <a:endParaRPr lang="en-GB" altLang="en-US"/>
          </a:p>
        </p:txBody>
      </p:sp>
    </p:spTree>
    <p:extLst>
      <p:ext uri="{BB962C8B-B14F-4D97-AF65-F5344CB8AC3E}">
        <p14:creationId xmlns:p14="http://schemas.microsoft.com/office/powerpoint/2010/main" val="240207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99B499C-70B5-4E24-B9E7-26A64C4DD090}"/>
              </a:ext>
            </a:extLst>
          </p:cNvPr>
          <p:cNvSpPr>
            <a:spLocks noGrp="1" noChangeArrowheads="1"/>
          </p:cNvSpPr>
          <p:nvPr>
            <p:ph type="title"/>
          </p:nvPr>
        </p:nvSpPr>
        <p:spPr bwMode="auto">
          <a:xfrm>
            <a:off x="1016000" y="301625"/>
            <a:ext cx="10566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GB" altLang="en-US"/>
              <a:t>Click to edit Master title style</a:t>
            </a:r>
          </a:p>
        </p:txBody>
      </p:sp>
      <p:sp>
        <p:nvSpPr>
          <p:cNvPr id="1027" name="Rectangle 5">
            <a:extLst>
              <a:ext uri="{FF2B5EF4-FFF2-40B4-BE49-F238E27FC236}">
                <a16:creationId xmlns:a16="http://schemas.microsoft.com/office/drawing/2014/main" id="{6CFA9C9B-025F-4D69-90B4-0CE06A3B3BF0}"/>
              </a:ext>
            </a:extLst>
          </p:cNvPr>
          <p:cNvSpPr>
            <a:spLocks noGrp="1" noChangeArrowheads="1"/>
          </p:cNvSpPr>
          <p:nvPr>
            <p:ph type="body" idx="1"/>
          </p:nvPr>
        </p:nvSpPr>
        <p:spPr bwMode="auto">
          <a:xfrm>
            <a:off x="1016001" y="1827213"/>
            <a:ext cx="1056216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p:txBody>
      </p:sp>
      <p:sp>
        <p:nvSpPr>
          <p:cNvPr id="43014" name="Rectangle 6">
            <a:extLst>
              <a:ext uri="{FF2B5EF4-FFF2-40B4-BE49-F238E27FC236}">
                <a16:creationId xmlns:a16="http://schemas.microsoft.com/office/drawing/2014/main" id="{44F18771-7C88-47E4-9415-19F640B8B285}"/>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spcBef>
                <a:spcPct val="0"/>
              </a:spcBef>
              <a:buClrTx/>
              <a:buFontTx/>
              <a:buNone/>
              <a:defRPr sz="1200">
                <a:latin typeface="Arial" charset="0"/>
              </a:defRPr>
            </a:lvl1pPr>
          </a:lstStyle>
          <a:p>
            <a:pPr>
              <a:defRPr/>
            </a:pPr>
            <a:endParaRPr lang="en-GB"/>
          </a:p>
        </p:txBody>
      </p:sp>
      <p:sp>
        <p:nvSpPr>
          <p:cNvPr id="43015" name="Rectangle 7">
            <a:extLst>
              <a:ext uri="{FF2B5EF4-FFF2-40B4-BE49-F238E27FC236}">
                <a16:creationId xmlns:a16="http://schemas.microsoft.com/office/drawing/2014/main" id="{2099DD0D-2C0A-4549-B071-9BC506EF0BDB}"/>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spcBef>
                <a:spcPct val="0"/>
              </a:spcBef>
              <a:buClrTx/>
              <a:buFontTx/>
              <a:buNone/>
              <a:defRPr sz="1200">
                <a:latin typeface="Arial" charset="0"/>
              </a:defRPr>
            </a:lvl1pPr>
          </a:lstStyle>
          <a:p>
            <a:pPr>
              <a:defRPr/>
            </a:pPr>
            <a:endParaRPr lang="en-GB"/>
          </a:p>
        </p:txBody>
      </p:sp>
      <p:sp>
        <p:nvSpPr>
          <p:cNvPr id="43016" name="Rectangle 8">
            <a:extLst>
              <a:ext uri="{FF2B5EF4-FFF2-40B4-BE49-F238E27FC236}">
                <a16:creationId xmlns:a16="http://schemas.microsoft.com/office/drawing/2014/main" id="{C0E0CE77-DB6E-4DED-A2A2-CD97BC7481F9}"/>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endParaRPr lang="en-GB" altLang="en-US"/>
          </a:p>
        </p:txBody>
      </p:sp>
      <p:pic>
        <p:nvPicPr>
          <p:cNvPr id="1031" name="Picture 6">
            <a:extLst>
              <a:ext uri="{FF2B5EF4-FFF2-40B4-BE49-F238E27FC236}">
                <a16:creationId xmlns:a16="http://schemas.microsoft.com/office/drawing/2014/main" id="{45345859-D090-46AA-BC81-86E53DCE29F5}"/>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31801" y="5781676"/>
            <a:ext cx="24003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6">
            <a:extLst>
              <a:ext uri="{FF2B5EF4-FFF2-40B4-BE49-F238E27FC236}">
                <a16:creationId xmlns:a16="http://schemas.microsoft.com/office/drawing/2014/main" id="{12D47F6C-7AF5-46C9-98FD-D4FCEC7DF821}"/>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9374718" y="6081714"/>
            <a:ext cx="2203449" cy="62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71972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p:titleStyle>
    <p:bodyStyle>
      <a:lvl1pPr marL="342900" indent="-342900" algn="l" rtl="0" eaLnBrk="0" fontAlgn="base" hangingPunct="0">
        <a:spcBef>
          <a:spcPct val="20000"/>
        </a:spcBef>
        <a:spcAft>
          <a:spcPct val="0"/>
        </a:spcAft>
        <a:buClr>
          <a:schemeClr val="tx2"/>
        </a:buClr>
        <a:buFont typeface="Arial" panose="020B0604020202020204" pitchFamily="34" charset="0"/>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628C"/>
        </a:buClr>
        <a:buFont typeface="Arial" panose="020B0604020202020204" pitchFamily="34" charset="0"/>
        <a:buChar char="●"/>
        <a:defRPr sz="2800">
          <a:solidFill>
            <a:schemeClr val="tx1"/>
          </a:solidFill>
          <a:latin typeface="+mn-lt"/>
        </a:defRPr>
      </a:lvl2pPr>
      <a:lvl3pPr marL="1143000" indent="-228600" algn="l" rtl="0" eaLnBrk="0" fontAlgn="base" hangingPunct="0">
        <a:spcBef>
          <a:spcPct val="20000"/>
        </a:spcBef>
        <a:spcAft>
          <a:spcPct val="0"/>
        </a:spcAft>
        <a:buClr>
          <a:srgbClr val="00628C"/>
        </a:buClr>
        <a:buFont typeface="Arial" panose="020B0604020202020204" pitchFamily="34" charset="0"/>
        <a:buChar char="–"/>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1900">
          <a:solidFill>
            <a:schemeClr val="tx1"/>
          </a:solidFill>
          <a:latin typeface="+mn-lt"/>
        </a:defRPr>
      </a:lvl4pPr>
      <a:lvl5pPr marL="2057400" indent="-228600" algn="l" rtl="0" eaLnBrk="0" fontAlgn="base" hangingPunct="0">
        <a:spcBef>
          <a:spcPct val="20000"/>
        </a:spcBef>
        <a:spcAft>
          <a:spcPct val="0"/>
        </a:spcAft>
        <a:buClr>
          <a:schemeClr val="tx2"/>
        </a:buClr>
        <a:buFont typeface="Arial" panose="020B0604020202020204" pitchFamily="34" charset="0"/>
        <a:buChar char="●"/>
        <a:defRPr sz="1900">
          <a:solidFill>
            <a:schemeClr val="tx1"/>
          </a:solidFill>
          <a:latin typeface="+mn-lt"/>
        </a:defRPr>
      </a:lvl5pPr>
      <a:lvl6pPr marL="2514600" indent="-228600" algn="l" rtl="0" fontAlgn="base">
        <a:spcBef>
          <a:spcPct val="20000"/>
        </a:spcBef>
        <a:spcAft>
          <a:spcPct val="0"/>
        </a:spcAft>
        <a:buClr>
          <a:schemeClr val="tx2"/>
        </a:buClr>
        <a:buFont typeface="Arial" charset="0"/>
        <a:buChar char="●"/>
        <a:defRPr sz="1900">
          <a:solidFill>
            <a:schemeClr val="tx1"/>
          </a:solidFill>
          <a:latin typeface="+mn-lt"/>
        </a:defRPr>
      </a:lvl6pPr>
      <a:lvl7pPr marL="2971800" indent="-228600" algn="l" rtl="0" fontAlgn="base">
        <a:spcBef>
          <a:spcPct val="20000"/>
        </a:spcBef>
        <a:spcAft>
          <a:spcPct val="0"/>
        </a:spcAft>
        <a:buClr>
          <a:schemeClr val="tx2"/>
        </a:buClr>
        <a:buFont typeface="Arial" charset="0"/>
        <a:buChar char="●"/>
        <a:defRPr sz="1900">
          <a:solidFill>
            <a:schemeClr val="tx1"/>
          </a:solidFill>
          <a:latin typeface="+mn-lt"/>
        </a:defRPr>
      </a:lvl7pPr>
      <a:lvl8pPr marL="3429000" indent="-228600" algn="l" rtl="0" fontAlgn="base">
        <a:spcBef>
          <a:spcPct val="20000"/>
        </a:spcBef>
        <a:spcAft>
          <a:spcPct val="0"/>
        </a:spcAft>
        <a:buClr>
          <a:schemeClr val="tx2"/>
        </a:buClr>
        <a:buFont typeface="Arial" charset="0"/>
        <a:buChar char="●"/>
        <a:defRPr sz="1900">
          <a:solidFill>
            <a:schemeClr val="tx1"/>
          </a:solidFill>
          <a:latin typeface="+mn-lt"/>
        </a:defRPr>
      </a:lvl8pPr>
      <a:lvl9pPr marL="3886200" indent="-228600" algn="l" rtl="0" fontAlgn="base">
        <a:spcBef>
          <a:spcPct val="20000"/>
        </a:spcBef>
        <a:spcAft>
          <a:spcPct val="0"/>
        </a:spcAft>
        <a:buClr>
          <a:schemeClr val="tx2"/>
        </a:buClr>
        <a:buFont typeface="Arial" charset="0"/>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7.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7.jpe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1.jpg"/><Relationship Id="rId5" Type="http://schemas.openxmlformats.org/officeDocument/2006/relationships/image" Target="../media/image7.jpe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019FE-4C22-918F-9BFE-0A50AA0AF296}"/>
              </a:ext>
            </a:extLst>
          </p:cNvPr>
          <p:cNvSpPr>
            <a:spLocks noGrp="1"/>
          </p:cNvSpPr>
          <p:nvPr>
            <p:ph type="ctrTitle"/>
          </p:nvPr>
        </p:nvSpPr>
        <p:spPr>
          <a:xfrm>
            <a:off x="262081" y="341314"/>
            <a:ext cx="11445009" cy="758825"/>
          </a:xfrm>
        </p:spPr>
        <p:txBody>
          <a:bodyPr/>
          <a:lstStyle/>
          <a:p>
            <a:r>
              <a:rPr lang="en-US" dirty="0"/>
              <a:t>Mathematics in Industry </a:t>
            </a:r>
            <a:endParaRPr lang="en-GB" dirty="0"/>
          </a:p>
        </p:txBody>
      </p:sp>
      <p:sp>
        <p:nvSpPr>
          <p:cNvPr id="3" name="Subtitle 2">
            <a:extLst>
              <a:ext uri="{FF2B5EF4-FFF2-40B4-BE49-F238E27FC236}">
                <a16:creationId xmlns:a16="http://schemas.microsoft.com/office/drawing/2014/main" id="{117C00F1-AEC1-1E32-8547-DA8329AB35A6}"/>
              </a:ext>
            </a:extLst>
          </p:cNvPr>
          <p:cNvSpPr>
            <a:spLocks noGrp="1"/>
          </p:cNvSpPr>
          <p:nvPr>
            <p:ph type="subTitle" idx="1"/>
          </p:nvPr>
        </p:nvSpPr>
        <p:spPr>
          <a:xfrm>
            <a:off x="177999" y="2422361"/>
            <a:ext cx="9652000" cy="1600200"/>
          </a:xfrm>
        </p:spPr>
        <p:txBody>
          <a:bodyPr/>
          <a:lstStyle/>
          <a:p>
            <a:r>
              <a:rPr lang="en-US" dirty="0"/>
              <a:t>Hotel Industry </a:t>
            </a:r>
          </a:p>
          <a:p>
            <a:endParaRPr lang="en-US" dirty="0"/>
          </a:p>
          <a:p>
            <a:r>
              <a:rPr lang="en-US" sz="2400" dirty="0"/>
              <a:t>hem@ctkacademy.co.uk</a:t>
            </a:r>
          </a:p>
          <a:p>
            <a:endParaRPr lang="en-GB" sz="2400" dirty="0"/>
          </a:p>
        </p:txBody>
      </p:sp>
      <p:pic>
        <p:nvPicPr>
          <p:cNvPr id="102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3819" y="5766837"/>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1941" y="5152462"/>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ue and white circular logo with a map in the center&#10;&#10;Description automatically generated">
            <a:extLst>
              <a:ext uri="{FF2B5EF4-FFF2-40B4-BE49-F238E27FC236}">
                <a16:creationId xmlns:a16="http://schemas.microsoft.com/office/drawing/2014/main" id="{3F32E3D7-A657-F4A2-EA13-056FEBAA6E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9062" y="4416822"/>
            <a:ext cx="1544930" cy="1325734"/>
          </a:xfrm>
          <a:prstGeom prst="rect">
            <a:avLst/>
          </a:prstGeom>
        </p:spPr>
      </p:pic>
      <p:pic>
        <p:nvPicPr>
          <p:cNvPr id="8" name="Picture 7" descr="A logo for a company&#10;&#10;Description automatically generated">
            <a:extLst>
              <a:ext uri="{FF2B5EF4-FFF2-40B4-BE49-F238E27FC236}">
                <a16:creationId xmlns:a16="http://schemas.microsoft.com/office/drawing/2014/main" id="{1CF72D00-9EEE-C2A0-2BC3-844B70CA74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59611" y="3222461"/>
            <a:ext cx="2954975" cy="1096814"/>
          </a:xfrm>
          <a:prstGeom prst="rect">
            <a:avLst/>
          </a:prstGeom>
        </p:spPr>
      </p:pic>
    </p:spTree>
    <p:extLst>
      <p:ext uri="{BB962C8B-B14F-4D97-AF65-F5344CB8AC3E}">
        <p14:creationId xmlns:p14="http://schemas.microsoft.com/office/powerpoint/2010/main" val="3670883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6793" y="5120982"/>
            <a:ext cx="3124200" cy="15144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Horizontal Scroll 7"/>
              <p:cNvSpPr/>
              <p:nvPr/>
            </p:nvSpPr>
            <p:spPr>
              <a:xfrm>
                <a:off x="572236" y="336676"/>
                <a:ext cx="8118918" cy="1988513"/>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Special offer from supplier 1  </a:t>
                </a:r>
              </a:p>
              <a:p>
                <a:pPr algn="ctr"/>
                <a:r>
                  <a:rPr lang="en-GB" sz="2800" dirty="0">
                    <a:solidFill>
                      <a:schemeClr val="tx1"/>
                    </a:solidFill>
                  </a:rPr>
                  <a:t>Buy 10 dozen eggs and save </a:t>
                </a:r>
                <a14:m>
                  <m:oMath xmlns:m="http://schemas.openxmlformats.org/officeDocument/2006/math">
                    <m:f>
                      <m:fPr>
                        <m:ctrlPr>
                          <a:rPr lang="en-GB" sz="2800" i="1">
                            <a:solidFill>
                              <a:schemeClr val="tx1"/>
                            </a:solidFill>
                            <a:latin typeface="Cambria Math" panose="02040503050406030204" pitchFamily="18" charset="0"/>
                          </a:rPr>
                        </m:ctrlPr>
                      </m:fPr>
                      <m:num>
                        <m:r>
                          <a:rPr lang="en-GB" sz="2800" i="1">
                            <a:solidFill>
                              <a:schemeClr val="tx1"/>
                            </a:solidFill>
                            <a:latin typeface="Cambria Math" panose="02040503050406030204" pitchFamily="18" charset="0"/>
                          </a:rPr>
                          <m:t>1</m:t>
                        </m:r>
                      </m:num>
                      <m:den>
                        <m:r>
                          <a:rPr lang="en-GB" sz="2800" i="1">
                            <a:solidFill>
                              <a:schemeClr val="tx1"/>
                            </a:solidFill>
                            <a:latin typeface="Cambria Math" panose="02040503050406030204" pitchFamily="18" charset="0"/>
                          </a:rPr>
                          <m:t>4</m:t>
                        </m:r>
                      </m:den>
                    </m:f>
                  </m:oMath>
                </a14:m>
                <a:r>
                  <a:rPr lang="en-GB" sz="2800" dirty="0">
                    <a:solidFill>
                      <a:schemeClr val="tx1"/>
                    </a:solidFill>
                  </a:rPr>
                  <a:t> of the total price.</a:t>
                </a:r>
              </a:p>
            </p:txBody>
          </p:sp>
        </mc:Choice>
        <mc:Fallback xmlns="">
          <p:sp>
            <p:nvSpPr>
              <p:cNvPr id="8" name="Horizontal Scroll 7"/>
              <p:cNvSpPr>
                <a:spLocks noRot="1" noChangeAspect="1" noMove="1" noResize="1" noEditPoints="1" noAdjustHandles="1" noChangeArrowheads="1" noChangeShapeType="1" noTextEdit="1"/>
              </p:cNvSpPr>
              <p:nvPr/>
            </p:nvSpPr>
            <p:spPr>
              <a:xfrm>
                <a:off x="572236" y="336676"/>
                <a:ext cx="8118918" cy="1988513"/>
              </a:xfrm>
              <a:prstGeom prst="horizontalScroll">
                <a:avLst/>
              </a:prstGeom>
              <a:blipFill>
                <a:blip r:embed="rId5"/>
                <a:stretch>
                  <a:fillRect/>
                </a:stretch>
              </a:blipFill>
              <a:ln w="19050">
                <a:solidFill>
                  <a:schemeClr val="accent6">
                    <a:lumMod val="50000"/>
                  </a:schemeClr>
                </a:solidFill>
              </a:ln>
            </p:spPr>
            <p:txBody>
              <a:bodyPr/>
              <a:lstStyle/>
              <a:p>
                <a:r>
                  <a:rPr lang="en-GB">
                    <a:noFill/>
                  </a:rPr>
                  <a:t> </a:t>
                </a:r>
              </a:p>
            </p:txBody>
          </p:sp>
        </mc:Fallback>
      </mc:AlternateContent>
      <p:sp>
        <p:nvSpPr>
          <p:cNvPr id="3" name="TextBox 2"/>
          <p:cNvSpPr txBox="1"/>
          <p:nvPr/>
        </p:nvSpPr>
        <p:spPr>
          <a:xfrm>
            <a:off x="8978537" y="844731"/>
            <a:ext cx="2464526" cy="369332"/>
          </a:xfrm>
          <a:prstGeom prst="rect">
            <a:avLst/>
          </a:prstGeom>
          <a:noFill/>
        </p:spPr>
        <p:txBody>
          <a:bodyPr wrap="square" rtlCol="0">
            <a:spAutoFit/>
          </a:bodyPr>
          <a:lstStyle/>
          <a:p>
            <a:r>
              <a:rPr lang="en-US" dirty="0"/>
              <a:t>Calculate</a:t>
            </a:r>
            <a:endParaRPr lang="en-GB" dirty="0"/>
          </a:p>
        </p:txBody>
      </p:sp>
      <p:pic>
        <p:nvPicPr>
          <p:cNvPr id="9" name="Picture 8" descr="A logo for a company&#10;&#10;Description automatically generated">
            <a:extLst>
              <a:ext uri="{FF2B5EF4-FFF2-40B4-BE49-F238E27FC236}">
                <a16:creationId xmlns:a16="http://schemas.microsoft.com/office/drawing/2014/main" id="{A0C37F45-C297-B2FC-C712-2B097A6F3FD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2509" y="5785857"/>
            <a:ext cx="2460000" cy="849600"/>
          </a:xfrm>
          <a:prstGeom prst="rect">
            <a:avLst/>
          </a:prstGeom>
        </p:spPr>
      </p:pic>
    </p:spTree>
    <p:extLst>
      <p:ext uri="{BB962C8B-B14F-4D97-AF65-F5344CB8AC3E}">
        <p14:creationId xmlns:p14="http://schemas.microsoft.com/office/powerpoint/2010/main" val="725424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6305" y="5135259"/>
            <a:ext cx="3124200" cy="15144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8" name="Horizontal Scroll 7"/>
              <p:cNvSpPr/>
              <p:nvPr/>
            </p:nvSpPr>
            <p:spPr>
              <a:xfrm>
                <a:off x="572236" y="336676"/>
                <a:ext cx="8118918" cy="1988513"/>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solidFill>
                      <a:schemeClr val="tx1"/>
                    </a:solidFill>
                  </a:rPr>
                  <a:t>Special offer from supplier 1  </a:t>
                </a:r>
              </a:p>
              <a:p>
                <a:pPr algn="ctr"/>
                <a:r>
                  <a:rPr lang="en-GB" sz="2800" dirty="0">
                    <a:solidFill>
                      <a:schemeClr val="tx1"/>
                    </a:solidFill>
                  </a:rPr>
                  <a:t>Buy 10 dozen eggs and save </a:t>
                </a:r>
                <a14:m>
                  <m:oMath xmlns:m="http://schemas.openxmlformats.org/officeDocument/2006/math">
                    <m:f>
                      <m:fPr>
                        <m:ctrlPr>
                          <a:rPr lang="en-GB" sz="2800" i="1">
                            <a:solidFill>
                              <a:schemeClr val="tx1"/>
                            </a:solidFill>
                            <a:latin typeface="Cambria Math" panose="02040503050406030204" pitchFamily="18" charset="0"/>
                          </a:rPr>
                        </m:ctrlPr>
                      </m:fPr>
                      <m:num>
                        <m:r>
                          <a:rPr lang="en-GB" sz="2800" i="1">
                            <a:solidFill>
                              <a:schemeClr val="tx1"/>
                            </a:solidFill>
                            <a:latin typeface="Cambria Math" panose="02040503050406030204" pitchFamily="18" charset="0"/>
                          </a:rPr>
                          <m:t>1</m:t>
                        </m:r>
                      </m:num>
                      <m:den>
                        <m:r>
                          <a:rPr lang="en-GB" sz="2800" i="1">
                            <a:solidFill>
                              <a:schemeClr val="tx1"/>
                            </a:solidFill>
                            <a:latin typeface="Cambria Math" panose="02040503050406030204" pitchFamily="18" charset="0"/>
                          </a:rPr>
                          <m:t>4</m:t>
                        </m:r>
                      </m:den>
                    </m:f>
                  </m:oMath>
                </a14:m>
                <a:r>
                  <a:rPr lang="en-GB" sz="2800" dirty="0">
                    <a:solidFill>
                      <a:schemeClr val="tx1"/>
                    </a:solidFill>
                  </a:rPr>
                  <a:t> of the total price.</a:t>
                </a:r>
              </a:p>
            </p:txBody>
          </p:sp>
        </mc:Choice>
        <mc:Fallback xmlns="">
          <p:sp>
            <p:nvSpPr>
              <p:cNvPr id="8" name="Horizontal Scroll 7"/>
              <p:cNvSpPr>
                <a:spLocks noRot="1" noChangeAspect="1" noMove="1" noResize="1" noEditPoints="1" noAdjustHandles="1" noChangeArrowheads="1" noChangeShapeType="1" noTextEdit="1"/>
              </p:cNvSpPr>
              <p:nvPr/>
            </p:nvSpPr>
            <p:spPr>
              <a:xfrm>
                <a:off x="572236" y="336676"/>
                <a:ext cx="8118918" cy="1988513"/>
              </a:xfrm>
              <a:prstGeom prst="horizontalScroll">
                <a:avLst/>
              </a:prstGeom>
              <a:blipFill>
                <a:blip r:embed="rId5"/>
                <a:stretch>
                  <a:fillRect/>
                </a:stretch>
              </a:blipFill>
              <a:ln w="19050">
                <a:solidFill>
                  <a:schemeClr val="accent6">
                    <a:lumMod val="50000"/>
                  </a:schemeClr>
                </a:solidFill>
              </a:ln>
            </p:spPr>
            <p:txBody>
              <a:bodyPr/>
              <a:lstStyle/>
              <a:p>
                <a:r>
                  <a:rPr lang="en-GB">
                    <a:noFill/>
                  </a:rPr>
                  <a:t> </a:t>
                </a:r>
              </a:p>
            </p:txBody>
          </p:sp>
        </mc:Fallback>
      </mc:AlternateContent>
      <p:sp>
        <p:nvSpPr>
          <p:cNvPr id="2" name="TextBox 1"/>
          <p:cNvSpPr txBox="1"/>
          <p:nvPr/>
        </p:nvSpPr>
        <p:spPr>
          <a:xfrm>
            <a:off x="9257211" y="783771"/>
            <a:ext cx="2438400" cy="369332"/>
          </a:xfrm>
          <a:prstGeom prst="rect">
            <a:avLst/>
          </a:prstGeom>
          <a:noFill/>
        </p:spPr>
        <p:txBody>
          <a:bodyPr wrap="square" rtlCol="0">
            <a:spAutoFit/>
          </a:bodyPr>
          <a:lstStyle/>
          <a:p>
            <a:r>
              <a:rPr lang="en-US" dirty="0"/>
              <a:t>Working </a:t>
            </a:r>
            <a:endParaRPr lang="en-GB" dirty="0"/>
          </a:p>
        </p:txBody>
      </p:sp>
      <p:sp>
        <p:nvSpPr>
          <p:cNvPr id="3" name="TextBox 2"/>
          <p:cNvSpPr txBox="1"/>
          <p:nvPr/>
        </p:nvSpPr>
        <p:spPr>
          <a:xfrm>
            <a:off x="696686" y="2778034"/>
            <a:ext cx="10223562" cy="2246769"/>
          </a:xfrm>
          <a:prstGeom prst="rect">
            <a:avLst/>
          </a:prstGeom>
          <a:noFill/>
        </p:spPr>
        <p:txBody>
          <a:bodyPr wrap="square" rtlCol="0">
            <a:spAutoFit/>
          </a:bodyPr>
          <a:lstStyle/>
          <a:p>
            <a:pPr marL="342900" indent="-342900">
              <a:buAutoNum type="arabicPeriod"/>
            </a:pPr>
            <a:r>
              <a:rPr lang="en-US" sz="2800" dirty="0"/>
              <a:t>Calculate how many dozen eggs you will need to buy</a:t>
            </a:r>
          </a:p>
          <a:p>
            <a:pPr marL="342900" indent="-342900">
              <a:buAutoNum type="arabicPeriod"/>
            </a:pPr>
            <a:r>
              <a:rPr lang="en-US" sz="2800" dirty="0"/>
              <a:t>How many lots of 10 dozen can you buy?</a:t>
            </a:r>
          </a:p>
          <a:p>
            <a:r>
              <a:rPr lang="en-US" sz="2800" dirty="0"/>
              <a:t>3. How much are you saving on each 10 dozen?</a:t>
            </a:r>
          </a:p>
          <a:p>
            <a:r>
              <a:rPr lang="en-US" sz="2800" dirty="0"/>
              <a:t>4. How much are you spending on each 10 dozen? </a:t>
            </a:r>
          </a:p>
          <a:p>
            <a:r>
              <a:rPr lang="en-US" sz="2800" dirty="0"/>
              <a:t>5. How much are you spending on 3000 eggs?</a:t>
            </a:r>
            <a:endParaRPr lang="en-GB" sz="2800" dirty="0"/>
          </a:p>
        </p:txBody>
      </p:sp>
      <p:pic>
        <p:nvPicPr>
          <p:cNvPr id="10" name="Picture 9" descr="A logo for a company&#10;&#10;Description automatically generated">
            <a:extLst>
              <a:ext uri="{FF2B5EF4-FFF2-40B4-BE49-F238E27FC236}">
                <a16:creationId xmlns:a16="http://schemas.microsoft.com/office/drawing/2014/main" id="{D1B832AC-35C6-446F-9BCC-39E8B6BD9BA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66305" y="5785857"/>
            <a:ext cx="2460000" cy="849600"/>
          </a:xfrm>
          <a:prstGeom prst="rect">
            <a:avLst/>
          </a:prstGeom>
        </p:spPr>
      </p:pic>
    </p:spTree>
    <p:extLst>
      <p:ext uri="{BB962C8B-B14F-4D97-AF65-F5344CB8AC3E}">
        <p14:creationId xmlns:p14="http://schemas.microsoft.com/office/powerpoint/2010/main" val="302967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2070538" y="2364827"/>
            <a:ext cx="7651531" cy="1828800"/>
          </a:xfrm>
          <a:prstGeom prst="rect">
            <a:avLst/>
          </a:prstGeom>
          <a:noFill/>
          <a:ln w="571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cxnSp>
        <p:nvCxnSpPr>
          <p:cNvPr id="4" name="Straight Connector 3"/>
          <p:cNvCxnSpPr/>
          <p:nvPr/>
        </p:nvCxnSpPr>
        <p:spPr bwMode="auto">
          <a:xfrm>
            <a:off x="3836276" y="2312271"/>
            <a:ext cx="0" cy="1891867"/>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5" name="Straight Connector 4"/>
          <p:cNvCxnSpPr/>
          <p:nvPr/>
        </p:nvCxnSpPr>
        <p:spPr bwMode="auto">
          <a:xfrm>
            <a:off x="5835869" y="2364827"/>
            <a:ext cx="0" cy="1839311"/>
          </a:xfrm>
          <a:prstGeom prst="line">
            <a:avLst/>
          </a:prstGeom>
          <a:ln w="57150"/>
        </p:spPr>
        <p:style>
          <a:lnRef idx="1">
            <a:schemeClr val="accent4"/>
          </a:lnRef>
          <a:fillRef idx="0">
            <a:schemeClr val="accent4"/>
          </a:fillRef>
          <a:effectRef idx="0">
            <a:schemeClr val="accent4"/>
          </a:effectRef>
          <a:fontRef idx="minor">
            <a:schemeClr val="tx1"/>
          </a:fontRef>
        </p:style>
      </p:cxnSp>
      <p:cxnSp>
        <p:nvCxnSpPr>
          <p:cNvPr id="6" name="Straight Connector 5"/>
          <p:cNvCxnSpPr/>
          <p:nvPr/>
        </p:nvCxnSpPr>
        <p:spPr bwMode="auto">
          <a:xfrm>
            <a:off x="7882759" y="2364827"/>
            <a:ext cx="21021" cy="1818289"/>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7" name="TextBox 6"/>
          <p:cNvSpPr txBox="1"/>
          <p:nvPr/>
        </p:nvSpPr>
        <p:spPr>
          <a:xfrm>
            <a:off x="667407" y="4771697"/>
            <a:ext cx="6337738" cy="1077218"/>
          </a:xfrm>
          <a:prstGeom prst="rect">
            <a:avLst/>
          </a:prstGeom>
          <a:noFill/>
        </p:spPr>
        <p:txBody>
          <a:bodyPr wrap="square" rtlCol="0">
            <a:spAutoFit/>
          </a:bodyPr>
          <a:lstStyle/>
          <a:p>
            <a:r>
              <a:rPr lang="en-US" sz="3200" dirty="0"/>
              <a:t>Quarters mean the whole amount is split into 4 equal parts. </a:t>
            </a:r>
            <a:endParaRPr lang="en-GB" sz="3200" dirty="0"/>
          </a:p>
        </p:txBody>
      </p:sp>
      <p:sp>
        <p:nvSpPr>
          <p:cNvPr id="8" name="Left Brace 7"/>
          <p:cNvSpPr/>
          <p:nvPr/>
        </p:nvSpPr>
        <p:spPr bwMode="auto">
          <a:xfrm>
            <a:off x="1408386" y="903890"/>
            <a:ext cx="1030014" cy="1250731"/>
          </a:xfrm>
          <a:prstGeom prst="leftBrac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9" name="Left Brace 8"/>
          <p:cNvSpPr/>
          <p:nvPr/>
        </p:nvSpPr>
        <p:spPr bwMode="auto">
          <a:xfrm rot="5400000">
            <a:off x="5607268" y="-2217685"/>
            <a:ext cx="578069" cy="7651531"/>
          </a:xfrm>
          <a:prstGeom prst="leftBrace">
            <a:avLst>
              <a:gd name="adj1" fmla="val 0"/>
              <a:gd name="adj2" fmla="val 50000"/>
            </a:avLst>
          </a:prstGeom>
          <a:noFill/>
          <a:ln w="381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a:ln>
                <a:noFill/>
              </a:ln>
              <a:solidFill>
                <a:schemeClr val="tx1"/>
              </a:solidFill>
              <a:effectLst/>
              <a:latin typeface="Arial" charset="0"/>
            </a:endParaRPr>
          </a:p>
        </p:txBody>
      </p:sp>
      <p:sp>
        <p:nvSpPr>
          <p:cNvPr id="10" name="TextBox 9"/>
          <p:cNvSpPr txBox="1"/>
          <p:nvPr/>
        </p:nvSpPr>
        <p:spPr>
          <a:xfrm>
            <a:off x="5381297" y="641131"/>
            <a:ext cx="1313793" cy="646331"/>
          </a:xfrm>
          <a:prstGeom prst="rect">
            <a:avLst/>
          </a:prstGeom>
          <a:noFill/>
        </p:spPr>
        <p:txBody>
          <a:bodyPr wrap="square" rtlCol="0">
            <a:spAutoFit/>
          </a:bodyPr>
          <a:lstStyle/>
          <a:p>
            <a:r>
              <a:rPr lang="en-US" sz="3600" dirty="0"/>
              <a:t>£46</a:t>
            </a:r>
            <a:endParaRPr lang="en-GB" sz="3600" dirty="0"/>
          </a:p>
        </p:txBody>
      </p:sp>
      <p:pic>
        <p:nvPicPr>
          <p:cNvPr id="11"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268667" y="3001493"/>
            <a:ext cx="1229710" cy="461665"/>
          </a:xfrm>
          <a:prstGeom prst="rect">
            <a:avLst/>
          </a:prstGeom>
          <a:noFill/>
        </p:spPr>
        <p:txBody>
          <a:bodyPr wrap="square" rtlCol="0">
            <a:spAutoFit/>
          </a:bodyPr>
          <a:lstStyle/>
          <a:p>
            <a:r>
              <a:rPr lang="en-US" sz="2400" dirty="0"/>
              <a:t>£11.50</a:t>
            </a:r>
            <a:endParaRPr lang="en-GB" sz="2400" dirty="0"/>
          </a:p>
        </p:txBody>
      </p:sp>
      <p:sp>
        <p:nvSpPr>
          <p:cNvPr id="18" name="Rectangle 17"/>
          <p:cNvSpPr/>
          <p:nvPr/>
        </p:nvSpPr>
        <p:spPr>
          <a:xfrm>
            <a:off x="4374698" y="3001492"/>
            <a:ext cx="1181353" cy="461665"/>
          </a:xfrm>
          <a:prstGeom prst="rect">
            <a:avLst/>
          </a:prstGeom>
        </p:spPr>
        <p:txBody>
          <a:bodyPr wrap="square">
            <a:spAutoFit/>
          </a:bodyPr>
          <a:lstStyle/>
          <a:p>
            <a:r>
              <a:rPr lang="en-US" sz="2400" dirty="0"/>
              <a:t>£11.50</a:t>
            </a:r>
            <a:endParaRPr lang="en-GB" sz="2400" dirty="0"/>
          </a:p>
        </p:txBody>
      </p:sp>
      <p:sp>
        <p:nvSpPr>
          <p:cNvPr id="19" name="Rectangle 18"/>
          <p:cNvSpPr/>
          <p:nvPr/>
        </p:nvSpPr>
        <p:spPr>
          <a:xfrm>
            <a:off x="6371385" y="3045740"/>
            <a:ext cx="1104405" cy="461665"/>
          </a:xfrm>
          <a:prstGeom prst="rect">
            <a:avLst/>
          </a:prstGeom>
        </p:spPr>
        <p:txBody>
          <a:bodyPr wrap="none">
            <a:spAutoFit/>
          </a:bodyPr>
          <a:lstStyle/>
          <a:p>
            <a:r>
              <a:rPr lang="en-US" sz="2400" dirty="0"/>
              <a:t>£11.50</a:t>
            </a:r>
            <a:endParaRPr lang="en-GB" sz="2400" dirty="0"/>
          </a:p>
        </p:txBody>
      </p:sp>
      <p:sp>
        <p:nvSpPr>
          <p:cNvPr id="20" name="Rectangle 19"/>
          <p:cNvSpPr/>
          <p:nvPr/>
        </p:nvSpPr>
        <p:spPr>
          <a:xfrm>
            <a:off x="8376490" y="3089305"/>
            <a:ext cx="1104405" cy="461665"/>
          </a:xfrm>
          <a:prstGeom prst="rect">
            <a:avLst/>
          </a:prstGeom>
        </p:spPr>
        <p:txBody>
          <a:bodyPr wrap="none">
            <a:spAutoFit/>
          </a:bodyPr>
          <a:lstStyle/>
          <a:p>
            <a:r>
              <a:rPr lang="en-US" sz="2400" dirty="0"/>
              <a:t>£11.50</a:t>
            </a:r>
            <a:endParaRPr lang="en-GB" sz="2400" dirty="0"/>
          </a:p>
        </p:txBody>
      </p:sp>
      <p:pic>
        <p:nvPicPr>
          <p:cNvPr id="21"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1297" y="5361845"/>
            <a:ext cx="2815698" cy="136492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logo for a company&#10;&#10;Description automatically generated">
            <a:extLst>
              <a:ext uri="{FF2B5EF4-FFF2-40B4-BE49-F238E27FC236}">
                <a16:creationId xmlns:a16="http://schemas.microsoft.com/office/drawing/2014/main" id="{A16A526B-F0A8-7D0B-B3C4-4DDF6FBAB4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2156" y="5877172"/>
            <a:ext cx="2460000" cy="849600"/>
          </a:xfrm>
          <a:prstGeom prst="rect">
            <a:avLst/>
          </a:prstGeom>
        </p:spPr>
      </p:pic>
    </p:spTree>
    <p:extLst>
      <p:ext uri="{BB962C8B-B14F-4D97-AF65-F5344CB8AC3E}">
        <p14:creationId xmlns:p14="http://schemas.microsoft.com/office/powerpoint/2010/main" val="3036823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1434385" y="122692"/>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2  </a:t>
            </a:r>
          </a:p>
          <a:p>
            <a:pPr algn="ctr"/>
            <a:r>
              <a:rPr lang="en-GB" sz="3200" dirty="0">
                <a:solidFill>
                  <a:schemeClr val="tx1"/>
                </a:solidFill>
              </a:rPr>
              <a:t>Buy 10 dozen eggs and save 30% of the total price.</a:t>
            </a:r>
          </a:p>
        </p:txBody>
      </p:sp>
      <p:sp>
        <p:nvSpPr>
          <p:cNvPr id="7" name="TextBox 6"/>
          <p:cNvSpPr txBox="1"/>
          <p:nvPr/>
        </p:nvSpPr>
        <p:spPr>
          <a:xfrm>
            <a:off x="10215154" y="557348"/>
            <a:ext cx="1733006" cy="369332"/>
          </a:xfrm>
          <a:prstGeom prst="rect">
            <a:avLst/>
          </a:prstGeom>
          <a:noFill/>
        </p:spPr>
        <p:txBody>
          <a:bodyPr wrap="square" rtlCol="0">
            <a:spAutoFit/>
          </a:bodyPr>
          <a:lstStyle/>
          <a:p>
            <a:r>
              <a:rPr lang="en-US" dirty="0"/>
              <a:t>Calculate </a:t>
            </a:r>
            <a:endParaRPr lang="en-GB" dirty="0"/>
          </a:p>
        </p:txBody>
      </p:sp>
      <p:pic>
        <p:nvPicPr>
          <p:cNvPr id="8" name="Picture 2" descr="Maths_Hubs_Abacus_NW_Logo -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5191769" y="5101286"/>
            <a:ext cx="3121423" cy="1511939"/>
          </a:xfrm>
          <a:prstGeom prst="rect">
            <a:avLst/>
          </a:prstGeom>
        </p:spPr>
      </p:pic>
      <p:pic>
        <p:nvPicPr>
          <p:cNvPr id="5" name="Picture 4" descr="A logo for a company&#10;&#10;Description automatically generated">
            <a:extLst>
              <a:ext uri="{FF2B5EF4-FFF2-40B4-BE49-F238E27FC236}">
                <a16:creationId xmlns:a16="http://schemas.microsoft.com/office/drawing/2014/main" id="{A31BB159-1221-2D7A-B339-D40EEFBBD7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31769" y="5763625"/>
            <a:ext cx="2460000" cy="849600"/>
          </a:xfrm>
          <a:prstGeom prst="rect">
            <a:avLst/>
          </a:prstGeom>
        </p:spPr>
      </p:pic>
    </p:spTree>
    <p:extLst>
      <p:ext uri="{BB962C8B-B14F-4D97-AF65-F5344CB8AC3E}">
        <p14:creationId xmlns:p14="http://schemas.microsoft.com/office/powerpoint/2010/main" val="3783815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orizontal Scroll 5"/>
          <p:cNvSpPr/>
          <p:nvPr/>
        </p:nvSpPr>
        <p:spPr>
          <a:xfrm>
            <a:off x="1434385" y="122692"/>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2  </a:t>
            </a:r>
          </a:p>
          <a:p>
            <a:pPr algn="ctr"/>
            <a:r>
              <a:rPr lang="en-GB" sz="3200" dirty="0">
                <a:solidFill>
                  <a:schemeClr val="tx1"/>
                </a:solidFill>
              </a:rPr>
              <a:t>Buy 10 dozen eggs and save 30% of the total price.</a:t>
            </a:r>
          </a:p>
        </p:txBody>
      </p:sp>
      <p:pic>
        <p:nvPicPr>
          <p:cNvPr id="4"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41131" y="2690335"/>
            <a:ext cx="10279117" cy="2677656"/>
          </a:xfrm>
          <a:prstGeom prst="rect">
            <a:avLst/>
          </a:prstGeom>
        </p:spPr>
        <p:txBody>
          <a:bodyPr wrap="square">
            <a:spAutoFit/>
          </a:bodyPr>
          <a:lstStyle/>
          <a:p>
            <a:pPr marL="342900" indent="-342900">
              <a:buAutoNum type="arabicPeriod"/>
            </a:pPr>
            <a:r>
              <a:rPr lang="en-US" sz="2800" dirty="0"/>
              <a:t>Calculate how many dozen eggs you will need to buy</a:t>
            </a:r>
          </a:p>
          <a:p>
            <a:pPr marL="342900" indent="-342900">
              <a:buAutoNum type="arabicPeriod"/>
            </a:pPr>
            <a:r>
              <a:rPr lang="en-US" sz="2800" dirty="0"/>
              <a:t> How many lots of 10 dozen can you buy?</a:t>
            </a:r>
          </a:p>
          <a:p>
            <a:r>
              <a:rPr lang="en-US" sz="2800" dirty="0"/>
              <a:t>3. How much are you saving on each 10 dozen?</a:t>
            </a:r>
          </a:p>
          <a:p>
            <a:r>
              <a:rPr lang="en-US" sz="2800" dirty="0"/>
              <a:t>4. How much are you spending on each 10 dozen? </a:t>
            </a:r>
          </a:p>
          <a:p>
            <a:r>
              <a:rPr lang="en-US" sz="2800" dirty="0"/>
              <a:t>5. How much are you spending on 3000 eggs?</a:t>
            </a:r>
            <a:endParaRPr lang="en-GB" sz="2800" dirty="0"/>
          </a:p>
          <a:p>
            <a:endParaRPr lang="en-GB" sz="2800" dirty="0"/>
          </a:p>
        </p:txBody>
      </p:sp>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7581" y="5114174"/>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logo for a company&#10;&#10;Description automatically generated">
            <a:extLst>
              <a:ext uri="{FF2B5EF4-FFF2-40B4-BE49-F238E27FC236}">
                <a16:creationId xmlns:a16="http://schemas.microsoft.com/office/drawing/2014/main" id="{5EF7A1FC-B187-5957-432C-E914964AC7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7581" y="5779049"/>
            <a:ext cx="2460000" cy="849600"/>
          </a:xfrm>
          <a:prstGeom prst="rect">
            <a:avLst/>
          </a:prstGeom>
        </p:spPr>
      </p:pic>
    </p:spTree>
    <p:extLst>
      <p:ext uri="{BB962C8B-B14F-4D97-AF65-F5344CB8AC3E}">
        <p14:creationId xmlns:p14="http://schemas.microsoft.com/office/powerpoint/2010/main" val="1980876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a:t>
            </a:r>
            <a:br>
              <a:rPr lang="en-US" dirty="0"/>
            </a:br>
            <a:r>
              <a:rPr lang="en-US" dirty="0"/>
              <a:t> </a:t>
            </a:r>
            <a:endParaRPr lang="en-GB" dirty="0"/>
          </a:p>
        </p:txBody>
      </p:sp>
      <p:sp>
        <p:nvSpPr>
          <p:cNvPr id="3" name="Content Placeholder 2"/>
          <p:cNvSpPr>
            <a:spLocks noGrp="1"/>
          </p:cNvSpPr>
          <p:nvPr>
            <p:ph idx="1"/>
          </p:nvPr>
        </p:nvSpPr>
        <p:spPr/>
        <p:txBody>
          <a:bodyPr/>
          <a:lstStyle/>
          <a:p>
            <a:r>
              <a:rPr lang="en-US" dirty="0"/>
              <a:t>Cost of eggs at each supplier goes up by 10% per dozen</a:t>
            </a:r>
          </a:p>
          <a:p>
            <a:r>
              <a:rPr lang="en-US" dirty="0"/>
              <a:t>what is the impact of this on each of the offers?</a:t>
            </a:r>
            <a:endParaRPr lang="en-GB" dirty="0"/>
          </a:p>
        </p:txBody>
      </p:sp>
      <p:pic>
        <p:nvPicPr>
          <p:cNvPr id="4"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5040" y="5184775"/>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DD99E5D9-B14E-D0EC-1913-C2B48180F0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5040" y="5785857"/>
            <a:ext cx="2460000" cy="849600"/>
          </a:xfrm>
          <a:prstGeom prst="rect">
            <a:avLst/>
          </a:prstGeom>
        </p:spPr>
      </p:pic>
    </p:spTree>
    <p:extLst>
      <p:ext uri="{BB962C8B-B14F-4D97-AF65-F5344CB8AC3E}">
        <p14:creationId xmlns:p14="http://schemas.microsoft.com/office/powerpoint/2010/main" val="3775784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many eggs?</a:t>
            </a:r>
            <a:endParaRPr lang="en-GB" dirty="0"/>
          </a:p>
        </p:txBody>
      </p:sp>
      <p:sp>
        <p:nvSpPr>
          <p:cNvPr id="3" name="Content Placeholder 2"/>
          <p:cNvSpPr>
            <a:spLocks noGrp="1"/>
          </p:cNvSpPr>
          <p:nvPr>
            <p:ph idx="1"/>
          </p:nvPr>
        </p:nvSpPr>
        <p:spPr>
          <a:xfrm>
            <a:off x="637629" y="2415793"/>
            <a:ext cx="10562167" cy="4114800"/>
          </a:xfrm>
        </p:spPr>
        <p:txBody>
          <a:bodyPr/>
          <a:lstStyle/>
          <a:p>
            <a:pPr algn="ctr"/>
            <a:r>
              <a:rPr lang="en-US" dirty="0"/>
              <a:t>Scrambled eggs are popular at the breakfast buffet.</a:t>
            </a:r>
          </a:p>
          <a:p>
            <a:pPr algn="ctr"/>
            <a:r>
              <a:rPr lang="en-US" dirty="0"/>
              <a:t>Each portion of scrambled egg for breakfast uses approximately </a:t>
            </a:r>
            <a:r>
              <a:rPr lang="en-US" b="1" dirty="0"/>
              <a:t>2 eggs.</a:t>
            </a:r>
            <a:endParaRPr lang="en-GB" b="1" dirty="0"/>
          </a:p>
        </p:txBody>
      </p:sp>
      <p:pic>
        <p:nvPicPr>
          <p:cNvPr id="5" name="Picture 2" descr="Maths_Hubs_Abacus_NW_Logo - C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Oven Scrambled Eggs Recipe"/>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t="13918"/>
          <a:stretch/>
        </p:blipFill>
        <p:spPr bwMode="auto">
          <a:xfrm>
            <a:off x="9143261" y="0"/>
            <a:ext cx="2838533" cy="24909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71300" y="5016118"/>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B96DBCBF-D556-B41D-CE16-930430DC2C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1412" y="5740504"/>
            <a:ext cx="2460000" cy="849600"/>
          </a:xfrm>
          <a:prstGeom prst="rect">
            <a:avLst/>
          </a:prstGeom>
        </p:spPr>
      </p:pic>
    </p:spTree>
    <p:extLst>
      <p:ext uri="{BB962C8B-B14F-4D97-AF65-F5344CB8AC3E}">
        <p14:creationId xmlns:p14="http://schemas.microsoft.com/office/powerpoint/2010/main" val="1144004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732" y="702606"/>
            <a:ext cx="10562167" cy="4114800"/>
          </a:xfrm>
        </p:spPr>
        <p:txBody>
          <a:bodyPr/>
          <a:lstStyle/>
          <a:p>
            <a:r>
              <a:rPr lang="en-US" dirty="0"/>
              <a:t>The hotel has </a:t>
            </a:r>
            <a:r>
              <a:rPr lang="en-US" b="1" dirty="0"/>
              <a:t>420 guests </a:t>
            </a:r>
            <a:r>
              <a:rPr lang="en-US" dirty="0"/>
              <a:t>in a particular week. </a:t>
            </a:r>
          </a:p>
          <a:p>
            <a:endParaRPr lang="en-US" dirty="0"/>
          </a:p>
          <a:p>
            <a:r>
              <a:rPr lang="en-US" dirty="0"/>
              <a:t>If </a:t>
            </a:r>
            <a:r>
              <a:rPr lang="en-US" b="1" dirty="0"/>
              <a:t>60% </a:t>
            </a:r>
            <a:r>
              <a:rPr lang="en-US" dirty="0"/>
              <a:t>of the guests have scrambled eggs for breakfast over a </a:t>
            </a:r>
            <a:r>
              <a:rPr lang="en-US" b="1" dirty="0"/>
              <a:t>4</a:t>
            </a:r>
            <a:r>
              <a:rPr lang="en-US" dirty="0"/>
              <a:t> night stay are the following statements true or false?</a:t>
            </a:r>
          </a:p>
          <a:p>
            <a:endParaRPr lang="en-US" dirty="0"/>
          </a:p>
          <a:p>
            <a:r>
              <a:rPr lang="en-US" dirty="0"/>
              <a:t>*If false say what mistake has been made and what the correct answer is. </a:t>
            </a:r>
          </a:p>
        </p:txBody>
      </p:sp>
      <p:pic>
        <p:nvPicPr>
          <p:cNvPr id="4"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2596" y="5146071"/>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logo for a company&#10;&#10;Description automatically generated">
            <a:extLst>
              <a:ext uri="{FF2B5EF4-FFF2-40B4-BE49-F238E27FC236}">
                <a16:creationId xmlns:a16="http://schemas.microsoft.com/office/drawing/2014/main" id="{3081D09C-6069-413E-5156-238EDCA3B1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49526" y="5784112"/>
            <a:ext cx="2183070" cy="876433"/>
          </a:xfrm>
          <a:prstGeom prst="rect">
            <a:avLst/>
          </a:prstGeom>
        </p:spPr>
      </p:pic>
    </p:spTree>
    <p:extLst>
      <p:ext uri="{BB962C8B-B14F-4D97-AF65-F5344CB8AC3E}">
        <p14:creationId xmlns:p14="http://schemas.microsoft.com/office/powerpoint/2010/main" val="303406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a:t>
            </a:r>
            <a:endParaRPr lang="en-GB" dirty="0"/>
          </a:p>
        </p:txBody>
      </p:sp>
      <p:sp>
        <p:nvSpPr>
          <p:cNvPr id="3" name="Content Placeholder 2"/>
          <p:cNvSpPr>
            <a:spLocks noGrp="1"/>
          </p:cNvSpPr>
          <p:nvPr>
            <p:ph idx="1"/>
          </p:nvPr>
        </p:nvSpPr>
        <p:spPr/>
        <p:txBody>
          <a:bodyPr/>
          <a:lstStyle/>
          <a:p>
            <a:r>
              <a:rPr lang="en-US" dirty="0"/>
              <a:t>You will need 252 eggs each morning to make the scrambled eggs. </a:t>
            </a:r>
            <a:endParaRPr lang="en-GB" dirty="0"/>
          </a:p>
        </p:txBody>
      </p:sp>
      <p:pic>
        <p:nvPicPr>
          <p:cNvPr id="4"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5674" y="5184775"/>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B4376EAE-6435-413D-7964-51202BA604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5674" y="5785857"/>
            <a:ext cx="2460000" cy="849600"/>
          </a:xfrm>
          <a:prstGeom prst="rect">
            <a:avLst/>
          </a:prstGeom>
        </p:spPr>
      </p:pic>
    </p:spTree>
    <p:extLst>
      <p:ext uri="{BB962C8B-B14F-4D97-AF65-F5344CB8AC3E}">
        <p14:creationId xmlns:p14="http://schemas.microsoft.com/office/powerpoint/2010/main" val="42559888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True or False?</a:t>
            </a:r>
            <a:endParaRPr lang="en-GB" dirty="0"/>
          </a:p>
        </p:txBody>
      </p:sp>
      <p:sp>
        <p:nvSpPr>
          <p:cNvPr id="3" name="Content Placeholder 2"/>
          <p:cNvSpPr>
            <a:spLocks noGrp="1"/>
          </p:cNvSpPr>
          <p:nvPr>
            <p:ph idx="1"/>
          </p:nvPr>
        </p:nvSpPr>
        <p:spPr/>
        <p:txBody>
          <a:bodyPr/>
          <a:lstStyle/>
          <a:p>
            <a:r>
              <a:rPr lang="en-US" dirty="0"/>
              <a:t>You will need 2520 eggs for the duration of the stay to make the scrambled eggs for breakfast</a:t>
            </a:r>
            <a:endParaRPr lang="en-GB" dirty="0"/>
          </a:p>
        </p:txBody>
      </p:sp>
      <p:pic>
        <p:nvPicPr>
          <p:cNvPr id="4"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8235" y="5184775"/>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for a company&#10;&#10;Description automatically generated">
            <a:extLst>
              <a:ext uri="{FF2B5EF4-FFF2-40B4-BE49-F238E27FC236}">
                <a16:creationId xmlns:a16="http://schemas.microsoft.com/office/drawing/2014/main" id="{D55CF86F-E0E4-8167-066B-0E2746C197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168" y="5794744"/>
            <a:ext cx="2275399" cy="904506"/>
          </a:xfrm>
          <a:prstGeom prst="rect">
            <a:avLst/>
          </a:prstGeom>
        </p:spPr>
      </p:pic>
    </p:spTree>
    <p:extLst>
      <p:ext uri="{BB962C8B-B14F-4D97-AF65-F5344CB8AC3E}">
        <p14:creationId xmlns:p14="http://schemas.microsoft.com/office/powerpoint/2010/main" val="1528528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012" y="109222"/>
            <a:ext cx="10566400" cy="1143000"/>
          </a:xfrm>
        </p:spPr>
        <p:txBody>
          <a:bodyPr/>
          <a:lstStyle/>
          <a:p>
            <a:r>
              <a:rPr lang="en-US" dirty="0"/>
              <a:t>What mathematics do you use in a hotel?</a:t>
            </a:r>
            <a:endParaRPr lang="en-GB" dirty="0"/>
          </a:p>
        </p:txBody>
      </p:sp>
      <p:sp>
        <p:nvSpPr>
          <p:cNvPr id="5" name="Content Placeholder 4"/>
          <p:cNvSpPr>
            <a:spLocks noGrp="1"/>
          </p:cNvSpPr>
          <p:nvPr>
            <p:ph idx="1"/>
          </p:nvPr>
        </p:nvSpPr>
        <p:spPr/>
        <p:txBody>
          <a:bodyPr/>
          <a:lstStyle/>
          <a:p>
            <a:r>
              <a:rPr lang="en-US" dirty="0"/>
              <a:t>Think about these departments:</a:t>
            </a:r>
          </a:p>
          <a:p>
            <a:endParaRPr lang="en-US" dirty="0"/>
          </a:p>
          <a:p>
            <a:pPr marL="457200" indent="-457200">
              <a:buFont typeface="Arial" panose="020B0604020202020204" pitchFamily="34" charset="0"/>
              <a:buChar char="•"/>
            </a:pPr>
            <a:r>
              <a:rPr lang="en-US" dirty="0"/>
              <a:t>Kitchen</a:t>
            </a:r>
          </a:p>
          <a:p>
            <a:pPr marL="457200" indent="-457200">
              <a:buFont typeface="Arial" panose="020B0604020202020204" pitchFamily="34" charset="0"/>
              <a:buChar char="•"/>
            </a:pPr>
            <a:r>
              <a:rPr lang="en-US" dirty="0"/>
              <a:t>Reception </a:t>
            </a:r>
          </a:p>
          <a:p>
            <a:pPr marL="457200" indent="-457200">
              <a:buFont typeface="Arial" panose="020B0604020202020204" pitchFamily="34" charset="0"/>
              <a:buChar char="•"/>
            </a:pPr>
            <a:r>
              <a:rPr lang="en-US" dirty="0"/>
              <a:t>Housekeeping </a:t>
            </a:r>
          </a:p>
          <a:p>
            <a:pPr marL="457200" indent="-457200">
              <a:buFont typeface="Arial" panose="020B0604020202020204" pitchFamily="34" charset="0"/>
              <a:buChar char="•"/>
            </a:pPr>
            <a:r>
              <a:rPr lang="en-US" dirty="0"/>
              <a:t>Sales and bookings</a:t>
            </a:r>
            <a:endParaRPr lang="en-GB" dirty="0"/>
          </a:p>
        </p:txBody>
      </p:sp>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97572" y="5184775"/>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logo for a company&#10;&#10;Description automatically generated">
            <a:extLst>
              <a:ext uri="{FF2B5EF4-FFF2-40B4-BE49-F238E27FC236}">
                <a16:creationId xmlns:a16="http://schemas.microsoft.com/office/drawing/2014/main" id="{28D418B5-2F41-8399-2913-D7F5CFD5BC9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37572" y="5785857"/>
            <a:ext cx="2460000" cy="849600"/>
          </a:xfrm>
          <a:prstGeom prst="rect">
            <a:avLst/>
          </a:prstGeom>
        </p:spPr>
      </p:pic>
    </p:spTree>
    <p:extLst>
      <p:ext uri="{BB962C8B-B14F-4D97-AF65-F5344CB8AC3E}">
        <p14:creationId xmlns:p14="http://schemas.microsoft.com/office/powerpoint/2010/main" val="35951794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42" y="-116601"/>
            <a:ext cx="10566400" cy="1143000"/>
          </a:xfrm>
        </p:spPr>
        <p:txBody>
          <a:bodyPr/>
          <a:lstStyle/>
          <a:p>
            <a:r>
              <a:rPr lang="en-US" dirty="0"/>
              <a:t>Optional additional activity – Toad in the Hole</a:t>
            </a:r>
            <a:endParaRPr lang="en-GB" dirty="0"/>
          </a:p>
        </p:txBody>
      </p:sp>
      <p:sp>
        <p:nvSpPr>
          <p:cNvPr id="3" name="Content Placeholder 2"/>
          <p:cNvSpPr>
            <a:spLocks noGrp="1"/>
          </p:cNvSpPr>
          <p:nvPr>
            <p:ph idx="1"/>
          </p:nvPr>
        </p:nvSpPr>
        <p:spPr>
          <a:xfrm>
            <a:off x="307475" y="1026399"/>
            <a:ext cx="10562167" cy="4114800"/>
          </a:xfrm>
        </p:spPr>
        <p:txBody>
          <a:bodyPr/>
          <a:lstStyle/>
          <a:p>
            <a:r>
              <a:rPr lang="en-GB" dirty="0"/>
              <a:t>Shopping list:</a:t>
            </a:r>
          </a:p>
          <a:p>
            <a:r>
              <a:rPr lang="en-GB" dirty="0"/>
              <a:t> </a:t>
            </a:r>
          </a:p>
          <a:p>
            <a:r>
              <a:rPr lang="en-GB" dirty="0"/>
              <a:t>400g sausages, £2</a:t>
            </a:r>
          </a:p>
          <a:p>
            <a:r>
              <a:rPr lang="en-GB" dirty="0"/>
              <a:t>1 litre vegetable oil, £1.45</a:t>
            </a:r>
          </a:p>
          <a:p>
            <a:r>
              <a:rPr lang="en-GB" dirty="0"/>
              <a:t>500g plain flour, 48p</a:t>
            </a:r>
          </a:p>
          <a:p>
            <a:r>
              <a:rPr lang="en-GB" dirty="0"/>
              <a:t>6 eggs, £1.46</a:t>
            </a:r>
          </a:p>
          <a:p>
            <a:r>
              <a:rPr lang="en-GB" dirty="0"/>
              <a:t>1 litre milk, 48p</a:t>
            </a:r>
          </a:p>
          <a:p>
            <a:r>
              <a:rPr lang="en-GB" dirty="0"/>
              <a:t> </a:t>
            </a:r>
          </a:p>
        </p:txBody>
      </p:sp>
      <p:pic>
        <p:nvPicPr>
          <p:cNvPr id="4" name="Picture 2" descr="Choice Hote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442" y="5135038"/>
            <a:ext cx="3124200" cy="15144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965324" y="4950372"/>
            <a:ext cx="2932386" cy="369332"/>
          </a:xfrm>
          <a:prstGeom prst="rect">
            <a:avLst/>
          </a:prstGeom>
          <a:noFill/>
        </p:spPr>
        <p:txBody>
          <a:bodyPr wrap="square" rtlCol="0">
            <a:spAutoFit/>
          </a:bodyPr>
          <a:lstStyle/>
          <a:p>
            <a:r>
              <a:rPr lang="en-US" dirty="0"/>
              <a:t>Activity taken from </a:t>
            </a:r>
            <a:r>
              <a:rPr lang="en-US" dirty="0" err="1"/>
              <a:t>Nrich</a:t>
            </a:r>
            <a:endParaRPr lang="en-GB" dirty="0"/>
          </a:p>
        </p:txBody>
      </p:sp>
      <p:pic>
        <p:nvPicPr>
          <p:cNvPr id="9" name="Picture 8" descr="A logo for a company&#10;&#10;Description automatically generated">
            <a:extLst>
              <a:ext uri="{FF2B5EF4-FFF2-40B4-BE49-F238E27FC236}">
                <a16:creationId xmlns:a16="http://schemas.microsoft.com/office/drawing/2014/main" id="{A5E2EDEF-53E8-C744-1282-1D35632418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84037" y="5799913"/>
            <a:ext cx="2460000" cy="849600"/>
          </a:xfrm>
          <a:prstGeom prst="rect">
            <a:avLst/>
          </a:prstGeom>
        </p:spPr>
      </p:pic>
    </p:spTree>
    <p:extLst>
      <p:ext uri="{BB962C8B-B14F-4D97-AF65-F5344CB8AC3E}">
        <p14:creationId xmlns:p14="http://schemas.microsoft.com/office/powerpoint/2010/main" val="32248991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42" y="-116601"/>
            <a:ext cx="10566400" cy="1143000"/>
          </a:xfrm>
        </p:spPr>
        <p:txBody>
          <a:bodyPr/>
          <a:lstStyle/>
          <a:p>
            <a:r>
              <a:rPr lang="en-US" dirty="0"/>
              <a:t>Optional additional activity – Toad in the Hole</a:t>
            </a:r>
            <a:endParaRPr lang="en-GB" dirty="0"/>
          </a:p>
        </p:txBody>
      </p:sp>
      <p:sp>
        <p:nvSpPr>
          <p:cNvPr id="3" name="Content Placeholder 2"/>
          <p:cNvSpPr>
            <a:spLocks noGrp="1"/>
          </p:cNvSpPr>
          <p:nvPr>
            <p:ph idx="1"/>
          </p:nvPr>
        </p:nvSpPr>
        <p:spPr>
          <a:xfrm>
            <a:off x="307475" y="1026399"/>
            <a:ext cx="10562167" cy="4114800"/>
          </a:xfrm>
        </p:spPr>
        <p:txBody>
          <a:bodyPr/>
          <a:lstStyle/>
          <a:p>
            <a:r>
              <a:rPr lang="en-GB" dirty="0"/>
              <a:t> Ingredients required to make Toad in the Hole for </a:t>
            </a:r>
            <a:r>
              <a:rPr lang="en-GB" b="1" dirty="0"/>
              <a:t>three</a:t>
            </a:r>
            <a:r>
              <a:rPr lang="en-GB" dirty="0"/>
              <a:t> people:</a:t>
            </a:r>
          </a:p>
          <a:p>
            <a:r>
              <a:rPr lang="en-GB" dirty="0"/>
              <a:t> </a:t>
            </a:r>
          </a:p>
          <a:p>
            <a:r>
              <a:rPr lang="en-GB" dirty="0"/>
              <a:t>400g sausages</a:t>
            </a:r>
          </a:p>
          <a:p>
            <a:r>
              <a:rPr lang="en-GB" dirty="0"/>
              <a:t>15ml vegetable oil</a:t>
            </a:r>
          </a:p>
          <a:p>
            <a:r>
              <a:rPr lang="en-GB" dirty="0"/>
              <a:t>100g plain flour</a:t>
            </a:r>
          </a:p>
          <a:p>
            <a:r>
              <a:rPr lang="en-GB" dirty="0"/>
              <a:t>1 egg</a:t>
            </a:r>
          </a:p>
          <a:p>
            <a:r>
              <a:rPr lang="en-GB" dirty="0"/>
              <a:t>250ml milk</a:t>
            </a:r>
          </a:p>
          <a:p>
            <a:br>
              <a:rPr lang="en-GB" dirty="0"/>
            </a:br>
            <a:endParaRPr lang="en-GB" dirty="0"/>
          </a:p>
          <a:p>
            <a:endParaRPr lang="en-GB" dirty="0"/>
          </a:p>
        </p:txBody>
      </p:sp>
      <p:pic>
        <p:nvPicPr>
          <p:cNvPr id="4" name="Picture 2" descr="Choice Hot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7120" y="5141199"/>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64B615AF-7B9F-0880-3464-0A459F23CD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7120" y="5785857"/>
            <a:ext cx="2460000" cy="849600"/>
          </a:xfrm>
          <a:prstGeom prst="rect">
            <a:avLst/>
          </a:prstGeom>
        </p:spPr>
      </p:pic>
    </p:spTree>
    <p:extLst>
      <p:ext uri="{BB962C8B-B14F-4D97-AF65-F5344CB8AC3E}">
        <p14:creationId xmlns:p14="http://schemas.microsoft.com/office/powerpoint/2010/main" val="3737952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Optional additional activity – Toad in the Hole</a:t>
            </a:r>
            <a:endParaRPr lang="en-GB" dirty="0"/>
          </a:p>
        </p:txBody>
      </p:sp>
      <p:sp>
        <p:nvSpPr>
          <p:cNvPr id="3" name="Content Placeholder 2"/>
          <p:cNvSpPr>
            <a:spLocks noGrp="1"/>
          </p:cNvSpPr>
          <p:nvPr>
            <p:ph idx="1"/>
          </p:nvPr>
        </p:nvSpPr>
        <p:spPr>
          <a:xfrm>
            <a:off x="1007435" y="2457834"/>
            <a:ext cx="10562167" cy="4114800"/>
          </a:xfrm>
        </p:spPr>
        <p:txBody>
          <a:bodyPr/>
          <a:lstStyle/>
          <a:p>
            <a:r>
              <a:rPr lang="en-US" dirty="0"/>
              <a:t>How much would it cost to make toad in the hole for 3 people?</a:t>
            </a:r>
          </a:p>
          <a:p>
            <a:endParaRPr lang="en-US" dirty="0"/>
          </a:p>
          <a:p>
            <a:endParaRPr lang="en-US" dirty="0"/>
          </a:p>
        </p:txBody>
      </p:sp>
      <p:pic>
        <p:nvPicPr>
          <p:cNvPr id="4" name="Picture 2" descr="Choice Hotel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3687" y="5057598"/>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ths_Hubs_Abacus_NW_Logo - Cop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C3872A2E-1A6D-F227-ABA7-33AC8651C2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04992" y="5785857"/>
            <a:ext cx="2460000" cy="849600"/>
          </a:xfrm>
          <a:prstGeom prst="rect">
            <a:avLst/>
          </a:prstGeom>
        </p:spPr>
      </p:pic>
    </p:spTree>
    <p:extLst>
      <p:ext uri="{BB962C8B-B14F-4D97-AF65-F5344CB8AC3E}">
        <p14:creationId xmlns:p14="http://schemas.microsoft.com/office/powerpoint/2010/main" val="3703187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Optional additional activity – Toad in the Hole</a:t>
            </a:r>
            <a:endParaRPr lang="en-GB" dirty="0"/>
          </a:p>
        </p:txBody>
      </p:sp>
      <p:sp>
        <p:nvSpPr>
          <p:cNvPr id="3" name="Content Placeholder 2"/>
          <p:cNvSpPr>
            <a:spLocks noGrp="1"/>
          </p:cNvSpPr>
          <p:nvPr>
            <p:ph idx="1"/>
          </p:nvPr>
        </p:nvSpPr>
        <p:spPr>
          <a:xfrm>
            <a:off x="1011668" y="2658845"/>
            <a:ext cx="10562167" cy="4114800"/>
          </a:xfrm>
        </p:spPr>
        <p:txBody>
          <a:bodyPr/>
          <a:lstStyle/>
          <a:p>
            <a:r>
              <a:rPr lang="en-US" dirty="0"/>
              <a:t>What about if you needed to make it for 300 people?</a:t>
            </a:r>
          </a:p>
          <a:p>
            <a:endParaRPr lang="en-US" dirty="0"/>
          </a:p>
        </p:txBody>
      </p:sp>
      <p:pic>
        <p:nvPicPr>
          <p:cNvPr id="4" name="Picture 2" descr="Choice Hote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137" y="5166807"/>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for a company&#10;&#10;Description automatically generated">
            <a:extLst>
              <a:ext uri="{FF2B5EF4-FFF2-40B4-BE49-F238E27FC236}">
                <a16:creationId xmlns:a16="http://schemas.microsoft.com/office/drawing/2014/main" id="{1718DA41-B147-DCA8-7433-634793ED3D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5137" y="5703087"/>
            <a:ext cx="2460000" cy="978195"/>
          </a:xfrm>
          <a:prstGeom prst="rect">
            <a:avLst/>
          </a:prstGeom>
        </p:spPr>
      </p:pic>
    </p:spTree>
    <p:extLst>
      <p:ext uri="{BB962C8B-B14F-4D97-AF65-F5344CB8AC3E}">
        <p14:creationId xmlns:p14="http://schemas.microsoft.com/office/powerpoint/2010/main" val="2528837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Kitchen </a:t>
            </a:r>
            <a:endParaRPr lang="en-GB" dirty="0"/>
          </a:p>
        </p:txBody>
      </p:sp>
      <p:sp>
        <p:nvSpPr>
          <p:cNvPr id="5" name="Content Placeholder 4"/>
          <p:cNvSpPr>
            <a:spLocks noGrp="1"/>
          </p:cNvSpPr>
          <p:nvPr>
            <p:ph idx="1"/>
          </p:nvPr>
        </p:nvSpPr>
        <p:spPr/>
        <p:txBody>
          <a:bodyPr/>
          <a:lstStyle/>
          <a:p>
            <a:endParaRPr lang="en-US" dirty="0"/>
          </a:p>
          <a:p>
            <a:r>
              <a:rPr lang="en-US" dirty="0"/>
              <a:t>What mathematics might you need to use when working</a:t>
            </a:r>
          </a:p>
          <a:p>
            <a:r>
              <a:rPr lang="en-US" dirty="0"/>
              <a:t>in a hotel kitchen?</a:t>
            </a:r>
            <a:endParaRPr lang="en-GB" dirty="0"/>
          </a:p>
        </p:txBody>
      </p:sp>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3144" y="5184775"/>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5D1193C8-7ACA-0D29-E08C-CA1EB1121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43200" y="5837274"/>
            <a:ext cx="2275368" cy="861975"/>
          </a:xfrm>
          <a:prstGeom prst="rect">
            <a:avLst/>
          </a:prstGeom>
        </p:spPr>
      </p:pic>
    </p:spTree>
    <p:extLst>
      <p:ext uri="{BB962C8B-B14F-4D97-AF65-F5344CB8AC3E}">
        <p14:creationId xmlns:p14="http://schemas.microsoft.com/office/powerpoint/2010/main" val="2485162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oice Hotel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259977" y="5121239"/>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Maths_Hubs_Abacus_NW_Logo - Cop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96389" y="679269"/>
            <a:ext cx="9527177" cy="4524315"/>
          </a:xfrm>
          <a:prstGeom prst="rect">
            <a:avLst/>
          </a:prstGeom>
          <a:noFill/>
        </p:spPr>
        <p:txBody>
          <a:bodyPr wrap="square" rtlCol="0">
            <a:spAutoFit/>
          </a:bodyPr>
          <a:lstStyle/>
          <a:p>
            <a:pPr marL="285750" lvl="0" indent="-285750">
              <a:buFont typeface="Arial" panose="020B0604020202020204" pitchFamily="34" charset="0"/>
              <a:buChar char="•"/>
            </a:pPr>
            <a:r>
              <a:rPr lang="en-US" sz="2400" dirty="0"/>
              <a:t>Reading scales for ingredients for making things from fresh.</a:t>
            </a:r>
            <a:endParaRPr lang="en-GB" sz="2400" dirty="0"/>
          </a:p>
          <a:p>
            <a:pPr marL="285750" lvl="0" indent="-285750">
              <a:buFont typeface="Arial" panose="020B0604020202020204" pitchFamily="34" charset="0"/>
              <a:buChar char="•"/>
            </a:pPr>
            <a:r>
              <a:rPr lang="en-US" sz="2400" dirty="0"/>
              <a:t>Stock Take; counting and recording quantities.</a:t>
            </a:r>
            <a:endParaRPr lang="en-GB" sz="2400" dirty="0"/>
          </a:p>
          <a:p>
            <a:pPr marL="285750" lvl="0" indent="-285750">
              <a:buFont typeface="Arial" panose="020B0604020202020204" pitchFamily="34" charset="0"/>
              <a:buChar char="•"/>
            </a:pPr>
            <a:r>
              <a:rPr lang="en-US" sz="2400" dirty="0"/>
              <a:t>Ordering food quantities and costings.</a:t>
            </a:r>
            <a:endParaRPr lang="en-GB" sz="2400" dirty="0"/>
          </a:p>
          <a:p>
            <a:pPr marL="285750" lvl="0" indent="-285750">
              <a:buFont typeface="Arial" panose="020B0604020202020204" pitchFamily="34" charset="0"/>
              <a:buChar char="•"/>
            </a:pPr>
            <a:r>
              <a:rPr lang="en-US" sz="2400" dirty="0"/>
              <a:t>Starters and desserts how many are needed if guests can have unlimited amounts and help themselves? </a:t>
            </a:r>
            <a:endParaRPr lang="en-GB" sz="2400" dirty="0"/>
          </a:p>
          <a:p>
            <a:pPr marL="285750" lvl="0" indent="-285750">
              <a:buFont typeface="Arial" panose="020B0604020202020204" pitchFamily="34" charset="0"/>
              <a:buChar char="•"/>
            </a:pPr>
            <a:r>
              <a:rPr lang="en-US" sz="2400" dirty="0"/>
              <a:t>Main course options, how much food to prepare in advance to minimize waste based on amount of guests in hotel.</a:t>
            </a:r>
            <a:endParaRPr lang="en-GB" sz="2400" dirty="0"/>
          </a:p>
          <a:p>
            <a:pPr marL="285750" lvl="0" indent="-285750">
              <a:buFont typeface="Arial" panose="020B0604020202020204" pitchFamily="34" charset="0"/>
              <a:buChar char="•"/>
            </a:pPr>
            <a:r>
              <a:rPr lang="en-US" sz="2400" dirty="0"/>
              <a:t>Percentage of wastage.</a:t>
            </a:r>
            <a:endParaRPr lang="en-GB" sz="2400" dirty="0"/>
          </a:p>
          <a:p>
            <a:pPr marL="285750" lvl="0" indent="-285750">
              <a:buFont typeface="Arial" panose="020B0604020202020204" pitchFamily="34" charset="0"/>
              <a:buChar char="•"/>
            </a:pPr>
            <a:r>
              <a:rPr lang="en-US" sz="2400" dirty="0"/>
              <a:t>Buying in bulk (if you buy in bulk to make things cheaper but you then have to consider storage of items)</a:t>
            </a:r>
            <a:endParaRPr lang="en-GB" sz="2400" dirty="0"/>
          </a:p>
          <a:p>
            <a:pPr marL="285750" lvl="0" indent="-285750">
              <a:buFont typeface="Arial" panose="020B0604020202020204" pitchFamily="34" charset="0"/>
              <a:buChar char="•"/>
            </a:pPr>
            <a:r>
              <a:rPr lang="en-US" sz="2400" dirty="0"/>
              <a:t>Which dishes need more products that can be in higher demand and also cost more e.g. eggs, scrambled vs fried.</a:t>
            </a:r>
            <a:endParaRPr lang="en-GB" sz="2400" dirty="0"/>
          </a:p>
        </p:txBody>
      </p:sp>
      <p:pic>
        <p:nvPicPr>
          <p:cNvPr id="8" name="Picture 7" descr="A logo for a company&#10;&#10;Description automatically generated">
            <a:extLst>
              <a:ext uri="{FF2B5EF4-FFF2-40B4-BE49-F238E27FC236}">
                <a16:creationId xmlns:a16="http://schemas.microsoft.com/office/drawing/2014/main" id="{EA95B196-252E-3925-59F9-6773D008AB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14427" y="5786114"/>
            <a:ext cx="2460000" cy="849600"/>
          </a:xfrm>
          <a:prstGeom prst="rect">
            <a:avLst/>
          </a:prstGeom>
        </p:spPr>
      </p:pic>
    </p:spTree>
    <p:extLst>
      <p:ext uri="{BB962C8B-B14F-4D97-AF65-F5344CB8AC3E}">
        <p14:creationId xmlns:p14="http://schemas.microsoft.com/office/powerpoint/2010/main" val="265838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2A4E98D-8E72-4B84-A3F2-BC9494CD5EF0}"/>
              </a:ext>
            </a:extLst>
          </p:cNvPr>
          <p:cNvSpPr/>
          <p:nvPr/>
        </p:nvSpPr>
        <p:spPr>
          <a:xfrm>
            <a:off x="818606" y="376892"/>
            <a:ext cx="8285548" cy="830997"/>
          </a:xfrm>
          <a:prstGeom prst="rect">
            <a:avLst/>
          </a:prstGeom>
        </p:spPr>
        <p:txBody>
          <a:bodyPr wrap="square">
            <a:spAutoFit/>
          </a:bodyPr>
          <a:lstStyle/>
          <a:p>
            <a:pPr lvl="0">
              <a:defRPr/>
            </a:pPr>
            <a:r>
              <a:rPr lang="en-US" sz="2400" dirty="0">
                <a:solidFill>
                  <a:prstClr val="black"/>
                </a:solidFill>
              </a:rPr>
              <a:t>Head chef Ben needs to decide which deal is best for the kitchen…..</a:t>
            </a:r>
            <a:endParaRPr lang="en-GB" sz="2400" dirty="0">
              <a:solidFill>
                <a:prstClr val="black"/>
              </a:solidFill>
            </a:endParaRPr>
          </a:p>
        </p:txBody>
      </p:sp>
      <mc:AlternateContent xmlns:mc="http://schemas.openxmlformats.org/markup-compatibility/2006" xmlns:a14="http://schemas.microsoft.com/office/drawing/2010/main">
        <mc:Choice Requires="a14">
          <p:sp>
            <p:nvSpPr>
              <p:cNvPr id="6" name="Horizontal Scroll 5"/>
              <p:cNvSpPr/>
              <p:nvPr/>
            </p:nvSpPr>
            <p:spPr>
              <a:xfrm>
                <a:off x="1129585" y="1094321"/>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1  </a:t>
                </a:r>
              </a:p>
              <a:p>
                <a:pPr algn="ctr"/>
                <a:r>
                  <a:rPr lang="en-GB" sz="3200" dirty="0">
                    <a:solidFill>
                      <a:schemeClr val="tx1"/>
                    </a:solidFill>
                  </a:rPr>
                  <a:t>Buy 10 dozen eggs and save </a:t>
                </a:r>
                <a14:m>
                  <m:oMath xmlns:m="http://schemas.openxmlformats.org/officeDocument/2006/math">
                    <m:f>
                      <m:fPr>
                        <m:ctrlPr>
                          <a:rPr lang="en-GB" sz="3200" i="1">
                            <a:solidFill>
                              <a:schemeClr val="tx1"/>
                            </a:solidFill>
                            <a:latin typeface="Cambria Math" panose="02040503050406030204" pitchFamily="18" charset="0"/>
                          </a:rPr>
                        </m:ctrlPr>
                      </m:fPr>
                      <m:num>
                        <m:r>
                          <a:rPr lang="en-GB" sz="3200" i="1">
                            <a:solidFill>
                              <a:schemeClr val="tx1"/>
                            </a:solidFill>
                            <a:latin typeface="Cambria Math" panose="02040503050406030204" pitchFamily="18" charset="0"/>
                          </a:rPr>
                          <m:t>1</m:t>
                        </m:r>
                      </m:num>
                      <m:den>
                        <m:r>
                          <a:rPr lang="en-GB" sz="3200" i="1">
                            <a:solidFill>
                              <a:schemeClr val="tx1"/>
                            </a:solidFill>
                            <a:latin typeface="Cambria Math" panose="02040503050406030204" pitchFamily="18" charset="0"/>
                          </a:rPr>
                          <m:t>4</m:t>
                        </m:r>
                      </m:den>
                    </m:f>
                  </m:oMath>
                </a14:m>
                <a:r>
                  <a:rPr lang="en-GB" sz="3200" dirty="0">
                    <a:solidFill>
                      <a:schemeClr val="tx1"/>
                    </a:solidFill>
                  </a:rPr>
                  <a:t> of the total price.</a:t>
                </a:r>
              </a:p>
            </p:txBody>
          </p:sp>
        </mc:Choice>
        <mc:Fallback xmlns="">
          <p:sp>
            <p:nvSpPr>
              <p:cNvPr id="6" name="Horizontal Scroll 5"/>
              <p:cNvSpPr>
                <a:spLocks noRot="1" noChangeAspect="1" noMove="1" noResize="1" noEditPoints="1" noAdjustHandles="1" noChangeArrowheads="1" noChangeShapeType="1" noTextEdit="1"/>
              </p:cNvSpPr>
              <p:nvPr/>
            </p:nvSpPr>
            <p:spPr>
              <a:xfrm>
                <a:off x="1129585" y="1094321"/>
                <a:ext cx="8524078" cy="2204137"/>
              </a:xfrm>
              <a:prstGeom prst="horizontalScroll">
                <a:avLst/>
              </a:prstGeom>
              <a:blipFill>
                <a:blip r:embed="rId3"/>
                <a:stretch>
                  <a:fillRect/>
                </a:stretch>
              </a:blipFill>
              <a:ln w="19050">
                <a:solidFill>
                  <a:schemeClr val="accent6">
                    <a:lumMod val="50000"/>
                  </a:schemeClr>
                </a:solidFill>
              </a:ln>
            </p:spPr>
            <p:txBody>
              <a:bodyPr/>
              <a:lstStyle/>
              <a:p>
                <a:r>
                  <a:rPr lang="en-GB">
                    <a:noFill/>
                  </a:rPr>
                  <a:t> </a:t>
                </a:r>
              </a:p>
            </p:txBody>
          </p:sp>
        </mc:Fallback>
      </mc:AlternateContent>
      <p:pic>
        <p:nvPicPr>
          <p:cNvPr id="10"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142" y="5498775"/>
            <a:ext cx="2394520" cy="11607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aths_Hubs_Abacus_NW_Logo -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12" name="Horizontal Scroll 11"/>
          <p:cNvSpPr/>
          <p:nvPr/>
        </p:nvSpPr>
        <p:spPr>
          <a:xfrm>
            <a:off x="1129585" y="3379698"/>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2  </a:t>
            </a:r>
          </a:p>
          <a:p>
            <a:pPr algn="ctr"/>
            <a:r>
              <a:rPr lang="en-GB" sz="3200" dirty="0">
                <a:solidFill>
                  <a:schemeClr val="tx1"/>
                </a:solidFill>
              </a:rPr>
              <a:t>Buy 10 dozen eggs and save 30% of the total price.</a:t>
            </a:r>
          </a:p>
        </p:txBody>
      </p:sp>
      <p:pic>
        <p:nvPicPr>
          <p:cNvPr id="5" name="Picture 4" descr="A logo for a company&#10;&#10;Description automatically generated">
            <a:extLst>
              <a:ext uri="{FF2B5EF4-FFF2-40B4-BE49-F238E27FC236}">
                <a16:creationId xmlns:a16="http://schemas.microsoft.com/office/drawing/2014/main" id="{1E33F6DF-A363-0777-7B5E-3AEB376FF0B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5335" y="5809933"/>
            <a:ext cx="2460000" cy="849600"/>
          </a:xfrm>
          <a:prstGeom prst="rect">
            <a:avLst/>
          </a:prstGeom>
        </p:spPr>
      </p:pic>
    </p:spTree>
    <p:extLst>
      <p:ext uri="{BB962C8B-B14F-4D97-AF65-F5344CB8AC3E}">
        <p14:creationId xmlns:p14="http://schemas.microsoft.com/office/powerpoint/2010/main" val="3375473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2A4E98D-8E72-4B84-A3F2-BC9494CD5EF0}"/>
              </a:ext>
            </a:extLst>
          </p:cNvPr>
          <p:cNvSpPr/>
          <p:nvPr/>
        </p:nvSpPr>
        <p:spPr>
          <a:xfrm>
            <a:off x="818606" y="376892"/>
            <a:ext cx="8285548" cy="646331"/>
          </a:xfrm>
          <a:prstGeom prst="rect">
            <a:avLst/>
          </a:prstGeom>
        </p:spPr>
        <p:txBody>
          <a:bodyPr wrap="square">
            <a:spAutoFit/>
          </a:bodyPr>
          <a:lstStyle/>
          <a:p>
            <a:pPr lvl="0">
              <a:defRPr/>
            </a:pPr>
            <a:r>
              <a:rPr lang="en-US" sz="3600" dirty="0">
                <a:solidFill>
                  <a:prstClr val="black"/>
                </a:solidFill>
              </a:rPr>
              <a:t>Initial thoughts…..</a:t>
            </a:r>
            <a:endParaRPr lang="en-GB" sz="3600" dirty="0">
              <a:solidFill>
                <a:prstClr val="black"/>
              </a:solidFill>
            </a:endParaRPr>
          </a:p>
        </p:txBody>
      </p:sp>
      <mc:AlternateContent xmlns:mc="http://schemas.openxmlformats.org/markup-compatibility/2006" xmlns:a14="http://schemas.microsoft.com/office/drawing/2010/main">
        <mc:Choice Requires="a14">
          <p:sp>
            <p:nvSpPr>
              <p:cNvPr id="6" name="Horizontal Scroll 5"/>
              <p:cNvSpPr/>
              <p:nvPr/>
            </p:nvSpPr>
            <p:spPr>
              <a:xfrm>
                <a:off x="1129585" y="1094321"/>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1  </a:t>
                </a:r>
              </a:p>
              <a:p>
                <a:pPr algn="ctr"/>
                <a:r>
                  <a:rPr lang="en-GB" sz="3200" dirty="0">
                    <a:solidFill>
                      <a:schemeClr val="tx1"/>
                    </a:solidFill>
                  </a:rPr>
                  <a:t>Buy 10 dozen eggs and save </a:t>
                </a:r>
                <a14:m>
                  <m:oMath xmlns:m="http://schemas.openxmlformats.org/officeDocument/2006/math">
                    <m:f>
                      <m:fPr>
                        <m:ctrlPr>
                          <a:rPr lang="en-GB" sz="3200" i="1">
                            <a:solidFill>
                              <a:schemeClr val="tx1"/>
                            </a:solidFill>
                            <a:latin typeface="Cambria Math" panose="02040503050406030204" pitchFamily="18" charset="0"/>
                          </a:rPr>
                        </m:ctrlPr>
                      </m:fPr>
                      <m:num>
                        <m:r>
                          <a:rPr lang="en-GB" sz="3200" i="1">
                            <a:solidFill>
                              <a:schemeClr val="tx1"/>
                            </a:solidFill>
                            <a:latin typeface="Cambria Math" panose="02040503050406030204" pitchFamily="18" charset="0"/>
                          </a:rPr>
                          <m:t>1</m:t>
                        </m:r>
                      </m:num>
                      <m:den>
                        <m:r>
                          <a:rPr lang="en-GB" sz="3200" i="1">
                            <a:solidFill>
                              <a:schemeClr val="tx1"/>
                            </a:solidFill>
                            <a:latin typeface="Cambria Math" panose="02040503050406030204" pitchFamily="18" charset="0"/>
                          </a:rPr>
                          <m:t>4</m:t>
                        </m:r>
                      </m:den>
                    </m:f>
                  </m:oMath>
                </a14:m>
                <a:r>
                  <a:rPr lang="en-GB" sz="3200" dirty="0">
                    <a:solidFill>
                      <a:schemeClr val="tx1"/>
                    </a:solidFill>
                  </a:rPr>
                  <a:t> of the total price.</a:t>
                </a:r>
              </a:p>
            </p:txBody>
          </p:sp>
        </mc:Choice>
        <mc:Fallback xmlns="">
          <p:sp>
            <p:nvSpPr>
              <p:cNvPr id="6" name="Horizontal Scroll 5"/>
              <p:cNvSpPr>
                <a:spLocks noRot="1" noChangeAspect="1" noMove="1" noResize="1" noEditPoints="1" noAdjustHandles="1" noChangeArrowheads="1" noChangeShapeType="1" noTextEdit="1"/>
              </p:cNvSpPr>
              <p:nvPr/>
            </p:nvSpPr>
            <p:spPr>
              <a:xfrm>
                <a:off x="1129585" y="1094321"/>
                <a:ext cx="8524078" cy="2204137"/>
              </a:xfrm>
              <a:prstGeom prst="horizontalScroll">
                <a:avLst/>
              </a:prstGeom>
              <a:blipFill>
                <a:blip r:embed="rId3"/>
                <a:stretch>
                  <a:fillRect/>
                </a:stretch>
              </a:blipFill>
              <a:ln w="19050">
                <a:solidFill>
                  <a:schemeClr val="accent6">
                    <a:lumMod val="50000"/>
                  </a:schemeClr>
                </a:solidFill>
              </a:ln>
            </p:spPr>
            <p:txBody>
              <a:bodyPr/>
              <a:lstStyle/>
              <a:p>
                <a:r>
                  <a:rPr lang="en-GB">
                    <a:noFill/>
                  </a:rPr>
                  <a:t> </a:t>
                </a:r>
              </a:p>
            </p:txBody>
          </p:sp>
        </mc:Fallback>
      </mc:AlternateContent>
      <p:pic>
        <p:nvPicPr>
          <p:cNvPr id="10"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3044" y="5458770"/>
            <a:ext cx="2394520" cy="11607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aths_Hubs_Abacus_NW_Logo -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12" name="Horizontal Scroll 11"/>
          <p:cNvSpPr/>
          <p:nvPr/>
        </p:nvSpPr>
        <p:spPr>
          <a:xfrm>
            <a:off x="1129585" y="3379698"/>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2  </a:t>
            </a:r>
          </a:p>
          <a:p>
            <a:pPr algn="ctr"/>
            <a:r>
              <a:rPr lang="en-GB" sz="3200" dirty="0">
                <a:solidFill>
                  <a:schemeClr val="tx1"/>
                </a:solidFill>
              </a:rPr>
              <a:t>Buy 10 dozen eggs and save 30% of the total price.</a:t>
            </a:r>
          </a:p>
        </p:txBody>
      </p:sp>
      <p:pic>
        <p:nvPicPr>
          <p:cNvPr id="5" name="Picture 4" descr="A logo for a company&#10;&#10;Description automatically generated">
            <a:extLst>
              <a:ext uri="{FF2B5EF4-FFF2-40B4-BE49-F238E27FC236}">
                <a16:creationId xmlns:a16="http://schemas.microsoft.com/office/drawing/2014/main" id="{5BEEA0AF-1FBE-5A84-42D4-1E123468FF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15935" y="5763679"/>
            <a:ext cx="2460000" cy="849600"/>
          </a:xfrm>
          <a:prstGeom prst="rect">
            <a:avLst/>
          </a:prstGeom>
        </p:spPr>
      </p:pic>
    </p:spTree>
    <p:extLst>
      <p:ext uri="{BB962C8B-B14F-4D97-AF65-F5344CB8AC3E}">
        <p14:creationId xmlns:p14="http://schemas.microsoft.com/office/powerpoint/2010/main" val="1845455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2A4E98D-8E72-4B84-A3F2-BC9494CD5EF0}"/>
              </a:ext>
            </a:extLst>
          </p:cNvPr>
          <p:cNvSpPr/>
          <p:nvPr/>
        </p:nvSpPr>
        <p:spPr>
          <a:xfrm>
            <a:off x="869728" y="240258"/>
            <a:ext cx="9471022" cy="1200329"/>
          </a:xfrm>
          <a:prstGeom prst="rect">
            <a:avLst/>
          </a:prstGeom>
        </p:spPr>
        <p:txBody>
          <a:bodyPr wrap="square">
            <a:spAutoFit/>
          </a:bodyPr>
          <a:lstStyle/>
          <a:p>
            <a:pPr lvl="0">
              <a:defRPr/>
            </a:pPr>
            <a:r>
              <a:rPr lang="en-US" sz="3600" dirty="0">
                <a:solidFill>
                  <a:prstClr val="black"/>
                </a:solidFill>
              </a:rPr>
              <a:t>What is the same and what is different about the two offers?</a:t>
            </a:r>
            <a:endParaRPr lang="en-GB" sz="3600" dirty="0">
              <a:solidFill>
                <a:prstClr val="black"/>
              </a:solidFill>
            </a:endParaRPr>
          </a:p>
        </p:txBody>
      </p:sp>
      <mc:AlternateContent xmlns:mc="http://schemas.openxmlformats.org/markup-compatibility/2006" xmlns:a14="http://schemas.microsoft.com/office/drawing/2010/main">
        <mc:Choice Requires="a14">
          <p:sp>
            <p:nvSpPr>
              <p:cNvPr id="6" name="Horizontal Scroll 5"/>
              <p:cNvSpPr/>
              <p:nvPr/>
            </p:nvSpPr>
            <p:spPr>
              <a:xfrm>
                <a:off x="1129585" y="1094321"/>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1  </a:t>
                </a:r>
              </a:p>
              <a:p>
                <a:pPr algn="ctr"/>
                <a:r>
                  <a:rPr lang="en-GB" sz="3200" dirty="0">
                    <a:solidFill>
                      <a:schemeClr val="tx1"/>
                    </a:solidFill>
                  </a:rPr>
                  <a:t>Buy 10 dozen eggs and save </a:t>
                </a:r>
                <a14:m>
                  <m:oMath xmlns:m="http://schemas.openxmlformats.org/officeDocument/2006/math">
                    <m:f>
                      <m:fPr>
                        <m:ctrlPr>
                          <a:rPr lang="en-GB" sz="3200" i="1">
                            <a:solidFill>
                              <a:schemeClr val="tx1"/>
                            </a:solidFill>
                            <a:latin typeface="Cambria Math" panose="02040503050406030204" pitchFamily="18" charset="0"/>
                          </a:rPr>
                        </m:ctrlPr>
                      </m:fPr>
                      <m:num>
                        <m:r>
                          <a:rPr lang="en-GB" sz="3200" i="1">
                            <a:solidFill>
                              <a:schemeClr val="tx1"/>
                            </a:solidFill>
                            <a:latin typeface="Cambria Math" panose="02040503050406030204" pitchFamily="18" charset="0"/>
                          </a:rPr>
                          <m:t>1</m:t>
                        </m:r>
                      </m:num>
                      <m:den>
                        <m:r>
                          <a:rPr lang="en-GB" sz="3200" i="1">
                            <a:solidFill>
                              <a:schemeClr val="tx1"/>
                            </a:solidFill>
                            <a:latin typeface="Cambria Math" panose="02040503050406030204" pitchFamily="18" charset="0"/>
                          </a:rPr>
                          <m:t>4</m:t>
                        </m:r>
                      </m:den>
                    </m:f>
                  </m:oMath>
                </a14:m>
                <a:r>
                  <a:rPr lang="en-GB" sz="3200" dirty="0">
                    <a:solidFill>
                      <a:schemeClr val="tx1"/>
                    </a:solidFill>
                  </a:rPr>
                  <a:t> of the total price.</a:t>
                </a:r>
              </a:p>
            </p:txBody>
          </p:sp>
        </mc:Choice>
        <mc:Fallback xmlns="">
          <p:sp>
            <p:nvSpPr>
              <p:cNvPr id="6" name="Horizontal Scroll 5"/>
              <p:cNvSpPr>
                <a:spLocks noRot="1" noChangeAspect="1" noMove="1" noResize="1" noEditPoints="1" noAdjustHandles="1" noChangeArrowheads="1" noChangeShapeType="1" noTextEdit="1"/>
              </p:cNvSpPr>
              <p:nvPr/>
            </p:nvSpPr>
            <p:spPr>
              <a:xfrm>
                <a:off x="1129585" y="1094321"/>
                <a:ext cx="8524078" cy="2204137"/>
              </a:xfrm>
              <a:prstGeom prst="horizontalScroll">
                <a:avLst/>
              </a:prstGeom>
              <a:blipFill>
                <a:blip r:embed="rId3"/>
                <a:stretch>
                  <a:fillRect/>
                </a:stretch>
              </a:blipFill>
              <a:ln w="19050">
                <a:solidFill>
                  <a:schemeClr val="accent6">
                    <a:lumMod val="50000"/>
                  </a:schemeClr>
                </a:solidFill>
              </a:ln>
            </p:spPr>
            <p:txBody>
              <a:bodyPr/>
              <a:lstStyle/>
              <a:p>
                <a:r>
                  <a:rPr lang="en-GB">
                    <a:noFill/>
                  </a:rPr>
                  <a:t> </a:t>
                </a:r>
              </a:p>
            </p:txBody>
          </p:sp>
        </mc:Fallback>
      </mc:AlternateContent>
      <p:pic>
        <p:nvPicPr>
          <p:cNvPr id="10"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5239" y="5456984"/>
            <a:ext cx="2394520" cy="116075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Maths_Hubs_Abacus_NW_Logo - Cop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12" name="Horizontal Scroll 11"/>
          <p:cNvSpPr/>
          <p:nvPr/>
        </p:nvSpPr>
        <p:spPr>
          <a:xfrm>
            <a:off x="1129585" y="3379698"/>
            <a:ext cx="8524078" cy="2204137"/>
          </a:xfrm>
          <a:prstGeom prst="horizontalScroll">
            <a:avLst/>
          </a:prstGeom>
          <a:solidFill>
            <a:schemeClr val="accent6">
              <a:lumMod val="20000"/>
              <a:lumOff val="80000"/>
            </a:schemeClr>
          </a:solid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Special offer from supplier 2  </a:t>
            </a:r>
          </a:p>
          <a:p>
            <a:pPr algn="ctr"/>
            <a:r>
              <a:rPr lang="en-GB" sz="3200" dirty="0">
                <a:solidFill>
                  <a:schemeClr val="tx1"/>
                </a:solidFill>
              </a:rPr>
              <a:t>Buy 10 dozen eggs and save 30% of the total price.</a:t>
            </a:r>
          </a:p>
        </p:txBody>
      </p:sp>
      <p:pic>
        <p:nvPicPr>
          <p:cNvPr id="5" name="Picture 4" descr="A logo for a company&#10;&#10;Description automatically generated">
            <a:extLst>
              <a:ext uri="{FF2B5EF4-FFF2-40B4-BE49-F238E27FC236}">
                <a16:creationId xmlns:a16="http://schemas.microsoft.com/office/drawing/2014/main" id="{8CEF49F7-0C3F-EC7A-C321-6C762DA987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867480" y="5866474"/>
            <a:ext cx="2460000" cy="849600"/>
          </a:xfrm>
          <a:prstGeom prst="rect">
            <a:avLst/>
          </a:prstGeom>
        </p:spPr>
      </p:pic>
    </p:spTree>
    <p:extLst>
      <p:ext uri="{BB962C8B-B14F-4D97-AF65-F5344CB8AC3E}">
        <p14:creationId xmlns:p14="http://schemas.microsoft.com/office/powerpoint/2010/main" val="1145772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2510" y="5163094"/>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07677" y="5817476"/>
            <a:ext cx="3426517" cy="10911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82655" y="785715"/>
            <a:ext cx="8774097" cy="1200329"/>
          </a:xfrm>
          <a:prstGeom prst="rect">
            <a:avLst/>
          </a:prstGeom>
          <a:noFill/>
        </p:spPr>
        <p:txBody>
          <a:bodyPr wrap="square" rtlCol="0">
            <a:spAutoFit/>
          </a:bodyPr>
          <a:lstStyle/>
          <a:p>
            <a:r>
              <a:rPr lang="en-US" sz="3600" dirty="0"/>
              <a:t>What you need to know before you can solve the problem?</a:t>
            </a:r>
            <a:endParaRPr lang="en-GB" sz="3600" dirty="0"/>
          </a:p>
        </p:txBody>
      </p:sp>
      <p:sp>
        <p:nvSpPr>
          <p:cNvPr id="4" name="TextBox 3"/>
          <p:cNvSpPr txBox="1"/>
          <p:nvPr/>
        </p:nvSpPr>
        <p:spPr>
          <a:xfrm>
            <a:off x="792479" y="2666628"/>
            <a:ext cx="6792685" cy="2677656"/>
          </a:xfrm>
          <a:prstGeom prst="rect">
            <a:avLst/>
          </a:prstGeom>
          <a:noFill/>
        </p:spPr>
        <p:txBody>
          <a:bodyPr wrap="square" rtlCol="0">
            <a:spAutoFit/>
          </a:bodyPr>
          <a:lstStyle/>
          <a:p>
            <a:pPr marL="285750" indent="-285750">
              <a:buFont typeface="Arial" panose="020B0604020202020204" pitchFamily="34" charset="0"/>
              <a:buChar char="•"/>
            </a:pPr>
            <a:r>
              <a:rPr lang="en-US" sz="2800" dirty="0"/>
              <a:t>How many eggs are in a dozen.</a:t>
            </a:r>
          </a:p>
          <a:p>
            <a:endParaRPr lang="en-US" sz="2800" dirty="0"/>
          </a:p>
          <a:p>
            <a:pPr marL="285750" indent="-285750">
              <a:buFont typeface="Arial" panose="020B0604020202020204" pitchFamily="34" charset="0"/>
              <a:buChar char="•"/>
            </a:pPr>
            <a:r>
              <a:rPr lang="en-US" sz="2800" dirty="0"/>
              <a:t>Cost per dozen.</a:t>
            </a:r>
          </a:p>
          <a:p>
            <a:endParaRPr lang="en-US" sz="2800" dirty="0"/>
          </a:p>
          <a:p>
            <a:pPr marL="285750" indent="-285750">
              <a:buFont typeface="Arial" panose="020B0604020202020204" pitchFamily="34" charset="0"/>
              <a:buChar char="•"/>
            </a:pPr>
            <a:r>
              <a:rPr lang="en-US" sz="2800" dirty="0"/>
              <a:t>How many eggs per week the kitchen are going to need.</a:t>
            </a:r>
            <a:endParaRPr lang="en-GB" sz="2800" dirty="0"/>
          </a:p>
        </p:txBody>
      </p:sp>
      <p:pic>
        <p:nvPicPr>
          <p:cNvPr id="5" name="Picture 4" descr="A logo for a company&#10;&#10;Description automatically generated">
            <a:extLst>
              <a:ext uri="{FF2B5EF4-FFF2-40B4-BE49-F238E27FC236}">
                <a16:creationId xmlns:a16="http://schemas.microsoft.com/office/drawing/2014/main" id="{460DC9B6-5906-CB14-65C7-A65DC6782D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70792" y="5817477"/>
            <a:ext cx="2139318" cy="860092"/>
          </a:xfrm>
          <a:prstGeom prst="rect">
            <a:avLst/>
          </a:prstGeom>
        </p:spPr>
      </p:pic>
    </p:spTree>
    <p:extLst>
      <p:ext uri="{BB962C8B-B14F-4D97-AF65-F5344CB8AC3E}">
        <p14:creationId xmlns:p14="http://schemas.microsoft.com/office/powerpoint/2010/main" val="149126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490" y="-51343"/>
            <a:ext cx="10566400" cy="1143000"/>
          </a:xfrm>
        </p:spPr>
        <p:txBody>
          <a:bodyPr/>
          <a:lstStyle/>
          <a:p>
            <a:r>
              <a:rPr lang="en-US" dirty="0"/>
              <a:t>Key Facts </a:t>
            </a:r>
            <a:endParaRPr lang="en-GB" dirty="0"/>
          </a:p>
        </p:txBody>
      </p:sp>
      <p:sp>
        <p:nvSpPr>
          <p:cNvPr id="5" name="Content Placeholder 4"/>
          <p:cNvSpPr>
            <a:spLocks noGrp="1"/>
          </p:cNvSpPr>
          <p:nvPr>
            <p:ph idx="1"/>
          </p:nvPr>
        </p:nvSpPr>
        <p:spPr>
          <a:xfrm>
            <a:off x="555490" y="1448841"/>
            <a:ext cx="10562167" cy="4114800"/>
          </a:xfrm>
        </p:spPr>
        <p:txBody>
          <a:bodyPr/>
          <a:lstStyle/>
          <a:p>
            <a:r>
              <a:rPr lang="en-US" dirty="0"/>
              <a:t>Cost of eggs at the suppliers…..</a:t>
            </a:r>
          </a:p>
          <a:p>
            <a:endParaRPr lang="en-US" dirty="0"/>
          </a:p>
          <a:p>
            <a:r>
              <a:rPr lang="en-US" dirty="0"/>
              <a:t>£4.60 per dozen from supplier 1 </a:t>
            </a:r>
          </a:p>
          <a:p>
            <a:r>
              <a:rPr lang="en-US" dirty="0"/>
              <a:t>£4.90 per dozen from supplier 2 </a:t>
            </a:r>
          </a:p>
          <a:p>
            <a:endParaRPr lang="en-US" dirty="0"/>
          </a:p>
          <a:p>
            <a:r>
              <a:rPr lang="en-US" dirty="0"/>
              <a:t>The kitchen needs 3000 eggs per week. </a:t>
            </a:r>
          </a:p>
        </p:txBody>
      </p:sp>
      <p:pic>
        <p:nvPicPr>
          <p:cNvPr id="6" name="Picture 2" descr="Maths_Hubs_Abacus_NW_Logo - Cop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5277" y="5665076"/>
            <a:ext cx="3426517" cy="109116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hoice Hote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2737" y="5163587"/>
            <a:ext cx="312420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A logo for a company&#10;&#10;Description automatically generated">
            <a:extLst>
              <a:ext uri="{FF2B5EF4-FFF2-40B4-BE49-F238E27FC236}">
                <a16:creationId xmlns:a16="http://schemas.microsoft.com/office/drawing/2014/main" id="{4E4D2842-4CA7-C8B3-C89F-70454F971B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82018" y="5785857"/>
            <a:ext cx="2460000" cy="849600"/>
          </a:xfrm>
          <a:prstGeom prst="rect">
            <a:avLst/>
          </a:prstGeom>
        </p:spPr>
      </p:pic>
    </p:spTree>
    <p:extLst>
      <p:ext uri="{BB962C8B-B14F-4D97-AF65-F5344CB8AC3E}">
        <p14:creationId xmlns:p14="http://schemas.microsoft.com/office/powerpoint/2010/main" val="3712835169"/>
      </p:ext>
    </p:extLst>
  </p:cSld>
  <p:clrMapOvr>
    <a:masterClrMapping/>
  </p:clrMapOvr>
</p:sld>
</file>

<file path=ppt/theme/theme1.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7" ma:contentTypeDescription="Create a new document." ma:contentTypeScope="" ma:versionID="a825447a2d9cd70cbe55b6a7d22927c4">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d864231ea0351d9eecdda5610cc6fa1c"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5FCA996-4FB0-4E34-8F05-AF25C908D45D}">
  <ds:schemaRefs>
    <ds:schemaRef ds:uri="http://schemas.microsoft.com/sharepoint/v3/contenttype/forms"/>
  </ds:schemaRefs>
</ds:datastoreItem>
</file>

<file path=customXml/itemProps2.xml><?xml version="1.0" encoding="utf-8"?>
<ds:datastoreItem xmlns:ds="http://schemas.openxmlformats.org/officeDocument/2006/customXml" ds:itemID="{013A8863-908D-419D-9B6F-B3A529605A42}"/>
</file>

<file path=customXml/itemProps3.xml><?xml version="1.0" encoding="utf-8"?>
<ds:datastoreItem xmlns:ds="http://schemas.openxmlformats.org/officeDocument/2006/customXml" ds:itemID="{D2B146F3-30F0-4123-BC07-69F2FA648AFC}"/>
</file>

<file path=docProps/app.xml><?xml version="1.0" encoding="utf-8"?>
<Properties xmlns="http://schemas.openxmlformats.org/officeDocument/2006/extended-properties" xmlns:vt="http://schemas.openxmlformats.org/officeDocument/2006/docPropsVTypes">
  <TotalTime>0</TotalTime>
  <Words>1556</Words>
  <Application>Microsoft Office PowerPoint</Application>
  <PresentationFormat>Widescreen</PresentationFormat>
  <Paragraphs>167</Paragraphs>
  <Slides>23</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Cambria Math</vt:lpstr>
      <vt:lpstr>Myriad Pro</vt:lpstr>
      <vt:lpstr>nctem1</vt:lpstr>
      <vt:lpstr>Mathematics in Industry </vt:lpstr>
      <vt:lpstr>What mathematics do you use in a hotel?</vt:lpstr>
      <vt:lpstr>Kitchen </vt:lpstr>
      <vt:lpstr>PowerPoint Presentation</vt:lpstr>
      <vt:lpstr>PowerPoint Presentation</vt:lpstr>
      <vt:lpstr>PowerPoint Presentation</vt:lpstr>
      <vt:lpstr>PowerPoint Presentation</vt:lpstr>
      <vt:lpstr>PowerPoint Presentation</vt:lpstr>
      <vt:lpstr>Key Facts </vt:lpstr>
      <vt:lpstr>PowerPoint Presentation</vt:lpstr>
      <vt:lpstr>PowerPoint Presentation</vt:lpstr>
      <vt:lpstr>PowerPoint Presentation</vt:lpstr>
      <vt:lpstr>PowerPoint Presentation</vt:lpstr>
      <vt:lpstr>PowerPoint Presentation</vt:lpstr>
      <vt:lpstr>Extension   </vt:lpstr>
      <vt:lpstr>How many eggs?</vt:lpstr>
      <vt:lpstr>PowerPoint Presentation</vt:lpstr>
      <vt:lpstr>True or False?</vt:lpstr>
      <vt:lpstr>True or False?</vt:lpstr>
      <vt:lpstr>Optional additional activity – Toad in the Hole</vt:lpstr>
      <vt:lpstr>Optional additional activity – Toad in the Hole</vt:lpstr>
      <vt:lpstr>Optional additional activity – Toad in the Hole</vt:lpstr>
      <vt:lpstr>Optional additional activity – Toad in the Hole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Mastering Number Programme 2022-23</dc:title>
  <dc:creator>S. Barker</dc:creator>
  <cp:lastModifiedBy>Emma Woan</cp:lastModifiedBy>
  <cp:revision>37</cp:revision>
  <cp:lastPrinted>2022-10-18T13:55:46Z</cp:lastPrinted>
  <dcterms:created xsi:type="dcterms:W3CDTF">2022-09-07T11:51:26Z</dcterms:created>
  <dcterms:modified xsi:type="dcterms:W3CDTF">2023-07-25T15:38:56Z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0x010100865B933B4C739048A9D163D92BBE4F26</vt:lpwstr>
  </property>
</Properties>
</file>