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25"/>
  </p:notesMasterIdLst>
  <p:handoutMasterIdLst>
    <p:handoutMasterId r:id="rId26"/>
  </p:handoutMasterIdLst>
  <p:sldIdLst>
    <p:sldId id="256" r:id="rId4"/>
    <p:sldId id="257" r:id="rId5"/>
    <p:sldId id="273" r:id="rId6"/>
    <p:sldId id="274" r:id="rId7"/>
    <p:sldId id="275" r:id="rId8"/>
    <p:sldId id="276" r:id="rId9"/>
    <p:sldId id="277" r:id="rId10"/>
    <p:sldId id="278" r:id="rId11"/>
    <p:sldId id="279" r:id="rId12"/>
    <p:sldId id="280" r:id="rId13"/>
    <p:sldId id="262" r:id="rId14"/>
    <p:sldId id="267" r:id="rId15"/>
    <p:sldId id="263" r:id="rId16"/>
    <p:sldId id="265" r:id="rId17"/>
    <p:sldId id="266" r:id="rId18"/>
    <p:sldId id="268" r:id="rId19"/>
    <p:sldId id="269" r:id="rId20"/>
    <p:sldId id="270" r:id="rId21"/>
    <p:sldId id="271" r:id="rId22"/>
    <p:sldId id="272" r:id="rId23"/>
    <p:sldId id="28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912204-704D-48B3-9166-42CF874F116F}" v="33" dt="2023-07-25T15:42:10.863"/>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706" autoAdjust="0"/>
  </p:normalViewPr>
  <p:slideViewPr>
    <p:cSldViewPr>
      <p:cViewPr varScale="1">
        <p:scale>
          <a:sx n="86" d="100"/>
          <a:sy n="86" d="100"/>
        </p:scale>
        <p:origin x="514" y="58"/>
      </p:cViewPr>
      <p:guideLst/>
    </p:cSldViewPr>
  </p:slideViewPr>
  <p:notesTextViewPr>
    <p:cViewPr>
      <p:scale>
        <a:sx n="1" d="1"/>
        <a:sy n="1" d="1"/>
      </p:scale>
      <p:origin x="0" y="0"/>
    </p:cViewPr>
  </p:notesTextViewPr>
  <p:notesViewPr>
    <p:cSldViewPr showGuides="1">
      <p:cViewPr varScale="1">
        <p:scale>
          <a:sx n="95" d="100"/>
          <a:sy n="95" d="100"/>
        </p:scale>
        <p:origin x="3582"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handoutMaster" Target="handoutMasters/handoutMaster1.xml"/><Relationship Id="rId3" Type="http://schemas.openxmlformats.org/officeDocument/2006/relationships/slideMaster" Target="slideMasters/slideMaster1.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33" Type="http://schemas.openxmlformats.org/officeDocument/2006/relationships/customXml" Target="../customXml/item3.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da Taylor" userId="003da950-a1ea-4469-a2e0-3f828f94f2e2" providerId="ADAL" clId="{7283ADAE-EBD6-4C65-B400-295EF40DC538}"/>
    <pc:docChg chg="undo custSel modSld">
      <pc:chgData name="Linda Taylor" userId="003da950-a1ea-4469-a2e0-3f828f94f2e2" providerId="ADAL" clId="{7283ADAE-EBD6-4C65-B400-295EF40DC538}" dt="2023-07-13T10:59:11.990" v="54" actId="1076"/>
      <pc:docMkLst>
        <pc:docMk/>
      </pc:docMkLst>
      <pc:sldChg chg="addSp delSp modSp mod">
        <pc:chgData name="Linda Taylor" userId="003da950-a1ea-4469-a2e0-3f828f94f2e2" providerId="ADAL" clId="{7283ADAE-EBD6-4C65-B400-295EF40DC538}" dt="2023-07-13T10:56:12.206" v="16" actId="1076"/>
        <pc:sldMkLst>
          <pc:docMk/>
          <pc:sldMk cId="2142729111" sldId="256"/>
        </pc:sldMkLst>
        <pc:picChg chg="add del mod">
          <ac:chgData name="Linda Taylor" userId="003da950-a1ea-4469-a2e0-3f828f94f2e2" providerId="ADAL" clId="{7283ADAE-EBD6-4C65-B400-295EF40DC538}" dt="2023-07-13T10:55:22.194" v="6" actId="931"/>
          <ac:picMkLst>
            <pc:docMk/>
            <pc:sldMk cId="2142729111" sldId="256"/>
            <ac:picMk id="5" creationId="{970831CC-FE41-754B-5C20-7A36CD8903BA}"/>
          </ac:picMkLst>
        </pc:picChg>
        <pc:picChg chg="add mod">
          <ac:chgData name="Linda Taylor" userId="003da950-a1ea-4469-a2e0-3f828f94f2e2" providerId="ADAL" clId="{7283ADAE-EBD6-4C65-B400-295EF40DC538}" dt="2023-07-13T10:55:52.042" v="11" actId="14100"/>
          <ac:picMkLst>
            <pc:docMk/>
            <pc:sldMk cId="2142729111" sldId="256"/>
            <ac:picMk id="7" creationId="{9895C346-C48D-95DA-A3E4-E76F4C1AE059}"/>
          </ac:picMkLst>
        </pc:picChg>
        <pc:picChg chg="add mod">
          <ac:chgData name="Linda Taylor" userId="003da950-a1ea-4469-a2e0-3f828f94f2e2" providerId="ADAL" clId="{7283ADAE-EBD6-4C65-B400-295EF40DC538}" dt="2023-07-13T10:56:12.206" v="16" actId="1076"/>
          <ac:picMkLst>
            <pc:docMk/>
            <pc:sldMk cId="2142729111" sldId="256"/>
            <ac:picMk id="9" creationId="{1FA926A4-6472-C9AB-5121-C75E5A97DAC6}"/>
          </ac:picMkLst>
        </pc:picChg>
      </pc:sldChg>
      <pc:sldChg chg="addSp modSp mod">
        <pc:chgData name="Linda Taylor" userId="003da950-a1ea-4469-a2e0-3f828f94f2e2" providerId="ADAL" clId="{7283ADAE-EBD6-4C65-B400-295EF40DC538}" dt="2023-07-13T10:57:18.457" v="32" actId="14100"/>
        <pc:sldMkLst>
          <pc:docMk/>
          <pc:sldMk cId="682195269" sldId="257"/>
        </pc:sldMkLst>
        <pc:picChg chg="mod">
          <ac:chgData name="Linda Taylor" userId="003da950-a1ea-4469-a2e0-3f828f94f2e2" providerId="ADAL" clId="{7283ADAE-EBD6-4C65-B400-295EF40DC538}" dt="2023-07-13T10:56:26.067" v="17" actId="1076"/>
          <ac:picMkLst>
            <pc:docMk/>
            <pc:sldMk cId="682195269" sldId="257"/>
            <ac:picMk id="4" creationId="{EFC3C58A-C604-461B-B448-BFD8C6873433}"/>
          </ac:picMkLst>
        </pc:picChg>
        <pc:picChg chg="mod">
          <ac:chgData name="Linda Taylor" userId="003da950-a1ea-4469-a2e0-3f828f94f2e2" providerId="ADAL" clId="{7283ADAE-EBD6-4C65-B400-295EF40DC538}" dt="2023-07-13T10:56:28.732" v="18" actId="1076"/>
          <ac:picMkLst>
            <pc:docMk/>
            <pc:sldMk cId="682195269" sldId="257"/>
            <ac:picMk id="5" creationId="{464F3114-3814-4910-B62A-C7B41AC0FD0A}"/>
          </ac:picMkLst>
        </pc:picChg>
        <pc:picChg chg="add mod">
          <ac:chgData name="Linda Taylor" userId="003da950-a1ea-4469-a2e0-3f828f94f2e2" providerId="ADAL" clId="{7283ADAE-EBD6-4C65-B400-295EF40DC538}" dt="2023-07-13T10:57:04.930" v="29" actId="14100"/>
          <ac:picMkLst>
            <pc:docMk/>
            <pc:sldMk cId="682195269" sldId="257"/>
            <ac:picMk id="6" creationId="{0A38005F-2A65-C169-BACC-241AF4DCA738}"/>
          </ac:picMkLst>
        </pc:picChg>
        <pc:picChg chg="add mod">
          <ac:chgData name="Linda Taylor" userId="003da950-a1ea-4469-a2e0-3f828f94f2e2" providerId="ADAL" clId="{7283ADAE-EBD6-4C65-B400-295EF40DC538}" dt="2023-07-13T10:57:18.457" v="32" actId="14100"/>
          <ac:picMkLst>
            <pc:docMk/>
            <pc:sldMk cId="682195269" sldId="257"/>
            <ac:picMk id="8" creationId="{C8216528-D0BF-29FB-8059-6A7401B58268}"/>
          </ac:picMkLst>
        </pc:picChg>
      </pc:sldChg>
      <pc:sldChg chg="addSp modSp mod">
        <pc:chgData name="Linda Taylor" userId="003da950-a1ea-4469-a2e0-3f828f94f2e2" providerId="ADAL" clId="{7283ADAE-EBD6-4C65-B400-295EF40DC538}" dt="2023-07-13T10:59:11.990" v="54" actId="1076"/>
        <pc:sldMkLst>
          <pc:docMk/>
          <pc:sldMk cId="3030738608" sldId="281"/>
        </pc:sldMkLst>
        <pc:picChg chg="add mod">
          <ac:chgData name="Linda Taylor" userId="003da950-a1ea-4469-a2e0-3f828f94f2e2" providerId="ADAL" clId="{7283ADAE-EBD6-4C65-B400-295EF40DC538}" dt="2023-07-13T10:59:09.185" v="53" actId="1076"/>
          <ac:picMkLst>
            <pc:docMk/>
            <pc:sldMk cId="3030738608" sldId="281"/>
            <ac:picMk id="5" creationId="{1FB0AE07-DF06-56C2-37B9-FFB20A10F844}"/>
          </ac:picMkLst>
        </pc:picChg>
        <pc:picChg chg="add mod">
          <ac:chgData name="Linda Taylor" userId="003da950-a1ea-4469-a2e0-3f828f94f2e2" providerId="ADAL" clId="{7283ADAE-EBD6-4C65-B400-295EF40DC538}" dt="2023-07-13T10:59:11.990" v="54" actId="1076"/>
          <ac:picMkLst>
            <pc:docMk/>
            <pc:sldMk cId="3030738608" sldId="281"/>
            <ac:picMk id="7" creationId="{0DD29EDD-92B5-F3BE-6B08-627139993BC8}"/>
          </ac:picMkLst>
        </pc:picChg>
      </pc:sldChg>
    </pc:docChg>
  </pc:docChgLst>
  <pc:docChgLst>
    <pc:chgData name="Emma Woan" userId="c5346d9d-2df9-4225-9b45-6eb593404def" providerId="ADAL" clId="{07912204-704D-48B3-9166-42CF874F116F}"/>
    <pc:docChg chg="custSel modSld">
      <pc:chgData name="Emma Woan" userId="c5346d9d-2df9-4225-9b45-6eb593404def" providerId="ADAL" clId="{07912204-704D-48B3-9166-42CF874F116F}" dt="2023-07-25T15:42:19.934" v="38" actId="14100"/>
      <pc:docMkLst>
        <pc:docMk/>
      </pc:docMkLst>
      <pc:sldChg chg="modSp mod">
        <pc:chgData name="Emma Woan" userId="c5346d9d-2df9-4225-9b45-6eb593404def" providerId="ADAL" clId="{07912204-704D-48B3-9166-42CF874F116F}" dt="2023-07-25T15:42:10.863" v="36" actId="20577"/>
        <pc:sldMkLst>
          <pc:docMk/>
          <pc:sldMk cId="2142729111" sldId="256"/>
        </pc:sldMkLst>
        <pc:spChg chg="mod">
          <ac:chgData name="Emma Woan" userId="c5346d9d-2df9-4225-9b45-6eb593404def" providerId="ADAL" clId="{07912204-704D-48B3-9166-42CF874F116F}" dt="2023-07-25T15:42:10.863" v="36" actId="20577"/>
          <ac:spMkLst>
            <pc:docMk/>
            <pc:sldMk cId="2142729111" sldId="256"/>
            <ac:spMk id="3" creationId="{00000000-0000-0000-0000-000000000000}"/>
          </ac:spMkLst>
        </pc:spChg>
      </pc:sldChg>
      <pc:sldChg chg="modSp mod">
        <pc:chgData name="Emma Woan" userId="c5346d9d-2df9-4225-9b45-6eb593404def" providerId="ADAL" clId="{07912204-704D-48B3-9166-42CF874F116F}" dt="2023-07-25T15:42:19.934" v="38" actId="14100"/>
        <pc:sldMkLst>
          <pc:docMk/>
          <pc:sldMk cId="682195269" sldId="257"/>
        </pc:sldMkLst>
        <pc:picChg chg="mod">
          <ac:chgData name="Emma Woan" userId="c5346d9d-2df9-4225-9b45-6eb593404def" providerId="ADAL" clId="{07912204-704D-48B3-9166-42CF874F116F}" dt="2023-07-25T15:42:19.934" v="38" actId="14100"/>
          <ac:picMkLst>
            <pc:docMk/>
            <pc:sldMk cId="682195269" sldId="257"/>
            <ac:picMk id="8" creationId="{C8216528-D0BF-29FB-8059-6A7401B58268}"/>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61C5132-FFA3-4B02-9F09-22FCF40EFA74}" type="datetimeFigureOut">
              <a:rPr lang="en-US" smtClean="0"/>
              <a:t>7/25/2023</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B3C20D7-F8F1-4196-9585-26F31AFC85C9}" type="slidenum">
              <a:rPr lang="en-US" smtClean="0"/>
              <a:t>‹#›</a:t>
            </a:fld>
            <a:endParaRPr lang="en-US" dirty="0"/>
          </a:p>
        </p:txBody>
      </p:sp>
    </p:spTree>
    <p:extLst>
      <p:ext uri="{BB962C8B-B14F-4D97-AF65-F5344CB8AC3E}">
        <p14:creationId xmlns:p14="http://schemas.microsoft.com/office/powerpoint/2010/main" val="41681621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6E42C9-243F-4DC5-AFF6-9D56B5FA9D63}" type="datetimeFigureOut">
              <a:rPr lang="en-US" smtClean="0"/>
              <a:t>7/25/2023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AEC444-603B-4F09-9A06-5917518DD901}" type="slidenum">
              <a:rPr lang="en-US" smtClean="0"/>
              <a:t>‹#›</a:t>
            </a:fld>
            <a:endParaRPr lang="en-US" dirty="0"/>
          </a:p>
        </p:txBody>
      </p:sp>
    </p:spTree>
    <p:extLst>
      <p:ext uri="{BB962C8B-B14F-4D97-AF65-F5344CB8AC3E}">
        <p14:creationId xmlns:p14="http://schemas.microsoft.com/office/powerpoint/2010/main" val="8742551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AEC444-603B-4F09-9A06-5917518DD901}" type="slidenum">
              <a:rPr lang="en-US" smtClean="0"/>
              <a:t>1</a:t>
            </a:fld>
            <a:endParaRPr lang="en-US" dirty="0"/>
          </a:p>
        </p:txBody>
      </p:sp>
    </p:spTree>
    <p:extLst>
      <p:ext uri="{BB962C8B-B14F-4D97-AF65-F5344CB8AC3E}">
        <p14:creationId xmlns:p14="http://schemas.microsoft.com/office/powerpoint/2010/main" val="40391545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p:cNvSpPr/>
          <p:nvPr/>
        </p:nvSpPr>
        <p:spPr bwMode="invGray">
          <a:xfrm>
            <a:off x="0" y="3936697"/>
            <a:ext cx="12192000" cy="2103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838201" y="4114800"/>
            <a:ext cx="10515598" cy="1158446"/>
          </a:xfrm>
        </p:spPr>
        <p:txBody>
          <a:bodyPr anchor="b">
            <a:normAutofit/>
          </a:bodyPr>
          <a:lstStyle>
            <a:lvl1pPr algn="l">
              <a:defRPr sz="52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838201" y="5338170"/>
            <a:ext cx="10515598" cy="474836"/>
          </a:xfrm>
        </p:spPr>
        <p:txBody>
          <a:bodyPr/>
          <a:lstStyle>
            <a:lvl1pPr marL="0" indent="0" algn="l">
              <a:spcBef>
                <a:spcPts val="0"/>
              </a:spcBef>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630729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3"/>
          <p:cNvSpPr>
            <a:spLocks noGrp="1"/>
          </p:cNvSpPr>
          <p:nvPr>
            <p:ph type="ftr" sz="quarter" idx="11"/>
          </p:nvPr>
        </p:nvSpPr>
        <p:spPr/>
        <p:txBody>
          <a:bodyPr/>
          <a:lstStyle/>
          <a:p>
            <a:endParaRPr lang="en-US" dirty="0"/>
          </a:p>
        </p:txBody>
      </p:sp>
      <p:sp>
        <p:nvSpPr>
          <p:cNvPr id="4" name="Date Placeholder 4"/>
          <p:cNvSpPr>
            <a:spLocks noGrp="1"/>
          </p:cNvSpPr>
          <p:nvPr>
            <p:ph type="dt" sz="half" idx="10"/>
          </p:nvPr>
        </p:nvSpPr>
        <p:spPr/>
        <p:txBody>
          <a:bodyPr/>
          <a:lstStyle/>
          <a:p>
            <a:fld id="{B0FE2824-C2A0-4931-BB32-60B24BDBB3CC}" type="datetimeFigureOut">
              <a:rPr lang="en-US" smtClean="0"/>
              <a:t>7/25/2023</a:t>
            </a:fld>
            <a:endParaRPr lang="en-US" dirty="0"/>
          </a:p>
        </p:txBody>
      </p:sp>
      <p:sp>
        <p:nvSpPr>
          <p:cNvPr id="6" name="Slide Number Placeholder 5"/>
          <p:cNvSpPr>
            <a:spLocks noGrp="1"/>
          </p:cNvSpPr>
          <p:nvPr>
            <p:ph type="sldNum" sz="quarter" idx="12"/>
          </p:nvPr>
        </p:nvSpPr>
        <p:spPr/>
        <p:txBody>
          <a:bodyPr/>
          <a:lstStyle/>
          <a:p>
            <a:fld id="{B13333A4-2EF1-4B79-B68C-AB20E66B4822}" type="slidenum">
              <a:rPr lang="en-US" smtClean="0"/>
              <a:t>‹#›</a:t>
            </a:fld>
            <a:endParaRPr lang="en-US" dirty="0"/>
          </a:p>
        </p:txBody>
      </p:sp>
    </p:spTree>
    <p:extLst>
      <p:ext uri="{BB962C8B-B14F-4D97-AF65-F5344CB8AC3E}">
        <p14:creationId xmlns:p14="http://schemas.microsoft.com/office/powerpoint/2010/main" val="3787557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41693" y="365125"/>
            <a:ext cx="1600200" cy="5811838"/>
          </a:xfrm>
        </p:spPr>
        <p:txBody>
          <a:bodyPr vert="eaVert"/>
          <a:lstStyle>
            <a:lvl1pPr>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85344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3"/>
          <p:cNvSpPr>
            <a:spLocks noGrp="1"/>
          </p:cNvSpPr>
          <p:nvPr>
            <p:ph type="ftr" sz="quarter" idx="11"/>
          </p:nvPr>
        </p:nvSpPr>
        <p:spPr/>
        <p:txBody>
          <a:bodyPr/>
          <a:lstStyle/>
          <a:p>
            <a:endParaRPr lang="en-US" dirty="0"/>
          </a:p>
        </p:txBody>
      </p:sp>
      <p:sp>
        <p:nvSpPr>
          <p:cNvPr id="4" name="Date Placeholder 4"/>
          <p:cNvSpPr>
            <a:spLocks noGrp="1"/>
          </p:cNvSpPr>
          <p:nvPr>
            <p:ph type="dt" sz="half" idx="10"/>
          </p:nvPr>
        </p:nvSpPr>
        <p:spPr/>
        <p:txBody>
          <a:bodyPr/>
          <a:lstStyle/>
          <a:p>
            <a:fld id="{B0FE2824-C2A0-4931-BB32-60B24BDBB3CC}" type="datetimeFigureOut">
              <a:rPr lang="en-US" smtClean="0"/>
              <a:t>7/25/2023</a:t>
            </a:fld>
            <a:endParaRPr lang="en-US" dirty="0"/>
          </a:p>
        </p:txBody>
      </p:sp>
      <p:sp>
        <p:nvSpPr>
          <p:cNvPr id="6" name="Slide Number Placeholder 5"/>
          <p:cNvSpPr>
            <a:spLocks noGrp="1"/>
          </p:cNvSpPr>
          <p:nvPr>
            <p:ph type="sldNum" sz="quarter" idx="12"/>
          </p:nvPr>
        </p:nvSpPr>
        <p:spPr/>
        <p:txBody>
          <a:bodyPr/>
          <a:lstStyle/>
          <a:p>
            <a:fld id="{B13333A4-2EF1-4B79-B68C-AB20E66B4822}" type="slidenum">
              <a:rPr lang="en-US" smtClean="0"/>
              <a:t>‹#›</a:t>
            </a:fld>
            <a:endParaRPr lang="en-US" dirty="0"/>
          </a:p>
        </p:txBody>
      </p:sp>
    </p:spTree>
    <p:extLst>
      <p:ext uri="{BB962C8B-B14F-4D97-AF65-F5344CB8AC3E}">
        <p14:creationId xmlns:p14="http://schemas.microsoft.com/office/powerpoint/2010/main" val="770254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3"/>
          <p:cNvSpPr>
            <a:spLocks noGrp="1"/>
          </p:cNvSpPr>
          <p:nvPr>
            <p:ph type="ftr" sz="quarter" idx="11"/>
          </p:nvPr>
        </p:nvSpPr>
        <p:spPr/>
        <p:txBody>
          <a:bodyPr/>
          <a:lstStyle/>
          <a:p>
            <a:endParaRPr lang="en-US" dirty="0"/>
          </a:p>
        </p:txBody>
      </p:sp>
      <p:sp>
        <p:nvSpPr>
          <p:cNvPr id="4" name="Date Placeholder 4"/>
          <p:cNvSpPr>
            <a:spLocks noGrp="1"/>
          </p:cNvSpPr>
          <p:nvPr>
            <p:ph type="dt" sz="half" idx="10"/>
          </p:nvPr>
        </p:nvSpPr>
        <p:spPr/>
        <p:txBody>
          <a:bodyPr/>
          <a:lstStyle/>
          <a:p>
            <a:fld id="{B0FE2824-C2A0-4931-BB32-60B24BDBB3CC}" type="datetimeFigureOut">
              <a:rPr lang="en-US" smtClean="0"/>
              <a:t>7/25/2023</a:t>
            </a:fld>
            <a:endParaRPr lang="en-US" dirty="0"/>
          </a:p>
        </p:txBody>
      </p:sp>
      <p:sp>
        <p:nvSpPr>
          <p:cNvPr id="6" name="Slide Number Placeholder 5"/>
          <p:cNvSpPr>
            <a:spLocks noGrp="1"/>
          </p:cNvSpPr>
          <p:nvPr>
            <p:ph type="sldNum" sz="quarter" idx="12"/>
          </p:nvPr>
        </p:nvSpPr>
        <p:spPr/>
        <p:txBody>
          <a:bodyPr/>
          <a:lstStyle/>
          <a:p>
            <a:fld id="{B13333A4-2EF1-4B79-B68C-AB20E66B4822}" type="slidenum">
              <a:rPr lang="en-US" smtClean="0"/>
              <a:t>‹#›</a:t>
            </a:fld>
            <a:endParaRPr lang="en-US" dirty="0"/>
          </a:p>
        </p:txBody>
      </p:sp>
    </p:spTree>
    <p:extLst>
      <p:ext uri="{BB962C8B-B14F-4D97-AF65-F5344CB8AC3E}">
        <p14:creationId xmlns:p14="http://schemas.microsoft.com/office/powerpoint/2010/main" val="3215576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bwMode="ltGray">
          <a:xfrm>
            <a:off x="0" y="3276600"/>
            <a:ext cx="12192000" cy="27632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41248" y="3429000"/>
            <a:ext cx="9601200" cy="1838519"/>
          </a:xfrm>
        </p:spPr>
        <p:txBody>
          <a:bodyPr anchor="b">
            <a:normAutofit/>
          </a:bodyPr>
          <a:lstStyle>
            <a:lvl1pPr>
              <a:defRPr sz="52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41248" y="5340096"/>
            <a:ext cx="9601200" cy="475488"/>
          </a:xfrm>
        </p:spPr>
        <p:txBody>
          <a:bodyPr/>
          <a:lstStyle>
            <a:lvl1pPr marL="0" indent="0">
              <a:spcBef>
                <a:spcPts val="0"/>
              </a:spcBef>
              <a:buNone/>
              <a:defRPr sz="2400">
                <a:solidFill>
                  <a:schemeClr val="bg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Tree>
    <p:extLst>
      <p:ext uri="{BB962C8B-B14F-4D97-AF65-F5344CB8AC3E}">
        <p14:creationId xmlns:p14="http://schemas.microsoft.com/office/powerpoint/2010/main" val="1917355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45224"/>
          </a:xfrm>
        </p:spPr>
        <p:txBody>
          <a:bodyPr/>
          <a:lstStyle/>
          <a:p>
            <a:r>
              <a:rPr lang="en-US"/>
              <a:t>Click to edit Master title style</a:t>
            </a:r>
          </a:p>
        </p:txBody>
      </p:sp>
      <p:sp>
        <p:nvSpPr>
          <p:cNvPr id="3" name="Content Placeholder 2"/>
          <p:cNvSpPr>
            <a:spLocks noGrp="1"/>
          </p:cNvSpPr>
          <p:nvPr>
            <p:ph sz="half" idx="1"/>
          </p:nvPr>
        </p:nvSpPr>
        <p:spPr>
          <a:xfrm>
            <a:off x="838200" y="1825625"/>
            <a:ext cx="5029200" cy="4351338"/>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24600" y="1825625"/>
            <a:ext cx="5029200" cy="4351338"/>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4"/>
          <p:cNvSpPr>
            <a:spLocks noGrp="1"/>
          </p:cNvSpPr>
          <p:nvPr>
            <p:ph type="ftr" sz="quarter" idx="11"/>
          </p:nvPr>
        </p:nvSpPr>
        <p:spPr/>
        <p:txBody>
          <a:bodyPr/>
          <a:lstStyle/>
          <a:p>
            <a:endParaRPr lang="en-US" dirty="0"/>
          </a:p>
        </p:txBody>
      </p:sp>
      <p:sp>
        <p:nvSpPr>
          <p:cNvPr id="5" name="Date Placeholder 5"/>
          <p:cNvSpPr>
            <a:spLocks noGrp="1"/>
          </p:cNvSpPr>
          <p:nvPr>
            <p:ph type="dt" sz="half" idx="10"/>
          </p:nvPr>
        </p:nvSpPr>
        <p:spPr/>
        <p:txBody>
          <a:bodyPr/>
          <a:lstStyle/>
          <a:p>
            <a:fld id="{B0FE2824-C2A0-4931-BB32-60B24BDBB3CC}" type="datetimeFigureOut">
              <a:rPr lang="en-US" smtClean="0"/>
              <a:t>7/25/2023</a:t>
            </a:fld>
            <a:endParaRPr lang="en-US" dirty="0"/>
          </a:p>
        </p:txBody>
      </p:sp>
      <p:sp>
        <p:nvSpPr>
          <p:cNvPr id="7" name="Slide Number Placeholder 6"/>
          <p:cNvSpPr>
            <a:spLocks noGrp="1"/>
          </p:cNvSpPr>
          <p:nvPr>
            <p:ph type="sldNum" sz="quarter" idx="12"/>
          </p:nvPr>
        </p:nvSpPr>
        <p:spPr/>
        <p:txBody>
          <a:bodyPr/>
          <a:lstStyle/>
          <a:p>
            <a:fld id="{B13333A4-2EF1-4B79-B68C-AB20E66B4822}" type="slidenum">
              <a:rPr lang="en-US" smtClean="0"/>
              <a:t>‹#›</a:t>
            </a:fld>
            <a:endParaRPr lang="en-US" dirty="0"/>
          </a:p>
        </p:txBody>
      </p:sp>
    </p:spTree>
    <p:extLst>
      <p:ext uri="{BB962C8B-B14F-4D97-AF65-F5344CB8AC3E}">
        <p14:creationId xmlns:p14="http://schemas.microsoft.com/office/powerpoint/2010/main" val="3963172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839788" y="1828800"/>
            <a:ext cx="5029200" cy="685800"/>
          </a:xfrm>
        </p:spPr>
        <p:txBody>
          <a:bodyPr anchor="ctr">
            <a:normAutofit/>
          </a:bodyPr>
          <a:lstStyle>
            <a:lvl1pPr marL="0" indent="0">
              <a:spcBef>
                <a:spcPts val="100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14600"/>
            <a:ext cx="5029200" cy="3675063"/>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26188" y="1828800"/>
            <a:ext cx="5029200" cy="685800"/>
          </a:xfrm>
        </p:spPr>
        <p:txBody>
          <a:bodyPr anchor="ctr">
            <a:normAutofit/>
          </a:bodyPr>
          <a:lstStyle>
            <a:lvl1pPr marL="0" indent="0">
              <a:spcBef>
                <a:spcPts val="100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26188" y="2514600"/>
            <a:ext cx="5029200" cy="3675063"/>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6"/>
          <p:cNvSpPr>
            <a:spLocks noGrp="1"/>
          </p:cNvSpPr>
          <p:nvPr>
            <p:ph type="ftr" sz="quarter" idx="11"/>
          </p:nvPr>
        </p:nvSpPr>
        <p:spPr/>
        <p:txBody>
          <a:bodyPr/>
          <a:lstStyle/>
          <a:p>
            <a:endParaRPr lang="en-US" dirty="0"/>
          </a:p>
        </p:txBody>
      </p:sp>
      <p:sp>
        <p:nvSpPr>
          <p:cNvPr id="7" name="Date Placeholder 7"/>
          <p:cNvSpPr>
            <a:spLocks noGrp="1"/>
          </p:cNvSpPr>
          <p:nvPr>
            <p:ph type="dt" sz="half" idx="10"/>
          </p:nvPr>
        </p:nvSpPr>
        <p:spPr/>
        <p:txBody>
          <a:bodyPr/>
          <a:lstStyle/>
          <a:p>
            <a:fld id="{B0FE2824-C2A0-4931-BB32-60B24BDBB3CC}" type="datetimeFigureOut">
              <a:rPr lang="en-US" smtClean="0"/>
              <a:t>7/25/2023</a:t>
            </a:fld>
            <a:endParaRPr lang="en-US" dirty="0"/>
          </a:p>
        </p:txBody>
      </p:sp>
      <p:sp>
        <p:nvSpPr>
          <p:cNvPr id="9" name="Slide Number Placeholder 8"/>
          <p:cNvSpPr>
            <a:spLocks noGrp="1"/>
          </p:cNvSpPr>
          <p:nvPr>
            <p:ph type="sldNum" sz="quarter" idx="12"/>
          </p:nvPr>
        </p:nvSpPr>
        <p:spPr/>
        <p:txBody>
          <a:bodyPr/>
          <a:lstStyle/>
          <a:p>
            <a:fld id="{B13333A4-2EF1-4B79-B68C-AB20E66B4822}" type="slidenum">
              <a:rPr lang="en-US" smtClean="0"/>
              <a:t>‹#›</a:t>
            </a:fld>
            <a:endParaRPr lang="en-US" dirty="0"/>
          </a:p>
        </p:txBody>
      </p:sp>
    </p:spTree>
    <p:extLst>
      <p:ext uri="{BB962C8B-B14F-4D97-AF65-F5344CB8AC3E}">
        <p14:creationId xmlns:p14="http://schemas.microsoft.com/office/powerpoint/2010/main" val="1447994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2"/>
          <p:cNvSpPr>
            <a:spLocks noGrp="1"/>
          </p:cNvSpPr>
          <p:nvPr>
            <p:ph type="ftr" sz="quarter" idx="11"/>
          </p:nvPr>
        </p:nvSpPr>
        <p:spPr/>
        <p:txBody>
          <a:bodyPr/>
          <a:lstStyle/>
          <a:p>
            <a:endParaRPr lang="en-US" dirty="0"/>
          </a:p>
        </p:txBody>
      </p:sp>
      <p:sp>
        <p:nvSpPr>
          <p:cNvPr id="3" name="Date Placeholder 3"/>
          <p:cNvSpPr>
            <a:spLocks noGrp="1"/>
          </p:cNvSpPr>
          <p:nvPr>
            <p:ph type="dt" sz="half" idx="10"/>
          </p:nvPr>
        </p:nvSpPr>
        <p:spPr/>
        <p:txBody>
          <a:bodyPr/>
          <a:lstStyle/>
          <a:p>
            <a:fld id="{B0FE2824-C2A0-4931-BB32-60B24BDBB3CC}" type="datetimeFigureOut">
              <a:rPr lang="en-US" smtClean="0"/>
              <a:t>7/25/2023</a:t>
            </a:fld>
            <a:endParaRPr lang="en-US" dirty="0"/>
          </a:p>
        </p:txBody>
      </p:sp>
      <p:sp>
        <p:nvSpPr>
          <p:cNvPr id="5" name="Slide Number Placeholder 4"/>
          <p:cNvSpPr>
            <a:spLocks noGrp="1"/>
          </p:cNvSpPr>
          <p:nvPr>
            <p:ph type="sldNum" sz="quarter" idx="12"/>
          </p:nvPr>
        </p:nvSpPr>
        <p:spPr/>
        <p:txBody>
          <a:bodyPr/>
          <a:lstStyle/>
          <a:p>
            <a:fld id="{B13333A4-2EF1-4B79-B68C-AB20E66B4822}" type="slidenum">
              <a:rPr lang="en-US" smtClean="0"/>
              <a:t>‹#›</a:t>
            </a:fld>
            <a:endParaRPr lang="en-US" dirty="0"/>
          </a:p>
        </p:txBody>
      </p:sp>
    </p:spTree>
    <p:extLst>
      <p:ext uri="{BB962C8B-B14F-4D97-AF65-F5344CB8AC3E}">
        <p14:creationId xmlns:p14="http://schemas.microsoft.com/office/powerpoint/2010/main" val="3956345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1"/>
          <p:cNvSpPr>
            <a:spLocks noGrp="1"/>
          </p:cNvSpPr>
          <p:nvPr>
            <p:ph type="ftr" sz="quarter" idx="11"/>
          </p:nvPr>
        </p:nvSpPr>
        <p:spPr/>
        <p:txBody>
          <a:bodyPr/>
          <a:lstStyle/>
          <a:p>
            <a:endParaRPr lang="en-US" dirty="0"/>
          </a:p>
        </p:txBody>
      </p:sp>
      <p:sp>
        <p:nvSpPr>
          <p:cNvPr id="2" name="Date Placeholder 2"/>
          <p:cNvSpPr>
            <a:spLocks noGrp="1"/>
          </p:cNvSpPr>
          <p:nvPr>
            <p:ph type="dt" sz="half" idx="10"/>
          </p:nvPr>
        </p:nvSpPr>
        <p:spPr/>
        <p:txBody>
          <a:bodyPr/>
          <a:lstStyle/>
          <a:p>
            <a:fld id="{B0FE2824-C2A0-4931-BB32-60B24BDBB3CC}" type="datetimeFigureOut">
              <a:rPr lang="en-US" smtClean="0"/>
              <a:t>7/25/2023</a:t>
            </a:fld>
            <a:endParaRPr lang="en-US" dirty="0"/>
          </a:p>
        </p:txBody>
      </p:sp>
      <p:sp>
        <p:nvSpPr>
          <p:cNvPr id="4" name="Slide Number Placeholder 3"/>
          <p:cNvSpPr>
            <a:spLocks noGrp="1"/>
          </p:cNvSpPr>
          <p:nvPr>
            <p:ph type="sldNum" sz="quarter" idx="12"/>
          </p:nvPr>
        </p:nvSpPr>
        <p:spPr/>
        <p:txBody>
          <a:bodyPr/>
          <a:lstStyle/>
          <a:p>
            <a:fld id="{B13333A4-2EF1-4B79-B68C-AB20E66B4822}" type="slidenum">
              <a:rPr lang="en-US" smtClean="0"/>
              <a:t>‹#›</a:t>
            </a:fld>
            <a:endParaRPr lang="en-US" dirty="0"/>
          </a:p>
        </p:txBody>
      </p:sp>
    </p:spTree>
    <p:extLst>
      <p:ext uri="{BB962C8B-B14F-4D97-AF65-F5344CB8AC3E}">
        <p14:creationId xmlns:p14="http://schemas.microsoft.com/office/powerpoint/2010/main" val="3667301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924800" y="1524000"/>
            <a:ext cx="3429000" cy="1905000"/>
          </a:xfrm>
        </p:spPr>
        <p:txBody>
          <a:bodyPr anchor="b">
            <a:normAutofit/>
          </a:bodyPr>
          <a:lstStyle>
            <a:lvl1pPr>
              <a:defRPr sz="3400"/>
            </a:lvl1pPr>
          </a:lstStyle>
          <a:p>
            <a:r>
              <a:rPr lang="en-US"/>
              <a:t>Click to edit Master title style</a:t>
            </a:r>
            <a:endParaRPr lang="en-US" dirty="0"/>
          </a:p>
        </p:txBody>
      </p:sp>
      <p:sp>
        <p:nvSpPr>
          <p:cNvPr id="3" name="Content Placeholder 2"/>
          <p:cNvSpPr>
            <a:spLocks noGrp="1"/>
          </p:cNvSpPr>
          <p:nvPr>
            <p:ph idx="1"/>
          </p:nvPr>
        </p:nvSpPr>
        <p:spPr>
          <a:xfrm>
            <a:off x="838200" y="685800"/>
            <a:ext cx="6400800" cy="5257800"/>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924800" y="3581400"/>
            <a:ext cx="3429000" cy="1828800"/>
          </a:xfrm>
        </p:spPr>
        <p:txBody>
          <a:bodyPr/>
          <a:lstStyle>
            <a:lvl1pPr marL="0" indent="0">
              <a:spcBef>
                <a:spcPts val="10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4"/>
          <p:cNvSpPr>
            <a:spLocks noGrp="1"/>
          </p:cNvSpPr>
          <p:nvPr>
            <p:ph type="ftr" sz="quarter" idx="11"/>
          </p:nvPr>
        </p:nvSpPr>
        <p:spPr/>
        <p:txBody>
          <a:bodyPr/>
          <a:lstStyle/>
          <a:p>
            <a:endParaRPr lang="en-US" dirty="0"/>
          </a:p>
        </p:txBody>
      </p:sp>
      <p:sp>
        <p:nvSpPr>
          <p:cNvPr id="5" name="Date Placeholder 5"/>
          <p:cNvSpPr>
            <a:spLocks noGrp="1"/>
          </p:cNvSpPr>
          <p:nvPr>
            <p:ph type="dt" sz="half" idx="10"/>
          </p:nvPr>
        </p:nvSpPr>
        <p:spPr/>
        <p:txBody>
          <a:bodyPr/>
          <a:lstStyle/>
          <a:p>
            <a:fld id="{B0FE2824-C2A0-4931-BB32-60B24BDBB3CC}" type="datetimeFigureOut">
              <a:rPr lang="en-US" smtClean="0"/>
              <a:t>7/25/2023</a:t>
            </a:fld>
            <a:endParaRPr lang="en-US" dirty="0"/>
          </a:p>
        </p:txBody>
      </p:sp>
      <p:sp>
        <p:nvSpPr>
          <p:cNvPr id="7" name="Slide Number Placeholder 6"/>
          <p:cNvSpPr>
            <a:spLocks noGrp="1"/>
          </p:cNvSpPr>
          <p:nvPr>
            <p:ph type="sldNum" sz="quarter" idx="12"/>
          </p:nvPr>
        </p:nvSpPr>
        <p:spPr/>
        <p:txBody>
          <a:bodyPr/>
          <a:lstStyle/>
          <a:p>
            <a:fld id="{B13333A4-2EF1-4B79-B68C-AB20E66B4822}" type="slidenum">
              <a:rPr lang="en-US" smtClean="0"/>
              <a:t>‹#›</a:t>
            </a:fld>
            <a:endParaRPr lang="en-US" dirty="0"/>
          </a:p>
        </p:txBody>
      </p:sp>
    </p:spTree>
    <p:extLst>
      <p:ext uri="{BB962C8B-B14F-4D97-AF65-F5344CB8AC3E}">
        <p14:creationId xmlns:p14="http://schemas.microsoft.com/office/powerpoint/2010/main" val="978961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924800" y="1527048"/>
            <a:ext cx="3429000" cy="1901952"/>
          </a:xfrm>
        </p:spPr>
        <p:txBody>
          <a:bodyPr anchor="b">
            <a:normAutofit/>
          </a:bodyPr>
          <a:lstStyle>
            <a:lvl1pPr>
              <a:defRPr sz="3400"/>
            </a:lvl1pPr>
          </a:lstStyle>
          <a:p>
            <a:r>
              <a:rPr lang="en-US"/>
              <a:t>Click to edit Master title style</a:t>
            </a:r>
            <a:endParaRPr lang="en-US" dirty="0"/>
          </a:p>
        </p:txBody>
      </p:sp>
      <p:sp>
        <p:nvSpPr>
          <p:cNvPr id="3" name="Picture Placeholder 2" descr="An empty placeholder to add an image. Click on the placeholder and select the image that you wish to add"/>
          <p:cNvSpPr>
            <a:spLocks noGrp="1"/>
          </p:cNvSpPr>
          <p:nvPr>
            <p:ph type="pic" idx="1"/>
          </p:nvPr>
        </p:nvSpPr>
        <p:spPr>
          <a:xfrm>
            <a:off x="838198" y="685800"/>
            <a:ext cx="6400800" cy="5257800"/>
          </a:xfrm>
        </p:spPr>
        <p:txBody>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7924800" y="3581400"/>
            <a:ext cx="3428999" cy="1828800"/>
          </a:xfrm>
        </p:spPr>
        <p:txBody>
          <a:bodyPr/>
          <a:lstStyle>
            <a:lvl1pPr marL="0" indent="0">
              <a:spcBef>
                <a:spcPts val="10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4"/>
          <p:cNvSpPr>
            <a:spLocks noGrp="1"/>
          </p:cNvSpPr>
          <p:nvPr>
            <p:ph type="ftr" sz="quarter" idx="11"/>
          </p:nvPr>
        </p:nvSpPr>
        <p:spPr/>
        <p:txBody>
          <a:bodyPr/>
          <a:lstStyle/>
          <a:p>
            <a:endParaRPr lang="en-US" dirty="0"/>
          </a:p>
        </p:txBody>
      </p:sp>
      <p:sp>
        <p:nvSpPr>
          <p:cNvPr id="5" name="Date Placeholder 5"/>
          <p:cNvSpPr>
            <a:spLocks noGrp="1"/>
          </p:cNvSpPr>
          <p:nvPr>
            <p:ph type="dt" sz="half" idx="10"/>
          </p:nvPr>
        </p:nvSpPr>
        <p:spPr/>
        <p:txBody>
          <a:bodyPr/>
          <a:lstStyle/>
          <a:p>
            <a:fld id="{B0FE2824-C2A0-4931-BB32-60B24BDBB3CC}" type="datetimeFigureOut">
              <a:rPr lang="en-US" smtClean="0"/>
              <a:t>7/25/2023</a:t>
            </a:fld>
            <a:endParaRPr lang="en-US" dirty="0"/>
          </a:p>
        </p:txBody>
      </p:sp>
      <p:sp>
        <p:nvSpPr>
          <p:cNvPr id="7" name="Slide Number Placeholder 6"/>
          <p:cNvSpPr>
            <a:spLocks noGrp="1"/>
          </p:cNvSpPr>
          <p:nvPr>
            <p:ph type="sldNum" sz="quarter" idx="12"/>
          </p:nvPr>
        </p:nvSpPr>
        <p:spPr/>
        <p:txBody>
          <a:bodyPr/>
          <a:lstStyle/>
          <a:p>
            <a:fld id="{B13333A4-2EF1-4B79-B68C-AB20E66B4822}" type="slidenum">
              <a:rPr lang="en-US" smtClean="0"/>
              <a:t>‹#›</a:t>
            </a:fld>
            <a:endParaRPr lang="en-US" dirty="0"/>
          </a:p>
        </p:txBody>
      </p:sp>
    </p:spTree>
    <p:extLst>
      <p:ext uri="{BB962C8B-B14F-4D97-AF65-F5344CB8AC3E}">
        <p14:creationId xmlns:p14="http://schemas.microsoft.com/office/powerpoint/2010/main" val="3225279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bwMode="invGray">
          <a:xfrm>
            <a:off x="0" y="6492239"/>
            <a:ext cx="12188825" cy="3657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838200" y="365126"/>
            <a:ext cx="10515600" cy="114522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3"/>
          <p:cNvSpPr>
            <a:spLocks noGrp="1"/>
          </p:cNvSpPr>
          <p:nvPr>
            <p:ph type="ftr" sz="quarter" idx="3"/>
          </p:nvPr>
        </p:nvSpPr>
        <p:spPr>
          <a:xfrm>
            <a:off x="381000" y="6549715"/>
            <a:ext cx="8442158" cy="229237"/>
          </a:xfrm>
          <a:prstGeom prst="rect">
            <a:avLst/>
          </a:prstGeom>
        </p:spPr>
        <p:txBody>
          <a:bodyPr vert="horz" lIns="91440" tIns="45720" rIns="91440" bIns="45720" rtlCol="0" anchor="ctr"/>
          <a:lstStyle>
            <a:lvl1pPr algn="l">
              <a:defRPr sz="1100">
                <a:solidFill>
                  <a:schemeClr val="bg1">
                    <a:lumMod val="40000"/>
                    <a:lumOff val="60000"/>
                  </a:schemeClr>
                </a:solidFill>
              </a:defRPr>
            </a:lvl1pPr>
          </a:lstStyle>
          <a:p>
            <a:endParaRPr lang="en-US" dirty="0"/>
          </a:p>
        </p:txBody>
      </p:sp>
      <p:sp>
        <p:nvSpPr>
          <p:cNvPr id="4" name="Date Placeholder 4"/>
          <p:cNvSpPr>
            <a:spLocks noGrp="1"/>
          </p:cNvSpPr>
          <p:nvPr>
            <p:ph type="dt" sz="half" idx="2"/>
          </p:nvPr>
        </p:nvSpPr>
        <p:spPr>
          <a:xfrm>
            <a:off x="9685939" y="6549715"/>
            <a:ext cx="1667860" cy="229237"/>
          </a:xfrm>
          <a:prstGeom prst="rect">
            <a:avLst/>
          </a:prstGeom>
        </p:spPr>
        <p:txBody>
          <a:bodyPr vert="horz" lIns="91440" tIns="45720" rIns="91440" bIns="45720" rtlCol="0" anchor="ctr"/>
          <a:lstStyle>
            <a:lvl1pPr algn="r">
              <a:defRPr sz="1100">
                <a:solidFill>
                  <a:schemeClr val="bg1">
                    <a:lumMod val="40000"/>
                    <a:lumOff val="60000"/>
                  </a:schemeClr>
                </a:solidFill>
              </a:defRPr>
            </a:lvl1pPr>
          </a:lstStyle>
          <a:p>
            <a:fld id="{B0FE2824-C2A0-4931-BB32-60B24BDBB3CC}" type="datetimeFigureOut">
              <a:rPr lang="en-US" smtClean="0"/>
              <a:pPr/>
              <a:t>7/25/2023</a:t>
            </a:fld>
            <a:endParaRPr lang="en-US" dirty="0"/>
          </a:p>
        </p:txBody>
      </p:sp>
      <p:sp>
        <p:nvSpPr>
          <p:cNvPr id="6" name="Slide Number Placeholder 5"/>
          <p:cNvSpPr>
            <a:spLocks noGrp="1"/>
          </p:cNvSpPr>
          <p:nvPr>
            <p:ph type="sldNum" sz="quarter" idx="4"/>
          </p:nvPr>
        </p:nvSpPr>
        <p:spPr>
          <a:xfrm>
            <a:off x="11353799" y="6549715"/>
            <a:ext cx="446361" cy="229237"/>
          </a:xfrm>
          <a:prstGeom prst="rect">
            <a:avLst/>
          </a:prstGeom>
        </p:spPr>
        <p:txBody>
          <a:bodyPr vert="horz" lIns="91440" tIns="45720" rIns="91440" bIns="45720" rtlCol="0" anchor="ctr"/>
          <a:lstStyle>
            <a:lvl1pPr algn="r">
              <a:defRPr sz="1100">
                <a:solidFill>
                  <a:schemeClr val="bg1">
                    <a:lumMod val="40000"/>
                    <a:lumOff val="60000"/>
                  </a:schemeClr>
                </a:solidFill>
              </a:defRPr>
            </a:lvl1pPr>
          </a:lstStyle>
          <a:p>
            <a:fld id="{B13333A4-2EF1-4B79-B68C-AB20E66B4822}" type="slidenum">
              <a:rPr lang="en-US" smtClean="0"/>
              <a:pPr/>
              <a:t>‹#›</a:t>
            </a:fld>
            <a:endParaRPr lang="en-US" dirty="0"/>
          </a:p>
        </p:txBody>
      </p:sp>
    </p:spTree>
    <p:extLst>
      <p:ext uri="{BB962C8B-B14F-4D97-AF65-F5344CB8AC3E}">
        <p14:creationId xmlns:p14="http://schemas.microsoft.com/office/powerpoint/2010/main" val="115587165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8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9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182880" algn="l" defTabSz="914400" rtl="0" eaLnBrk="1" latinLnBrk="0" hangingPunct="1">
        <a:lnSpc>
          <a:spcPct val="90000"/>
        </a:lnSpc>
        <a:spcBef>
          <a:spcPts val="8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6pPr>
      <a:lvl7pPr marL="16002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7pPr>
      <a:lvl8pPr marL="18288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8pPr>
      <a:lvl9pPr marL="20574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Maths in the workplace</a:t>
            </a:r>
          </a:p>
        </p:txBody>
      </p:sp>
      <p:sp>
        <p:nvSpPr>
          <p:cNvPr id="3" name="Subtitle 2"/>
          <p:cNvSpPr>
            <a:spLocks noGrp="1"/>
          </p:cNvSpPr>
          <p:nvPr>
            <p:ph type="subTitle" idx="1"/>
          </p:nvPr>
        </p:nvSpPr>
        <p:spPr>
          <a:xfrm>
            <a:off x="838201" y="5517236"/>
            <a:ext cx="10515598" cy="474836"/>
          </a:xfrm>
        </p:spPr>
        <p:txBody>
          <a:bodyPr>
            <a:normAutofit fontScale="92500"/>
          </a:bodyPr>
          <a:lstStyle/>
          <a:p>
            <a:r>
              <a:rPr lang="en-US" dirty="0"/>
              <a:t>Adecco and Leyland Trucks case studies by Rob Hosker, Bishop </a:t>
            </a:r>
            <a:r>
              <a:rPr lang="en-US" dirty="0" err="1"/>
              <a:t>Rawstorne</a:t>
            </a:r>
            <a:endParaRPr lang="en-US" dirty="0"/>
          </a:p>
        </p:txBody>
      </p:sp>
      <p:pic>
        <p:nvPicPr>
          <p:cNvPr id="7" name="Picture 6" descr="A logo for a company&#10;&#10;Description automatically generated">
            <a:extLst>
              <a:ext uri="{FF2B5EF4-FFF2-40B4-BE49-F238E27FC236}">
                <a16:creationId xmlns:a16="http://schemas.microsoft.com/office/drawing/2014/main" id="{9895C346-C48D-95DA-A3E4-E76F4C1AE0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0256" y="4667636"/>
            <a:ext cx="2088232" cy="849600"/>
          </a:xfrm>
          <a:prstGeom prst="rect">
            <a:avLst/>
          </a:prstGeom>
        </p:spPr>
      </p:pic>
      <p:pic>
        <p:nvPicPr>
          <p:cNvPr id="9" name="Picture 8" descr="A blue and white circular logo with a map in the center&#10;&#10;Description automatically generated">
            <a:extLst>
              <a:ext uri="{FF2B5EF4-FFF2-40B4-BE49-F238E27FC236}">
                <a16:creationId xmlns:a16="http://schemas.microsoft.com/office/drawing/2014/main" id="{1FA926A4-6472-C9AB-5121-C75E5A97DA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9809" y="4290546"/>
            <a:ext cx="1307979" cy="1307979"/>
          </a:xfrm>
          <a:prstGeom prst="rect">
            <a:avLst/>
          </a:prstGeom>
        </p:spPr>
      </p:pic>
    </p:spTree>
    <p:extLst>
      <p:ext uri="{BB962C8B-B14F-4D97-AF65-F5344CB8AC3E}">
        <p14:creationId xmlns:p14="http://schemas.microsoft.com/office/powerpoint/2010/main" val="2142729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A6734-6F1E-4805-8F1F-22BAE0B081D1}"/>
              </a:ext>
            </a:extLst>
          </p:cNvPr>
          <p:cNvSpPr>
            <a:spLocks noGrp="1"/>
          </p:cNvSpPr>
          <p:nvPr>
            <p:ph type="title"/>
          </p:nvPr>
        </p:nvSpPr>
        <p:spPr>
          <a:xfrm>
            <a:off x="838200" y="365126"/>
            <a:ext cx="2593504" cy="759618"/>
          </a:xfrm>
        </p:spPr>
        <p:txBody>
          <a:bodyPr/>
          <a:lstStyle/>
          <a:p>
            <a:r>
              <a:rPr lang="en-GB" dirty="0"/>
              <a:t>The Maths!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099B7C2-CA8E-4979-A5E6-DEA628277356}"/>
                  </a:ext>
                </a:extLst>
              </p:cNvPr>
              <p:cNvSpPr>
                <a:spLocks noGrp="1"/>
              </p:cNvSpPr>
              <p:nvPr>
                <p:ph sz="half" idx="1"/>
              </p:nvPr>
            </p:nvSpPr>
            <p:spPr/>
            <p:txBody>
              <a:bodyPr>
                <a:normAutofit lnSpcReduction="10000"/>
              </a:bodyPr>
              <a:lstStyle/>
              <a:p>
                <a:r>
                  <a:rPr lang="en-GB" dirty="0"/>
                  <a:t>Pay (before deductions)</a:t>
                </a:r>
              </a:p>
              <a:p>
                <a:r>
                  <a:rPr lang="en-GB" dirty="0"/>
                  <a:t>39</a:t>
                </a:r>
                <a14:m>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2</m:t>
                        </m:r>
                      </m:num>
                      <m:den>
                        <m:r>
                          <a:rPr lang="en-GB" b="0" i="1" smtClean="0">
                            <a:latin typeface="Cambria Math" panose="02040503050406030204" pitchFamily="18" charset="0"/>
                          </a:rPr>
                          <m:t>3</m:t>
                        </m:r>
                      </m:den>
                    </m:f>
                  </m:oMath>
                </a14:m>
                <a:r>
                  <a:rPr lang="en-GB" dirty="0"/>
                  <a:t> × £14.39 = £570.80</a:t>
                </a:r>
              </a:p>
              <a:p>
                <a:r>
                  <a:rPr lang="en-GB" dirty="0"/>
                  <a:t>2 x £21.59 = £43.18</a:t>
                </a:r>
              </a:p>
              <a:p>
                <a:r>
                  <a:rPr lang="en-GB" dirty="0"/>
                  <a:t>1</a:t>
                </a:r>
                <a14:m>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3</m:t>
                        </m:r>
                      </m:den>
                    </m:f>
                  </m:oMath>
                </a14:m>
                <a:r>
                  <a:rPr lang="en-GB" dirty="0"/>
                  <a:t> x £28.78 =  £38.37</a:t>
                </a:r>
              </a:p>
              <a:p>
                <a:r>
                  <a:rPr lang="en-GB" dirty="0"/>
                  <a:t>TOTAL = </a:t>
                </a:r>
                <a:r>
                  <a:rPr lang="en-GB" dirty="0">
                    <a:solidFill>
                      <a:srgbClr val="C00000"/>
                    </a:solidFill>
                  </a:rPr>
                  <a:t>£652.35 </a:t>
                </a:r>
              </a:p>
              <a:p>
                <a:endParaRPr lang="en-GB" dirty="0">
                  <a:solidFill>
                    <a:srgbClr val="C00000"/>
                  </a:solidFill>
                </a:endParaRPr>
              </a:p>
              <a:p>
                <a:r>
                  <a:rPr lang="en-GB" dirty="0">
                    <a:solidFill>
                      <a:srgbClr val="C00000"/>
                    </a:solidFill>
                  </a:rPr>
                  <a:t>BALANCE  = £431.55 </a:t>
                </a:r>
              </a:p>
              <a:p>
                <a:r>
                  <a:rPr lang="en-GB" dirty="0"/>
                  <a:t>(and we haven’t talked about accommodation, food or fun yet!)   </a:t>
                </a:r>
              </a:p>
              <a:p>
                <a:endParaRPr lang="en-GB" dirty="0"/>
              </a:p>
              <a:p>
                <a:endParaRPr lang="en-GB" dirty="0"/>
              </a:p>
            </p:txBody>
          </p:sp>
        </mc:Choice>
        <mc:Fallback xmlns="">
          <p:sp>
            <p:nvSpPr>
              <p:cNvPr id="3" name="Content Placeholder 2">
                <a:extLst>
                  <a:ext uri="{FF2B5EF4-FFF2-40B4-BE49-F238E27FC236}">
                    <a16:creationId xmlns:a16="http://schemas.microsoft.com/office/drawing/2014/main" id="{F099B7C2-CA8E-4979-A5E6-DEA628277356}"/>
                  </a:ext>
                </a:extLst>
              </p:cNvPr>
              <p:cNvSpPr>
                <a:spLocks noGrp="1" noRot="1" noChangeAspect="1" noMove="1" noResize="1" noEditPoints="1" noAdjustHandles="1" noChangeArrowheads="1" noChangeShapeType="1" noTextEdit="1"/>
              </p:cNvSpPr>
              <p:nvPr>
                <p:ph sz="half" idx="1"/>
              </p:nvPr>
            </p:nvSpPr>
            <p:spPr>
              <a:blipFill>
                <a:blip r:embed="rId2"/>
                <a:stretch>
                  <a:fillRect l="-1091" t="-2101"/>
                </a:stretch>
              </a:blipFill>
            </p:spPr>
            <p:txBody>
              <a:bodyPr/>
              <a:lstStyle/>
              <a:p>
                <a:r>
                  <a:rPr lang="en-GB">
                    <a:noFill/>
                  </a:rPr>
                  <a:t> </a:t>
                </a:r>
              </a:p>
            </p:txBody>
          </p:sp>
        </mc:Fallback>
      </mc:AlternateContent>
      <p:sp>
        <p:nvSpPr>
          <p:cNvPr id="4" name="Content Placeholder 3">
            <a:extLst>
              <a:ext uri="{FF2B5EF4-FFF2-40B4-BE49-F238E27FC236}">
                <a16:creationId xmlns:a16="http://schemas.microsoft.com/office/drawing/2014/main" id="{58E21EFD-55F8-45A9-B821-D02765AF4A85}"/>
              </a:ext>
            </a:extLst>
          </p:cNvPr>
          <p:cNvSpPr>
            <a:spLocks noGrp="1"/>
          </p:cNvSpPr>
          <p:nvPr>
            <p:ph sz="half" idx="2"/>
          </p:nvPr>
        </p:nvSpPr>
        <p:spPr>
          <a:xfrm>
            <a:off x="6096000" y="260648"/>
            <a:ext cx="5029200" cy="6192688"/>
          </a:xfrm>
        </p:spPr>
        <p:txBody>
          <a:bodyPr>
            <a:normAutofit lnSpcReduction="10000"/>
          </a:bodyPr>
          <a:lstStyle/>
          <a:p>
            <a:r>
              <a:rPr lang="en-GB" dirty="0"/>
              <a:t>Deductions</a:t>
            </a:r>
          </a:p>
          <a:p>
            <a:r>
              <a:rPr lang="en-GB" dirty="0"/>
              <a:t>Tax &amp; NI</a:t>
            </a:r>
          </a:p>
          <a:p>
            <a:pPr lvl="1"/>
            <a:r>
              <a:rPr lang="en-GB" dirty="0"/>
              <a:t>0.23 x £652.35 = </a:t>
            </a:r>
            <a:r>
              <a:rPr lang="en-GB" dirty="0">
                <a:solidFill>
                  <a:srgbClr val="C00000"/>
                </a:solidFill>
              </a:rPr>
              <a:t>£150.04</a:t>
            </a:r>
          </a:p>
          <a:p>
            <a:r>
              <a:rPr lang="en-GB" dirty="0"/>
              <a:t> Fuel</a:t>
            </a:r>
          </a:p>
          <a:p>
            <a:pPr lvl="1"/>
            <a:r>
              <a:rPr lang="en-GB" dirty="0"/>
              <a:t>30 x 7 = 210 miles</a:t>
            </a:r>
          </a:p>
          <a:p>
            <a:pPr lvl="1"/>
            <a:r>
              <a:rPr lang="en-GB" dirty="0"/>
              <a:t>Car can travel 54 miles per gallon</a:t>
            </a:r>
          </a:p>
          <a:p>
            <a:pPr lvl="1"/>
            <a:r>
              <a:rPr lang="en-GB" dirty="0"/>
              <a:t>3.89 gallons = 17.66 litres</a:t>
            </a:r>
          </a:p>
          <a:p>
            <a:pPr lvl="1"/>
            <a:r>
              <a:rPr lang="en-GB" dirty="0"/>
              <a:t>£1.41 x 17.66 = </a:t>
            </a:r>
            <a:r>
              <a:rPr lang="en-GB" dirty="0">
                <a:solidFill>
                  <a:srgbClr val="C00000"/>
                </a:solidFill>
              </a:rPr>
              <a:t>£24.89  </a:t>
            </a:r>
          </a:p>
          <a:p>
            <a:r>
              <a:rPr lang="en-GB" dirty="0"/>
              <a:t>Car insurance</a:t>
            </a:r>
          </a:p>
          <a:p>
            <a:pPr lvl="1"/>
            <a:r>
              <a:rPr lang="en-GB" dirty="0"/>
              <a:t>£1200 ÷ 52 =</a:t>
            </a:r>
            <a:r>
              <a:rPr lang="en-GB" dirty="0">
                <a:solidFill>
                  <a:srgbClr val="C00000"/>
                </a:solidFill>
              </a:rPr>
              <a:t> £23.08</a:t>
            </a:r>
          </a:p>
          <a:p>
            <a:r>
              <a:rPr lang="en-GB" dirty="0"/>
              <a:t>Car Tax</a:t>
            </a:r>
          </a:p>
          <a:p>
            <a:pPr lvl="1"/>
            <a:r>
              <a:rPr lang="en-GB" dirty="0"/>
              <a:t>£185 ÷ 52 = </a:t>
            </a:r>
            <a:r>
              <a:rPr lang="en-GB" dirty="0">
                <a:solidFill>
                  <a:srgbClr val="C00000"/>
                </a:solidFill>
              </a:rPr>
              <a:t>£3.56</a:t>
            </a:r>
          </a:p>
          <a:p>
            <a:r>
              <a:rPr lang="en-GB" dirty="0"/>
              <a:t>Car maintenance</a:t>
            </a:r>
          </a:p>
          <a:p>
            <a:pPr lvl="1"/>
            <a:r>
              <a:rPr lang="en-GB" dirty="0"/>
              <a:t>£1000 ÷ 52 = </a:t>
            </a:r>
            <a:r>
              <a:rPr lang="en-GB" dirty="0">
                <a:solidFill>
                  <a:srgbClr val="C00000"/>
                </a:solidFill>
              </a:rPr>
              <a:t>£19.23</a:t>
            </a:r>
          </a:p>
          <a:p>
            <a:r>
              <a:rPr lang="en-GB" dirty="0"/>
              <a:t>TOTAL = </a:t>
            </a:r>
            <a:r>
              <a:rPr lang="en-GB" dirty="0">
                <a:solidFill>
                  <a:srgbClr val="C00000"/>
                </a:solidFill>
              </a:rPr>
              <a:t>£220.80 </a:t>
            </a:r>
          </a:p>
          <a:p>
            <a:pPr lvl="1"/>
            <a:endParaRPr lang="en-GB" dirty="0">
              <a:solidFill>
                <a:srgbClr val="C00000"/>
              </a:solidFill>
            </a:endParaRPr>
          </a:p>
          <a:p>
            <a:pPr lvl="1"/>
            <a:endParaRPr lang="en-GB" dirty="0">
              <a:solidFill>
                <a:srgbClr val="C00000"/>
              </a:solidFill>
            </a:endParaRPr>
          </a:p>
          <a:p>
            <a:pPr lvl="1"/>
            <a:endParaRPr lang="en-GB" dirty="0">
              <a:solidFill>
                <a:srgbClr val="C00000"/>
              </a:solidFill>
            </a:endParaRPr>
          </a:p>
          <a:p>
            <a:pPr lvl="1"/>
            <a:endParaRPr lang="en-GB" dirty="0">
              <a:solidFill>
                <a:srgbClr val="C00000"/>
              </a:solidFill>
            </a:endParaRPr>
          </a:p>
          <a:p>
            <a:pPr lvl="1"/>
            <a:endParaRPr lang="en-GB" dirty="0">
              <a:solidFill>
                <a:srgbClr val="C00000"/>
              </a:solidFill>
            </a:endParaRPr>
          </a:p>
          <a:p>
            <a:pPr lvl="1"/>
            <a:endParaRPr lang="en-GB" dirty="0">
              <a:solidFill>
                <a:srgbClr val="C00000"/>
              </a:solidFill>
            </a:endParaRPr>
          </a:p>
        </p:txBody>
      </p:sp>
    </p:spTree>
    <p:extLst>
      <p:ext uri="{BB962C8B-B14F-4D97-AF65-F5344CB8AC3E}">
        <p14:creationId xmlns:p14="http://schemas.microsoft.com/office/powerpoint/2010/main" val="2492448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3">
                                            <p:txEl>
                                              <p:pRg st="0" end="0"/>
                                            </p:txEl>
                                          </p:spTgt>
                                        </p:tgtEl>
                                      </p:cBhvr>
                                    </p:animEffect>
                                    <p:animScale>
                                      <p:cBhvr>
                                        <p:cTn id="12" dur="250" autoRev="1" fill="hold"/>
                                        <p:tgtEl>
                                          <p:spTgt spid="3">
                                            <p:txEl>
                                              <p:pRg st="0" end="0"/>
                                            </p:txEl>
                                          </p:spTgt>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nodeType="clickEffect">
                                  <p:stCondLst>
                                    <p:cond delay="0"/>
                                  </p:stCondLst>
                                  <p:childTnLst>
                                    <p:animEffect transition="out" filter="fade">
                                      <p:cBhvr>
                                        <p:cTn id="16" dur="500" tmFilter="0, 0; .2, .5; .8, .5; 1, 0"/>
                                        <p:tgtEl>
                                          <p:spTgt spid="3">
                                            <p:txEl>
                                              <p:pRg st="1" end="1"/>
                                            </p:txEl>
                                          </p:spTgt>
                                        </p:tgtEl>
                                      </p:cBhvr>
                                    </p:animEffect>
                                    <p:animScale>
                                      <p:cBhvr>
                                        <p:cTn id="17" dur="250" autoRev="1" fill="hold"/>
                                        <p:tgtEl>
                                          <p:spTgt spid="3">
                                            <p:txEl>
                                              <p:pRg st="1" end="1"/>
                                            </p:txEl>
                                          </p:spTgt>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nodeType="clickEffect">
                                  <p:stCondLst>
                                    <p:cond delay="0"/>
                                  </p:stCondLst>
                                  <p:childTnLst>
                                    <p:animEffect transition="out" filter="fade">
                                      <p:cBhvr>
                                        <p:cTn id="21" dur="500" tmFilter="0, 0; .2, .5; .8, .5; 1, 0"/>
                                        <p:tgtEl>
                                          <p:spTgt spid="3">
                                            <p:txEl>
                                              <p:pRg st="2" end="2"/>
                                            </p:txEl>
                                          </p:spTgt>
                                        </p:tgtEl>
                                      </p:cBhvr>
                                    </p:animEffect>
                                    <p:animScale>
                                      <p:cBhvr>
                                        <p:cTn id="22" dur="250" autoRev="1" fill="hold"/>
                                        <p:tgtEl>
                                          <p:spTgt spid="3">
                                            <p:txEl>
                                              <p:pRg st="2" end="2"/>
                                            </p:txEl>
                                          </p:spTgt>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nodeType="clickEffect">
                                  <p:stCondLst>
                                    <p:cond delay="0"/>
                                  </p:stCondLst>
                                  <p:childTnLst>
                                    <p:animEffect transition="out" filter="fade">
                                      <p:cBhvr>
                                        <p:cTn id="26" dur="500" tmFilter="0, 0; .2, .5; .8, .5; 1, 0"/>
                                        <p:tgtEl>
                                          <p:spTgt spid="3">
                                            <p:txEl>
                                              <p:pRg st="3" end="3"/>
                                            </p:txEl>
                                          </p:spTgt>
                                        </p:tgtEl>
                                      </p:cBhvr>
                                    </p:animEffect>
                                    <p:animScale>
                                      <p:cBhvr>
                                        <p:cTn id="27" dur="250" autoRev="1" fill="hold"/>
                                        <p:tgtEl>
                                          <p:spTgt spid="3">
                                            <p:txEl>
                                              <p:pRg st="3" end="3"/>
                                            </p:txEl>
                                          </p:spTgt>
                                        </p:tgtEl>
                                      </p:cBhvr>
                                      <p:by x="105000" y="105000"/>
                                    </p:animScale>
                                  </p:childTnLst>
                                </p:cTn>
                              </p:par>
                            </p:childTnLst>
                          </p:cTn>
                        </p:par>
                      </p:childTnLst>
                    </p:cTn>
                  </p:par>
                  <p:par>
                    <p:cTn id="28" fill="hold">
                      <p:stCondLst>
                        <p:cond delay="indefinite"/>
                      </p:stCondLst>
                      <p:childTnLst>
                        <p:par>
                          <p:cTn id="29" fill="hold">
                            <p:stCondLst>
                              <p:cond delay="0"/>
                            </p:stCondLst>
                            <p:childTnLst>
                              <p:par>
                                <p:cTn id="30" presetID="26" presetClass="emph" presetSubtype="0" fill="hold" nodeType="clickEffect">
                                  <p:stCondLst>
                                    <p:cond delay="0"/>
                                  </p:stCondLst>
                                  <p:childTnLst>
                                    <p:animEffect transition="out" filter="fade">
                                      <p:cBhvr>
                                        <p:cTn id="31" dur="500" tmFilter="0, 0; .2, .5; .8, .5; 1, 0"/>
                                        <p:tgtEl>
                                          <p:spTgt spid="3">
                                            <p:txEl>
                                              <p:pRg st="4" end="4"/>
                                            </p:txEl>
                                          </p:spTgt>
                                        </p:tgtEl>
                                      </p:cBhvr>
                                    </p:animEffect>
                                    <p:animScale>
                                      <p:cBhvr>
                                        <p:cTn id="32" dur="250" autoRev="1" fill="hold"/>
                                        <p:tgtEl>
                                          <p:spTgt spid="3">
                                            <p:txEl>
                                              <p:pRg st="4" end="4"/>
                                            </p:txEl>
                                          </p:spTgt>
                                        </p:tgtEl>
                                      </p:cBhvr>
                                      <p:by x="105000" y="105000"/>
                                    </p:animScale>
                                  </p:childTnLst>
                                </p:cTn>
                              </p:par>
                            </p:childTnLst>
                          </p:cTn>
                        </p:par>
                      </p:childTnLst>
                    </p:cTn>
                  </p:par>
                  <p:par>
                    <p:cTn id="33" fill="hold">
                      <p:stCondLst>
                        <p:cond delay="indefinite"/>
                      </p:stCondLst>
                      <p:childTnLst>
                        <p:par>
                          <p:cTn id="34" fill="hold">
                            <p:stCondLst>
                              <p:cond delay="0"/>
                            </p:stCondLst>
                            <p:childTnLst>
                              <p:par>
                                <p:cTn id="35" presetID="26" presetClass="emph" presetSubtype="0" fill="hold" nodeType="clickEffect">
                                  <p:stCondLst>
                                    <p:cond delay="0"/>
                                  </p:stCondLst>
                                  <p:childTnLst>
                                    <p:animEffect transition="out" filter="fade">
                                      <p:cBhvr>
                                        <p:cTn id="36" dur="500" tmFilter="0, 0; .2, .5; .8, .5; 1, 0"/>
                                        <p:tgtEl>
                                          <p:spTgt spid="4">
                                            <p:txEl>
                                              <p:pRg st="0" end="0"/>
                                            </p:txEl>
                                          </p:spTgt>
                                        </p:tgtEl>
                                      </p:cBhvr>
                                    </p:animEffect>
                                    <p:animScale>
                                      <p:cBhvr>
                                        <p:cTn id="37" dur="250" autoRev="1" fill="hold"/>
                                        <p:tgtEl>
                                          <p:spTgt spid="4">
                                            <p:txEl>
                                              <p:pRg st="0" end="0"/>
                                            </p:txEl>
                                          </p:spTgt>
                                        </p:tgtEl>
                                      </p:cBhvr>
                                      <p:by x="105000" y="105000"/>
                                    </p:animScale>
                                  </p:childTnLst>
                                </p:cTn>
                              </p:par>
                            </p:childTnLst>
                          </p:cTn>
                        </p:par>
                      </p:childTnLst>
                    </p:cTn>
                  </p:par>
                  <p:par>
                    <p:cTn id="38" fill="hold">
                      <p:stCondLst>
                        <p:cond delay="indefinite"/>
                      </p:stCondLst>
                      <p:childTnLst>
                        <p:par>
                          <p:cTn id="39" fill="hold">
                            <p:stCondLst>
                              <p:cond delay="0"/>
                            </p:stCondLst>
                            <p:childTnLst>
                              <p:par>
                                <p:cTn id="40" presetID="26" presetClass="emph" presetSubtype="0" fill="hold" nodeType="clickEffect">
                                  <p:stCondLst>
                                    <p:cond delay="0"/>
                                  </p:stCondLst>
                                  <p:childTnLst>
                                    <p:animEffect transition="out" filter="fade">
                                      <p:cBhvr>
                                        <p:cTn id="41" dur="500" tmFilter="0, 0; .2, .5; .8, .5; 1, 0"/>
                                        <p:tgtEl>
                                          <p:spTgt spid="4">
                                            <p:txEl>
                                              <p:pRg st="1" end="1"/>
                                            </p:txEl>
                                          </p:spTgt>
                                        </p:tgtEl>
                                      </p:cBhvr>
                                    </p:animEffect>
                                    <p:animScale>
                                      <p:cBhvr>
                                        <p:cTn id="42" dur="250" autoRev="1" fill="hold"/>
                                        <p:tgtEl>
                                          <p:spTgt spid="4">
                                            <p:txEl>
                                              <p:pRg st="1" end="1"/>
                                            </p:txEl>
                                          </p:spTgt>
                                        </p:tgtEl>
                                      </p:cBhvr>
                                      <p:by x="105000" y="105000"/>
                                    </p:animScale>
                                  </p:childTnLst>
                                </p:cTn>
                              </p:par>
                              <p:par>
                                <p:cTn id="43" presetID="26" presetClass="emph" presetSubtype="0" fill="hold" nodeType="withEffect">
                                  <p:stCondLst>
                                    <p:cond delay="0"/>
                                  </p:stCondLst>
                                  <p:childTnLst>
                                    <p:animEffect transition="out" filter="fade">
                                      <p:cBhvr>
                                        <p:cTn id="44" dur="500" tmFilter="0, 0; .2, .5; .8, .5; 1, 0"/>
                                        <p:tgtEl>
                                          <p:spTgt spid="4">
                                            <p:txEl>
                                              <p:pRg st="2" end="2"/>
                                            </p:txEl>
                                          </p:spTgt>
                                        </p:tgtEl>
                                      </p:cBhvr>
                                    </p:animEffect>
                                    <p:animScale>
                                      <p:cBhvr>
                                        <p:cTn id="45" dur="250" autoRev="1" fill="hold"/>
                                        <p:tgtEl>
                                          <p:spTgt spid="4">
                                            <p:txEl>
                                              <p:pRg st="2" end="2"/>
                                            </p:txEl>
                                          </p:spTgt>
                                        </p:tgtEl>
                                      </p:cBhvr>
                                      <p:by x="105000" y="105000"/>
                                    </p:animScale>
                                  </p:childTnLst>
                                </p:cTn>
                              </p:par>
                            </p:childTnLst>
                          </p:cTn>
                        </p:par>
                      </p:childTnLst>
                    </p:cTn>
                  </p:par>
                  <p:par>
                    <p:cTn id="46" fill="hold">
                      <p:stCondLst>
                        <p:cond delay="indefinite"/>
                      </p:stCondLst>
                      <p:childTnLst>
                        <p:par>
                          <p:cTn id="47" fill="hold">
                            <p:stCondLst>
                              <p:cond delay="0"/>
                            </p:stCondLst>
                            <p:childTnLst>
                              <p:par>
                                <p:cTn id="48" presetID="26" presetClass="emph" presetSubtype="0" fill="hold" nodeType="clickEffect">
                                  <p:stCondLst>
                                    <p:cond delay="0"/>
                                  </p:stCondLst>
                                  <p:childTnLst>
                                    <p:animEffect transition="out" filter="fade">
                                      <p:cBhvr>
                                        <p:cTn id="49" dur="500" tmFilter="0, 0; .2, .5; .8, .5; 1, 0"/>
                                        <p:tgtEl>
                                          <p:spTgt spid="4">
                                            <p:txEl>
                                              <p:pRg st="3" end="3"/>
                                            </p:txEl>
                                          </p:spTgt>
                                        </p:tgtEl>
                                      </p:cBhvr>
                                    </p:animEffect>
                                    <p:animScale>
                                      <p:cBhvr>
                                        <p:cTn id="50" dur="250" autoRev="1" fill="hold"/>
                                        <p:tgtEl>
                                          <p:spTgt spid="4">
                                            <p:txEl>
                                              <p:pRg st="3" end="3"/>
                                            </p:txEl>
                                          </p:spTgt>
                                        </p:tgtEl>
                                      </p:cBhvr>
                                      <p:by x="105000" y="105000"/>
                                    </p:animScale>
                                  </p:childTnLst>
                                </p:cTn>
                              </p:par>
                              <p:par>
                                <p:cTn id="51" presetID="26" presetClass="emph" presetSubtype="0" fill="hold" nodeType="withEffect">
                                  <p:stCondLst>
                                    <p:cond delay="0"/>
                                  </p:stCondLst>
                                  <p:childTnLst>
                                    <p:animEffect transition="out" filter="fade">
                                      <p:cBhvr>
                                        <p:cTn id="52" dur="500" tmFilter="0, 0; .2, .5; .8, .5; 1, 0"/>
                                        <p:tgtEl>
                                          <p:spTgt spid="4">
                                            <p:txEl>
                                              <p:pRg st="4" end="4"/>
                                            </p:txEl>
                                          </p:spTgt>
                                        </p:tgtEl>
                                      </p:cBhvr>
                                    </p:animEffect>
                                    <p:animScale>
                                      <p:cBhvr>
                                        <p:cTn id="53" dur="250" autoRev="1" fill="hold"/>
                                        <p:tgtEl>
                                          <p:spTgt spid="4">
                                            <p:txEl>
                                              <p:pRg st="4" end="4"/>
                                            </p:txEl>
                                          </p:spTgt>
                                        </p:tgtEl>
                                      </p:cBhvr>
                                      <p:by x="105000" y="105000"/>
                                    </p:animScale>
                                  </p:childTnLst>
                                </p:cTn>
                              </p:par>
                              <p:par>
                                <p:cTn id="54" presetID="26" presetClass="emph" presetSubtype="0" fill="hold" nodeType="withEffect">
                                  <p:stCondLst>
                                    <p:cond delay="0"/>
                                  </p:stCondLst>
                                  <p:childTnLst>
                                    <p:animEffect transition="out" filter="fade">
                                      <p:cBhvr>
                                        <p:cTn id="55" dur="500" tmFilter="0, 0; .2, .5; .8, .5; 1, 0"/>
                                        <p:tgtEl>
                                          <p:spTgt spid="4">
                                            <p:txEl>
                                              <p:pRg st="5" end="5"/>
                                            </p:txEl>
                                          </p:spTgt>
                                        </p:tgtEl>
                                      </p:cBhvr>
                                    </p:animEffect>
                                    <p:animScale>
                                      <p:cBhvr>
                                        <p:cTn id="56" dur="250" autoRev="1" fill="hold"/>
                                        <p:tgtEl>
                                          <p:spTgt spid="4">
                                            <p:txEl>
                                              <p:pRg st="5" end="5"/>
                                            </p:txEl>
                                          </p:spTgt>
                                        </p:tgtEl>
                                      </p:cBhvr>
                                      <p:by x="105000" y="105000"/>
                                    </p:animScale>
                                  </p:childTnLst>
                                </p:cTn>
                              </p:par>
                              <p:par>
                                <p:cTn id="57" presetID="26" presetClass="emph" presetSubtype="0" fill="hold" nodeType="withEffect">
                                  <p:stCondLst>
                                    <p:cond delay="0"/>
                                  </p:stCondLst>
                                  <p:childTnLst>
                                    <p:animEffect transition="out" filter="fade">
                                      <p:cBhvr>
                                        <p:cTn id="58" dur="500" tmFilter="0, 0; .2, .5; .8, .5; 1, 0"/>
                                        <p:tgtEl>
                                          <p:spTgt spid="4">
                                            <p:txEl>
                                              <p:pRg st="6" end="6"/>
                                            </p:txEl>
                                          </p:spTgt>
                                        </p:tgtEl>
                                      </p:cBhvr>
                                    </p:animEffect>
                                    <p:animScale>
                                      <p:cBhvr>
                                        <p:cTn id="59" dur="250" autoRev="1" fill="hold"/>
                                        <p:tgtEl>
                                          <p:spTgt spid="4">
                                            <p:txEl>
                                              <p:pRg st="6" end="6"/>
                                            </p:txEl>
                                          </p:spTgt>
                                        </p:tgtEl>
                                      </p:cBhvr>
                                      <p:by x="105000" y="105000"/>
                                    </p:animScale>
                                  </p:childTnLst>
                                </p:cTn>
                              </p:par>
                              <p:par>
                                <p:cTn id="60" presetID="26" presetClass="emph" presetSubtype="0" fill="hold" nodeType="withEffect">
                                  <p:stCondLst>
                                    <p:cond delay="0"/>
                                  </p:stCondLst>
                                  <p:childTnLst>
                                    <p:animEffect transition="out" filter="fade">
                                      <p:cBhvr>
                                        <p:cTn id="61" dur="500" tmFilter="0, 0; .2, .5; .8, .5; 1, 0"/>
                                        <p:tgtEl>
                                          <p:spTgt spid="4">
                                            <p:txEl>
                                              <p:pRg st="7" end="7"/>
                                            </p:txEl>
                                          </p:spTgt>
                                        </p:tgtEl>
                                      </p:cBhvr>
                                    </p:animEffect>
                                    <p:animScale>
                                      <p:cBhvr>
                                        <p:cTn id="62" dur="250" autoRev="1" fill="hold"/>
                                        <p:tgtEl>
                                          <p:spTgt spid="4">
                                            <p:txEl>
                                              <p:pRg st="7" end="7"/>
                                            </p:txEl>
                                          </p:spTgt>
                                        </p:tgtEl>
                                      </p:cBhvr>
                                      <p:by x="105000" y="105000"/>
                                    </p:animScale>
                                  </p:childTnLst>
                                </p:cTn>
                              </p:par>
                            </p:childTnLst>
                          </p:cTn>
                        </p:par>
                      </p:childTnLst>
                    </p:cTn>
                  </p:par>
                  <p:par>
                    <p:cTn id="63" fill="hold">
                      <p:stCondLst>
                        <p:cond delay="indefinite"/>
                      </p:stCondLst>
                      <p:childTnLst>
                        <p:par>
                          <p:cTn id="64" fill="hold">
                            <p:stCondLst>
                              <p:cond delay="0"/>
                            </p:stCondLst>
                            <p:childTnLst>
                              <p:par>
                                <p:cTn id="65" presetID="26" presetClass="emph" presetSubtype="0" fill="hold" nodeType="clickEffect">
                                  <p:stCondLst>
                                    <p:cond delay="0"/>
                                  </p:stCondLst>
                                  <p:childTnLst>
                                    <p:animEffect transition="out" filter="fade">
                                      <p:cBhvr>
                                        <p:cTn id="66" dur="500" tmFilter="0, 0; .2, .5; .8, .5; 1, 0"/>
                                        <p:tgtEl>
                                          <p:spTgt spid="4">
                                            <p:txEl>
                                              <p:pRg st="8" end="8"/>
                                            </p:txEl>
                                          </p:spTgt>
                                        </p:tgtEl>
                                      </p:cBhvr>
                                    </p:animEffect>
                                    <p:animScale>
                                      <p:cBhvr>
                                        <p:cTn id="67" dur="250" autoRev="1" fill="hold"/>
                                        <p:tgtEl>
                                          <p:spTgt spid="4">
                                            <p:txEl>
                                              <p:pRg st="8" end="8"/>
                                            </p:txEl>
                                          </p:spTgt>
                                        </p:tgtEl>
                                      </p:cBhvr>
                                      <p:by x="105000" y="105000"/>
                                    </p:animScale>
                                  </p:childTnLst>
                                </p:cTn>
                              </p:par>
                              <p:par>
                                <p:cTn id="68" presetID="26" presetClass="emph" presetSubtype="0" fill="hold" nodeType="withEffect">
                                  <p:stCondLst>
                                    <p:cond delay="0"/>
                                  </p:stCondLst>
                                  <p:childTnLst>
                                    <p:animEffect transition="out" filter="fade">
                                      <p:cBhvr>
                                        <p:cTn id="69" dur="500" tmFilter="0, 0; .2, .5; .8, .5; 1, 0"/>
                                        <p:tgtEl>
                                          <p:spTgt spid="4">
                                            <p:txEl>
                                              <p:pRg st="9" end="9"/>
                                            </p:txEl>
                                          </p:spTgt>
                                        </p:tgtEl>
                                      </p:cBhvr>
                                    </p:animEffect>
                                    <p:animScale>
                                      <p:cBhvr>
                                        <p:cTn id="70" dur="250" autoRev="1" fill="hold"/>
                                        <p:tgtEl>
                                          <p:spTgt spid="4">
                                            <p:txEl>
                                              <p:pRg st="9" end="9"/>
                                            </p:txEl>
                                          </p:spTgt>
                                        </p:tgtEl>
                                      </p:cBhvr>
                                      <p:by x="105000" y="105000"/>
                                    </p:animScale>
                                  </p:childTnLst>
                                </p:cTn>
                              </p:par>
                            </p:childTnLst>
                          </p:cTn>
                        </p:par>
                      </p:childTnLst>
                    </p:cTn>
                  </p:par>
                  <p:par>
                    <p:cTn id="71" fill="hold">
                      <p:stCondLst>
                        <p:cond delay="indefinite"/>
                      </p:stCondLst>
                      <p:childTnLst>
                        <p:par>
                          <p:cTn id="72" fill="hold">
                            <p:stCondLst>
                              <p:cond delay="0"/>
                            </p:stCondLst>
                            <p:childTnLst>
                              <p:par>
                                <p:cTn id="73" presetID="26" presetClass="emph" presetSubtype="0" fill="hold" nodeType="clickEffect">
                                  <p:stCondLst>
                                    <p:cond delay="0"/>
                                  </p:stCondLst>
                                  <p:childTnLst>
                                    <p:animEffect transition="out" filter="fade">
                                      <p:cBhvr>
                                        <p:cTn id="74" dur="500" tmFilter="0, 0; .2, .5; .8, .5; 1, 0"/>
                                        <p:tgtEl>
                                          <p:spTgt spid="4">
                                            <p:txEl>
                                              <p:pRg st="10" end="10"/>
                                            </p:txEl>
                                          </p:spTgt>
                                        </p:tgtEl>
                                      </p:cBhvr>
                                    </p:animEffect>
                                    <p:animScale>
                                      <p:cBhvr>
                                        <p:cTn id="75" dur="250" autoRev="1" fill="hold"/>
                                        <p:tgtEl>
                                          <p:spTgt spid="4">
                                            <p:txEl>
                                              <p:pRg st="10" end="10"/>
                                            </p:txEl>
                                          </p:spTgt>
                                        </p:tgtEl>
                                      </p:cBhvr>
                                      <p:by x="105000" y="105000"/>
                                    </p:animScale>
                                  </p:childTnLst>
                                </p:cTn>
                              </p:par>
                              <p:par>
                                <p:cTn id="76" presetID="26" presetClass="emph" presetSubtype="0" fill="hold" nodeType="withEffect">
                                  <p:stCondLst>
                                    <p:cond delay="0"/>
                                  </p:stCondLst>
                                  <p:childTnLst>
                                    <p:animEffect transition="out" filter="fade">
                                      <p:cBhvr>
                                        <p:cTn id="77" dur="500" tmFilter="0, 0; .2, .5; .8, .5; 1, 0"/>
                                        <p:tgtEl>
                                          <p:spTgt spid="4">
                                            <p:txEl>
                                              <p:pRg st="11" end="11"/>
                                            </p:txEl>
                                          </p:spTgt>
                                        </p:tgtEl>
                                      </p:cBhvr>
                                    </p:animEffect>
                                    <p:animScale>
                                      <p:cBhvr>
                                        <p:cTn id="78" dur="250" autoRev="1" fill="hold"/>
                                        <p:tgtEl>
                                          <p:spTgt spid="4">
                                            <p:txEl>
                                              <p:pRg st="11" end="11"/>
                                            </p:txEl>
                                          </p:spTgt>
                                        </p:tgtEl>
                                      </p:cBhvr>
                                      <p:by x="105000" y="105000"/>
                                    </p:animScale>
                                  </p:childTnLst>
                                </p:cTn>
                              </p:par>
                            </p:childTnLst>
                          </p:cTn>
                        </p:par>
                      </p:childTnLst>
                    </p:cTn>
                  </p:par>
                  <p:par>
                    <p:cTn id="79" fill="hold">
                      <p:stCondLst>
                        <p:cond delay="indefinite"/>
                      </p:stCondLst>
                      <p:childTnLst>
                        <p:par>
                          <p:cTn id="80" fill="hold">
                            <p:stCondLst>
                              <p:cond delay="0"/>
                            </p:stCondLst>
                            <p:childTnLst>
                              <p:par>
                                <p:cTn id="81" presetID="26" presetClass="emph" presetSubtype="0" fill="hold" nodeType="clickEffect">
                                  <p:stCondLst>
                                    <p:cond delay="0"/>
                                  </p:stCondLst>
                                  <p:childTnLst>
                                    <p:animEffect transition="out" filter="fade">
                                      <p:cBhvr>
                                        <p:cTn id="82" dur="500" tmFilter="0, 0; .2, .5; .8, .5; 1, 0"/>
                                        <p:tgtEl>
                                          <p:spTgt spid="4">
                                            <p:txEl>
                                              <p:pRg st="12" end="12"/>
                                            </p:txEl>
                                          </p:spTgt>
                                        </p:tgtEl>
                                      </p:cBhvr>
                                    </p:animEffect>
                                    <p:animScale>
                                      <p:cBhvr>
                                        <p:cTn id="83" dur="250" autoRev="1" fill="hold"/>
                                        <p:tgtEl>
                                          <p:spTgt spid="4">
                                            <p:txEl>
                                              <p:pRg st="12" end="12"/>
                                            </p:txEl>
                                          </p:spTgt>
                                        </p:tgtEl>
                                      </p:cBhvr>
                                      <p:by x="105000" y="105000"/>
                                    </p:animScale>
                                  </p:childTnLst>
                                </p:cTn>
                              </p:par>
                              <p:par>
                                <p:cTn id="84" presetID="26" presetClass="emph" presetSubtype="0" fill="hold" nodeType="withEffect">
                                  <p:stCondLst>
                                    <p:cond delay="0"/>
                                  </p:stCondLst>
                                  <p:childTnLst>
                                    <p:animEffect transition="out" filter="fade">
                                      <p:cBhvr>
                                        <p:cTn id="85" dur="500" tmFilter="0, 0; .2, .5; .8, .5; 1, 0"/>
                                        <p:tgtEl>
                                          <p:spTgt spid="4">
                                            <p:txEl>
                                              <p:pRg st="13" end="13"/>
                                            </p:txEl>
                                          </p:spTgt>
                                        </p:tgtEl>
                                      </p:cBhvr>
                                    </p:animEffect>
                                    <p:animScale>
                                      <p:cBhvr>
                                        <p:cTn id="86" dur="250" autoRev="1" fill="hold"/>
                                        <p:tgtEl>
                                          <p:spTgt spid="4">
                                            <p:txEl>
                                              <p:pRg st="13" end="13"/>
                                            </p:txEl>
                                          </p:spTgt>
                                        </p:tgtEl>
                                      </p:cBhvr>
                                      <p:by x="105000" y="105000"/>
                                    </p:animScale>
                                  </p:childTnLst>
                                </p:cTn>
                              </p:par>
                            </p:childTnLst>
                          </p:cTn>
                        </p:par>
                      </p:childTnLst>
                    </p:cTn>
                  </p:par>
                  <p:par>
                    <p:cTn id="87" fill="hold">
                      <p:stCondLst>
                        <p:cond delay="indefinite"/>
                      </p:stCondLst>
                      <p:childTnLst>
                        <p:par>
                          <p:cTn id="88" fill="hold">
                            <p:stCondLst>
                              <p:cond delay="0"/>
                            </p:stCondLst>
                            <p:childTnLst>
                              <p:par>
                                <p:cTn id="89" presetID="26" presetClass="emph" presetSubtype="0" fill="hold" nodeType="clickEffect">
                                  <p:stCondLst>
                                    <p:cond delay="0"/>
                                  </p:stCondLst>
                                  <p:childTnLst>
                                    <p:animEffect transition="out" filter="fade">
                                      <p:cBhvr>
                                        <p:cTn id="90" dur="500" tmFilter="0, 0; .2, .5; .8, .5; 1, 0"/>
                                        <p:tgtEl>
                                          <p:spTgt spid="4">
                                            <p:txEl>
                                              <p:pRg st="14" end="14"/>
                                            </p:txEl>
                                          </p:spTgt>
                                        </p:tgtEl>
                                      </p:cBhvr>
                                    </p:animEffect>
                                    <p:animScale>
                                      <p:cBhvr>
                                        <p:cTn id="91" dur="250" autoRev="1" fill="hold"/>
                                        <p:tgtEl>
                                          <p:spTgt spid="4">
                                            <p:txEl>
                                              <p:pRg st="14" end="14"/>
                                            </p:txEl>
                                          </p:spTgt>
                                        </p:tgtEl>
                                      </p:cBhvr>
                                      <p:by x="105000" y="105000"/>
                                    </p:animScale>
                                  </p:childTnLst>
                                </p:cTn>
                              </p:par>
                            </p:childTnLst>
                          </p:cTn>
                        </p:par>
                      </p:childTnLst>
                    </p:cTn>
                  </p:par>
                  <p:par>
                    <p:cTn id="92" fill="hold">
                      <p:stCondLst>
                        <p:cond delay="indefinite"/>
                      </p:stCondLst>
                      <p:childTnLst>
                        <p:par>
                          <p:cTn id="93" fill="hold">
                            <p:stCondLst>
                              <p:cond delay="0"/>
                            </p:stCondLst>
                            <p:childTnLst>
                              <p:par>
                                <p:cTn id="94" presetID="26" presetClass="emph" presetSubtype="0" fill="hold" nodeType="clickEffect">
                                  <p:stCondLst>
                                    <p:cond delay="0"/>
                                  </p:stCondLst>
                                  <p:childTnLst>
                                    <p:animEffect transition="out" filter="fade">
                                      <p:cBhvr>
                                        <p:cTn id="95" dur="500" tmFilter="0, 0; .2, .5; .8, .5; 1, 0"/>
                                        <p:tgtEl>
                                          <p:spTgt spid="3">
                                            <p:txEl>
                                              <p:pRg st="6" end="6"/>
                                            </p:txEl>
                                          </p:spTgt>
                                        </p:tgtEl>
                                      </p:cBhvr>
                                    </p:animEffect>
                                    <p:animScale>
                                      <p:cBhvr>
                                        <p:cTn id="96" dur="250" autoRev="1" fill="hold"/>
                                        <p:tgtEl>
                                          <p:spTgt spid="3">
                                            <p:txEl>
                                              <p:pRg st="6" end="6"/>
                                            </p:txEl>
                                          </p:spTgt>
                                        </p:tgtEl>
                                      </p:cBhvr>
                                      <p:by x="105000" y="105000"/>
                                    </p:animScale>
                                  </p:childTnLst>
                                </p:cTn>
                              </p:par>
                            </p:childTnLst>
                          </p:cTn>
                        </p:par>
                      </p:childTnLst>
                    </p:cTn>
                  </p:par>
                  <p:par>
                    <p:cTn id="97" fill="hold">
                      <p:stCondLst>
                        <p:cond delay="indefinite"/>
                      </p:stCondLst>
                      <p:childTnLst>
                        <p:par>
                          <p:cTn id="98" fill="hold">
                            <p:stCondLst>
                              <p:cond delay="0"/>
                            </p:stCondLst>
                            <p:childTnLst>
                              <p:par>
                                <p:cTn id="99" presetID="26" presetClass="emph" presetSubtype="0" fill="hold" nodeType="clickEffect">
                                  <p:stCondLst>
                                    <p:cond delay="0"/>
                                  </p:stCondLst>
                                  <p:childTnLst>
                                    <p:animEffect transition="out" filter="fade">
                                      <p:cBhvr>
                                        <p:cTn id="100" dur="500" tmFilter="0, 0; .2, .5; .8, .5; 1, 0"/>
                                        <p:tgtEl>
                                          <p:spTgt spid="3">
                                            <p:txEl>
                                              <p:pRg st="7" end="7"/>
                                            </p:txEl>
                                          </p:spTgt>
                                        </p:tgtEl>
                                      </p:cBhvr>
                                    </p:animEffect>
                                    <p:animScale>
                                      <p:cBhvr>
                                        <p:cTn id="101" dur="250" autoRev="1" fill="hold"/>
                                        <p:tgtEl>
                                          <p:spTgt spid="3">
                                            <p:txEl>
                                              <p:pRg st="7" end="7"/>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Leyland DAF</a:t>
            </a:r>
          </a:p>
        </p:txBody>
      </p:sp>
      <p:sp>
        <p:nvSpPr>
          <p:cNvPr id="3" name="Text Placeholder 2"/>
          <p:cNvSpPr>
            <a:spLocks noGrp="1"/>
          </p:cNvSpPr>
          <p:nvPr>
            <p:ph type="body" idx="1"/>
          </p:nvPr>
        </p:nvSpPr>
        <p:spPr/>
        <p:txBody>
          <a:bodyPr>
            <a:normAutofit/>
          </a:bodyPr>
          <a:lstStyle/>
          <a:p>
            <a:r>
              <a:rPr lang="en-US" dirty="0"/>
              <a:t>		</a:t>
            </a:r>
          </a:p>
        </p:txBody>
      </p:sp>
      <p:pic>
        <p:nvPicPr>
          <p:cNvPr id="11" name="Picture 10">
            <a:extLst>
              <a:ext uri="{FF2B5EF4-FFF2-40B4-BE49-F238E27FC236}">
                <a16:creationId xmlns:a16="http://schemas.microsoft.com/office/drawing/2014/main" id="{9695D23A-586C-4B0E-9DD0-D2DD5EC15900}"/>
              </a:ext>
            </a:extLst>
          </p:cNvPr>
          <p:cNvPicPr>
            <a:picLocks noChangeAspect="1"/>
          </p:cNvPicPr>
          <p:nvPr/>
        </p:nvPicPr>
        <p:blipFill>
          <a:blip r:embed="rId2"/>
          <a:stretch>
            <a:fillRect/>
          </a:stretch>
        </p:blipFill>
        <p:spPr>
          <a:xfrm>
            <a:off x="551384" y="2171700"/>
            <a:ext cx="11013548" cy="3345532"/>
          </a:xfrm>
          <a:prstGeom prst="rect">
            <a:avLst/>
          </a:prstGeom>
        </p:spPr>
      </p:pic>
    </p:spTree>
    <p:extLst>
      <p:ext uri="{BB962C8B-B14F-4D97-AF65-F5344CB8AC3E}">
        <p14:creationId xmlns:p14="http://schemas.microsoft.com/office/powerpoint/2010/main" val="3387061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E9E43-65E2-4CB7-9B2D-F78E07F89EDC}"/>
              </a:ext>
            </a:extLst>
          </p:cNvPr>
          <p:cNvSpPr>
            <a:spLocks noGrp="1"/>
          </p:cNvSpPr>
          <p:nvPr>
            <p:ph type="title"/>
          </p:nvPr>
        </p:nvSpPr>
        <p:spPr/>
        <p:txBody>
          <a:bodyPr/>
          <a:lstStyle/>
          <a:p>
            <a:r>
              <a:rPr lang="en-GB" dirty="0"/>
              <a:t>Who are Leyland Trucks?</a:t>
            </a:r>
          </a:p>
        </p:txBody>
      </p:sp>
      <p:sp>
        <p:nvSpPr>
          <p:cNvPr id="3" name="Content Placeholder 2">
            <a:extLst>
              <a:ext uri="{FF2B5EF4-FFF2-40B4-BE49-F238E27FC236}">
                <a16:creationId xmlns:a16="http://schemas.microsoft.com/office/drawing/2014/main" id="{B019FC33-FE3F-41AF-A8BE-AE42AD8A9B37}"/>
              </a:ext>
            </a:extLst>
          </p:cNvPr>
          <p:cNvSpPr>
            <a:spLocks noGrp="1"/>
          </p:cNvSpPr>
          <p:nvPr>
            <p:ph idx="1"/>
          </p:nvPr>
        </p:nvSpPr>
        <p:spPr/>
        <p:txBody>
          <a:bodyPr/>
          <a:lstStyle/>
          <a:p>
            <a:r>
              <a:rPr lang="en-GB" dirty="0"/>
              <a:t>One in every three trucks you see on the road in the UK are built at Leyland Trucks, whose manufacturing facility is based in Leyland</a:t>
            </a:r>
          </a:p>
          <a:p>
            <a:r>
              <a:rPr lang="en-GB" dirty="0"/>
              <a:t>40% of their trucks are exported to Europe and the rest of the world</a:t>
            </a:r>
          </a:p>
          <a:p>
            <a:r>
              <a:rPr lang="en-GB" dirty="0"/>
              <a:t>Origins of the company can be traced back to 1896</a:t>
            </a:r>
          </a:p>
          <a:p>
            <a:r>
              <a:rPr lang="en-GB" dirty="0"/>
              <a:t>1000 employees</a:t>
            </a:r>
          </a:p>
          <a:p>
            <a:r>
              <a:rPr lang="en-GB" dirty="0"/>
              <a:t>24 apprenticeships were offered in 2023</a:t>
            </a:r>
          </a:p>
          <a:p>
            <a:endParaRPr lang="en-GB" dirty="0"/>
          </a:p>
        </p:txBody>
      </p:sp>
    </p:spTree>
    <p:extLst>
      <p:ext uri="{BB962C8B-B14F-4D97-AF65-F5344CB8AC3E}">
        <p14:creationId xmlns:p14="http://schemas.microsoft.com/office/powerpoint/2010/main" val="3224085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Sam G – Design Engineer in Power-Unit Installation Team</a:t>
            </a:r>
          </a:p>
        </p:txBody>
      </p:sp>
      <p:sp>
        <p:nvSpPr>
          <p:cNvPr id="3" name="Content Placeholder 2">
            <a:extLst>
              <a:ext uri="{FF2B5EF4-FFF2-40B4-BE49-F238E27FC236}">
                <a16:creationId xmlns:a16="http://schemas.microsoft.com/office/drawing/2014/main" id="{F6DD44EB-8E75-4E9E-A32A-8B50E4FFC02D}"/>
              </a:ext>
            </a:extLst>
          </p:cNvPr>
          <p:cNvSpPr>
            <a:spLocks noGrp="1"/>
          </p:cNvSpPr>
          <p:nvPr>
            <p:ph sz="half" idx="1"/>
          </p:nvPr>
        </p:nvSpPr>
        <p:spPr/>
        <p:txBody>
          <a:bodyPr/>
          <a:lstStyle/>
          <a:p>
            <a:r>
              <a:rPr lang="en-GB" dirty="0"/>
              <a:t>‘I was the guy who thought I’d never use Maths again after high school. Now I use it every day which is kind of ironic’</a:t>
            </a:r>
          </a:p>
          <a:p>
            <a:endParaRPr lang="en-GB" dirty="0"/>
          </a:p>
          <a:p>
            <a:r>
              <a:rPr lang="en-GB" dirty="0"/>
              <a:t>Sam designs, tests and produces truck components such as engines and radiators based on the needs of his customers.  Write down the areas of Maths you think Sam uses on a regular basis</a:t>
            </a:r>
          </a:p>
        </p:txBody>
      </p:sp>
      <p:sp>
        <p:nvSpPr>
          <p:cNvPr id="4" name="Content Placeholder 3">
            <a:extLst>
              <a:ext uri="{FF2B5EF4-FFF2-40B4-BE49-F238E27FC236}">
                <a16:creationId xmlns:a16="http://schemas.microsoft.com/office/drawing/2014/main" id="{65C70CBC-1573-476C-BEE4-24481F38B46B}"/>
              </a:ext>
            </a:extLst>
          </p:cNvPr>
          <p:cNvSpPr>
            <a:spLocks noGrp="1"/>
          </p:cNvSpPr>
          <p:nvPr>
            <p:ph sz="half" idx="2"/>
          </p:nvPr>
        </p:nvSpPr>
        <p:spPr/>
        <p:txBody>
          <a:bodyPr/>
          <a:lstStyle/>
          <a:p>
            <a:r>
              <a:rPr lang="en-GB" dirty="0"/>
              <a:t>Re-arranging equations</a:t>
            </a:r>
          </a:p>
          <a:p>
            <a:r>
              <a:rPr lang="en-GB" dirty="0"/>
              <a:t>Using formulae</a:t>
            </a:r>
          </a:p>
          <a:p>
            <a:r>
              <a:rPr lang="en-GB" dirty="0"/>
              <a:t>Substitution</a:t>
            </a:r>
          </a:p>
          <a:p>
            <a:r>
              <a:rPr lang="en-GB" dirty="0"/>
              <a:t>Indices</a:t>
            </a:r>
          </a:p>
          <a:p>
            <a:r>
              <a:rPr lang="en-GB" dirty="0"/>
              <a:t>Trigonometry</a:t>
            </a:r>
          </a:p>
          <a:p>
            <a:r>
              <a:rPr lang="en-GB" dirty="0"/>
              <a:t>Collecting data</a:t>
            </a:r>
          </a:p>
          <a:p>
            <a:r>
              <a:rPr lang="en-GB" dirty="0"/>
              <a:t>Statistical modelling</a:t>
            </a:r>
          </a:p>
          <a:p>
            <a:endParaRPr lang="en-GB" dirty="0"/>
          </a:p>
        </p:txBody>
      </p:sp>
      <p:pic>
        <p:nvPicPr>
          <p:cNvPr id="5" name="Picture 4">
            <a:extLst>
              <a:ext uri="{FF2B5EF4-FFF2-40B4-BE49-F238E27FC236}">
                <a16:creationId xmlns:a16="http://schemas.microsoft.com/office/drawing/2014/main" id="{4E904D27-9024-41BF-9146-9988B77B9BD5}"/>
              </a:ext>
            </a:extLst>
          </p:cNvPr>
          <p:cNvPicPr>
            <a:picLocks noChangeAspect="1"/>
          </p:cNvPicPr>
          <p:nvPr/>
        </p:nvPicPr>
        <p:blipFill>
          <a:blip r:embed="rId2"/>
          <a:stretch>
            <a:fillRect/>
          </a:stretch>
        </p:blipFill>
        <p:spPr>
          <a:xfrm rot="5400000">
            <a:off x="8946478" y="2834868"/>
            <a:ext cx="3960440" cy="1311404"/>
          </a:xfrm>
          <a:prstGeom prst="rect">
            <a:avLst/>
          </a:prstGeom>
        </p:spPr>
      </p:pic>
    </p:spTree>
    <p:extLst>
      <p:ext uri="{BB962C8B-B14F-4D97-AF65-F5344CB8AC3E}">
        <p14:creationId xmlns:p14="http://schemas.microsoft.com/office/powerpoint/2010/main" val="3440500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barn(inVertical)">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barn(inVertical)">
                                      <p:cBhvr>
                                        <p:cTn id="27" dur="500"/>
                                        <p:tgtEl>
                                          <p:spTgt spid="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barn(inVertical)">
                                      <p:cBhvr>
                                        <p:cTn id="32" dur="500"/>
                                        <p:tgtEl>
                                          <p:spTgt spid="4">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Effect transition="in" filter="barn(inVertical)">
                                      <p:cBhvr>
                                        <p:cTn id="37" dur="500"/>
                                        <p:tgtEl>
                                          <p:spTgt spid="4">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4">
                                            <p:txEl>
                                              <p:pRg st="4" end="4"/>
                                            </p:txEl>
                                          </p:spTgt>
                                        </p:tgtEl>
                                        <p:attrNameLst>
                                          <p:attrName>style.visibility</p:attrName>
                                        </p:attrNameLst>
                                      </p:cBhvr>
                                      <p:to>
                                        <p:strVal val="visible"/>
                                      </p:to>
                                    </p:set>
                                    <p:animEffect transition="in" filter="barn(inVertical)">
                                      <p:cBhvr>
                                        <p:cTn id="42" dur="500"/>
                                        <p:tgtEl>
                                          <p:spTgt spid="4">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4">
                                            <p:txEl>
                                              <p:pRg st="5" end="5"/>
                                            </p:txEl>
                                          </p:spTgt>
                                        </p:tgtEl>
                                        <p:attrNameLst>
                                          <p:attrName>style.visibility</p:attrName>
                                        </p:attrNameLst>
                                      </p:cBhvr>
                                      <p:to>
                                        <p:strVal val="visible"/>
                                      </p:to>
                                    </p:set>
                                    <p:animEffect transition="in" filter="barn(inVertical)">
                                      <p:cBhvr>
                                        <p:cTn id="47" dur="500"/>
                                        <p:tgtEl>
                                          <p:spTgt spid="4">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4">
                                            <p:txEl>
                                              <p:pRg st="6" end="6"/>
                                            </p:txEl>
                                          </p:spTgt>
                                        </p:tgtEl>
                                        <p:attrNameLst>
                                          <p:attrName>style.visibility</p:attrName>
                                        </p:attrNameLst>
                                      </p:cBhvr>
                                      <p:to>
                                        <p:strVal val="visible"/>
                                      </p:to>
                                    </p:set>
                                    <p:animEffect transition="in" filter="barn(inVertical)">
                                      <p:cBhvr>
                                        <p:cTn id="52" dur="500"/>
                                        <p:tgtEl>
                                          <p:spTgt spid="4">
                                            <p:txEl>
                                              <p:pRg st="6" end="6"/>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6" presetClass="entr" presetSubtype="0" fill="hold" nodeType="click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wipe(down)">
                                      <p:cBhvr>
                                        <p:cTn id="57" dur="580">
                                          <p:stCondLst>
                                            <p:cond delay="0"/>
                                          </p:stCondLst>
                                        </p:cTn>
                                        <p:tgtEl>
                                          <p:spTgt spid="5"/>
                                        </p:tgtEl>
                                      </p:cBhvr>
                                    </p:animEffect>
                                    <p:anim calcmode="lin" valueType="num">
                                      <p:cBhvr>
                                        <p:cTn id="5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63" dur="26">
                                          <p:stCondLst>
                                            <p:cond delay="650"/>
                                          </p:stCondLst>
                                        </p:cTn>
                                        <p:tgtEl>
                                          <p:spTgt spid="5"/>
                                        </p:tgtEl>
                                      </p:cBhvr>
                                      <p:to x="100000" y="60000"/>
                                    </p:animScale>
                                    <p:animScale>
                                      <p:cBhvr>
                                        <p:cTn id="64" dur="166" decel="50000">
                                          <p:stCondLst>
                                            <p:cond delay="676"/>
                                          </p:stCondLst>
                                        </p:cTn>
                                        <p:tgtEl>
                                          <p:spTgt spid="5"/>
                                        </p:tgtEl>
                                      </p:cBhvr>
                                      <p:to x="100000" y="100000"/>
                                    </p:animScale>
                                    <p:animScale>
                                      <p:cBhvr>
                                        <p:cTn id="65" dur="26">
                                          <p:stCondLst>
                                            <p:cond delay="1312"/>
                                          </p:stCondLst>
                                        </p:cTn>
                                        <p:tgtEl>
                                          <p:spTgt spid="5"/>
                                        </p:tgtEl>
                                      </p:cBhvr>
                                      <p:to x="100000" y="80000"/>
                                    </p:animScale>
                                    <p:animScale>
                                      <p:cBhvr>
                                        <p:cTn id="66" dur="166" decel="50000">
                                          <p:stCondLst>
                                            <p:cond delay="1338"/>
                                          </p:stCondLst>
                                        </p:cTn>
                                        <p:tgtEl>
                                          <p:spTgt spid="5"/>
                                        </p:tgtEl>
                                      </p:cBhvr>
                                      <p:to x="100000" y="100000"/>
                                    </p:animScale>
                                    <p:animScale>
                                      <p:cBhvr>
                                        <p:cTn id="67" dur="26">
                                          <p:stCondLst>
                                            <p:cond delay="1642"/>
                                          </p:stCondLst>
                                        </p:cTn>
                                        <p:tgtEl>
                                          <p:spTgt spid="5"/>
                                        </p:tgtEl>
                                      </p:cBhvr>
                                      <p:to x="100000" y="90000"/>
                                    </p:animScale>
                                    <p:animScale>
                                      <p:cBhvr>
                                        <p:cTn id="68" dur="166" decel="50000">
                                          <p:stCondLst>
                                            <p:cond delay="1668"/>
                                          </p:stCondLst>
                                        </p:cTn>
                                        <p:tgtEl>
                                          <p:spTgt spid="5"/>
                                        </p:tgtEl>
                                      </p:cBhvr>
                                      <p:to x="100000" y="100000"/>
                                    </p:animScale>
                                    <p:animScale>
                                      <p:cBhvr>
                                        <p:cTn id="69" dur="26">
                                          <p:stCondLst>
                                            <p:cond delay="1808"/>
                                          </p:stCondLst>
                                        </p:cTn>
                                        <p:tgtEl>
                                          <p:spTgt spid="5"/>
                                        </p:tgtEl>
                                      </p:cBhvr>
                                      <p:to x="100000" y="95000"/>
                                    </p:animScale>
                                    <p:animScale>
                                      <p:cBhvr>
                                        <p:cTn id="7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5360" y="476672"/>
            <a:ext cx="6625952" cy="5257800"/>
          </a:xfrm>
        </p:spPr>
        <p:txBody>
          <a:bodyPr>
            <a:normAutofit lnSpcReduction="10000"/>
          </a:bodyPr>
          <a:lstStyle/>
          <a:p>
            <a:r>
              <a:rPr lang="en-US" dirty="0"/>
              <a:t>There are three phases to Sam’s projects</a:t>
            </a:r>
          </a:p>
          <a:p>
            <a:endParaRPr lang="en-US" dirty="0"/>
          </a:p>
          <a:p>
            <a:pPr lvl="2"/>
            <a:r>
              <a:rPr lang="en-US" dirty="0"/>
              <a:t>Conceptual </a:t>
            </a:r>
          </a:p>
          <a:p>
            <a:pPr lvl="2"/>
            <a:r>
              <a:rPr lang="en-US" dirty="0"/>
              <a:t>Modelling</a:t>
            </a:r>
          </a:p>
          <a:p>
            <a:pPr lvl="2"/>
            <a:r>
              <a:rPr lang="en-US" dirty="0"/>
              <a:t>Prototype</a:t>
            </a:r>
          </a:p>
          <a:p>
            <a:pPr lvl="2"/>
            <a:endParaRPr lang="en-US" dirty="0"/>
          </a:p>
          <a:p>
            <a:pPr marL="388620" indent="-342900"/>
            <a:r>
              <a:rPr lang="en-US" dirty="0"/>
              <a:t>Sam’s areas of responsibility are associated with engine design – for example  air intake systems, vehicle cooling systems and turbo chargers </a:t>
            </a:r>
          </a:p>
          <a:p>
            <a:r>
              <a:rPr lang="en-US" dirty="0"/>
              <a:t>  Customers will dictate what they want, it’s Sam’s        job to make it happen</a:t>
            </a:r>
          </a:p>
          <a:p>
            <a:r>
              <a:rPr lang="en-US" dirty="0"/>
              <a:t>  Step one – conceptualizing the engine using                     thermodynamics and fluid dynamics. For example they want an energy efficient electric engine within a specified budget  </a:t>
            </a:r>
          </a:p>
          <a:p>
            <a:pPr lvl="2"/>
            <a:endParaRPr lang="en-US" dirty="0"/>
          </a:p>
        </p:txBody>
      </p:sp>
      <p:pic>
        <p:nvPicPr>
          <p:cNvPr id="6" name="Picture 5">
            <a:extLst>
              <a:ext uri="{FF2B5EF4-FFF2-40B4-BE49-F238E27FC236}">
                <a16:creationId xmlns:a16="http://schemas.microsoft.com/office/drawing/2014/main" id="{313018DE-7491-45DF-A83C-12CC3AB113E7}"/>
              </a:ext>
            </a:extLst>
          </p:cNvPr>
          <p:cNvPicPr>
            <a:picLocks noChangeAspect="1"/>
          </p:cNvPicPr>
          <p:nvPr/>
        </p:nvPicPr>
        <p:blipFill>
          <a:blip r:embed="rId2"/>
          <a:stretch>
            <a:fillRect/>
          </a:stretch>
        </p:blipFill>
        <p:spPr>
          <a:xfrm>
            <a:off x="7464151" y="710930"/>
            <a:ext cx="4591701" cy="2887750"/>
          </a:xfrm>
          <a:prstGeom prst="rect">
            <a:avLst/>
          </a:prstGeom>
        </p:spPr>
      </p:pic>
      <p:pic>
        <p:nvPicPr>
          <p:cNvPr id="9" name="Picture 8">
            <a:extLst>
              <a:ext uri="{FF2B5EF4-FFF2-40B4-BE49-F238E27FC236}">
                <a16:creationId xmlns:a16="http://schemas.microsoft.com/office/drawing/2014/main" id="{5A5675BE-4A24-44A3-B9F8-722F50A2AEF8}"/>
              </a:ext>
            </a:extLst>
          </p:cNvPr>
          <p:cNvPicPr>
            <a:picLocks noChangeAspect="1"/>
          </p:cNvPicPr>
          <p:nvPr/>
        </p:nvPicPr>
        <p:blipFill>
          <a:blip r:embed="rId3"/>
          <a:stretch>
            <a:fillRect/>
          </a:stretch>
        </p:blipFill>
        <p:spPr>
          <a:xfrm>
            <a:off x="7451026" y="3933056"/>
            <a:ext cx="4591701" cy="2408043"/>
          </a:xfrm>
          <a:prstGeom prst="rect">
            <a:avLst/>
          </a:prstGeom>
        </p:spPr>
      </p:pic>
    </p:spTree>
    <p:extLst>
      <p:ext uri="{BB962C8B-B14F-4D97-AF65-F5344CB8AC3E}">
        <p14:creationId xmlns:p14="http://schemas.microsoft.com/office/powerpoint/2010/main" val="1827431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heel(1)">
                                      <p:cBhvr>
                                        <p:cTn id="27" dur="20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wheel(1)">
                                      <p:cBhvr>
                                        <p:cTn id="32" dur="20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wheel(1)">
                                      <p:cBhvr>
                                        <p:cTn id="37" dur="20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randombar(horizontal)">
                                      <p:cBhvr>
                                        <p:cTn id="42" dur="5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randombar(horizontal)">
                                      <p:cBhvr>
                                        <p:cTn id="4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838200" y="649224"/>
            <a:ext cx="6400800" cy="5516080"/>
          </a:xfrm>
        </p:spPr>
        <p:txBody>
          <a:bodyPr>
            <a:normAutofit/>
          </a:bodyPr>
          <a:lstStyle/>
          <a:p>
            <a:pPr algn="ctr"/>
            <a:r>
              <a:rPr lang="en-US" dirty="0"/>
              <a:t>Conceptualizing</a:t>
            </a:r>
          </a:p>
          <a:p>
            <a:endParaRPr lang="en-US" dirty="0"/>
          </a:p>
          <a:p>
            <a:r>
              <a:rPr lang="en-US" dirty="0"/>
              <a:t>A client wants a bigger electric engine than the one they currently use. They want the costs to be within an agreed parameter. They have specified how efficient they want it to be, and how powerful it needs to be  </a:t>
            </a:r>
          </a:p>
          <a:p>
            <a:r>
              <a:rPr lang="en-US" dirty="0"/>
              <a:t>Computer programs are used to establish whether the design is achievable at the cost required. Different variables are used, often with minute differences </a:t>
            </a:r>
          </a:p>
          <a:p>
            <a:endParaRPr lang="en-US" dirty="0"/>
          </a:p>
          <a:p>
            <a:pPr marL="342900" indent="-342900">
              <a:buAutoNum type="arabicParenR"/>
            </a:pPr>
            <a:r>
              <a:rPr lang="en-US" dirty="0"/>
              <a:t>Why is there a growing demand for electric engine?</a:t>
            </a:r>
          </a:p>
          <a:p>
            <a:pPr marL="342900" indent="-342900">
              <a:buAutoNum type="arabicParenR"/>
            </a:pPr>
            <a:r>
              <a:rPr lang="en-US" dirty="0"/>
              <a:t>Why is there a need for the concept phase, rather than proceeding to design and build the engine they need?</a:t>
            </a:r>
          </a:p>
          <a:p>
            <a:r>
              <a:rPr lang="en-US" dirty="0"/>
              <a:t>3)   What areas of maths is Sam using in the concept phase? </a:t>
            </a:r>
          </a:p>
          <a:p>
            <a:endParaRPr lang="en-US" dirty="0"/>
          </a:p>
          <a:p>
            <a:endParaRPr lang="en-US" dirty="0"/>
          </a:p>
          <a:p>
            <a:endParaRPr lang="en-US" dirty="0"/>
          </a:p>
          <a:p>
            <a:endParaRPr lang="en-US" dirty="0"/>
          </a:p>
          <a:p>
            <a:endParaRPr lang="en-US" dirty="0"/>
          </a:p>
        </p:txBody>
      </p:sp>
      <p:pic>
        <p:nvPicPr>
          <p:cNvPr id="5" name="Picture 4">
            <a:extLst>
              <a:ext uri="{FF2B5EF4-FFF2-40B4-BE49-F238E27FC236}">
                <a16:creationId xmlns:a16="http://schemas.microsoft.com/office/drawing/2014/main" id="{17F0965B-CEC6-4A7F-815E-C59CFA258A3F}"/>
              </a:ext>
            </a:extLst>
          </p:cNvPr>
          <p:cNvPicPr>
            <a:picLocks noChangeAspect="1"/>
          </p:cNvPicPr>
          <p:nvPr/>
        </p:nvPicPr>
        <p:blipFill>
          <a:blip r:embed="rId2"/>
          <a:stretch>
            <a:fillRect/>
          </a:stretch>
        </p:blipFill>
        <p:spPr>
          <a:xfrm rot="5400000">
            <a:off x="6620222" y="2327828"/>
            <a:ext cx="5753100" cy="1905000"/>
          </a:xfrm>
          <a:prstGeom prst="rect">
            <a:avLst/>
          </a:prstGeom>
        </p:spPr>
      </p:pic>
    </p:spTree>
    <p:extLst>
      <p:ext uri="{BB962C8B-B14F-4D97-AF65-F5344CB8AC3E}">
        <p14:creationId xmlns:p14="http://schemas.microsoft.com/office/powerpoint/2010/main" val="25219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p:cTn id="15"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4">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4">
                                            <p:txEl>
                                              <p:pRg st="2" end="2"/>
                                            </p:txEl>
                                          </p:spTgt>
                                        </p:tgtEl>
                                        <p:attrNameLst>
                                          <p:attrName>style.rotation</p:attrName>
                                        </p:attrNameLst>
                                      </p:cBhvr>
                                      <p:tavLst>
                                        <p:tav tm="0">
                                          <p:val>
                                            <p:fltVal val="90"/>
                                          </p:val>
                                        </p:tav>
                                        <p:tav tm="100000">
                                          <p:val>
                                            <p:fltVal val="0"/>
                                          </p:val>
                                        </p:tav>
                                      </p:tavLst>
                                    </p:anim>
                                    <p:animEffect transition="in" filter="fade">
                                      <p:cBhvr>
                                        <p:cTn id="18" dur="1000"/>
                                        <p:tgtEl>
                                          <p:spTgt spid="4">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anim calcmode="lin" valueType="num">
                                      <p:cBhvr>
                                        <p:cTn id="23" dur="1000" fill="hold"/>
                                        <p:tgtEl>
                                          <p:spTgt spid="4">
                                            <p:txEl>
                                              <p:pRg st="3" end="3"/>
                                            </p:txEl>
                                          </p:spTgt>
                                        </p:tgtEl>
                                        <p:attrNameLst>
                                          <p:attrName>ppt_w</p:attrName>
                                        </p:attrNameLst>
                                      </p:cBhvr>
                                      <p:tavLst>
                                        <p:tav tm="0">
                                          <p:val>
                                            <p:fltVal val="0"/>
                                          </p:val>
                                        </p:tav>
                                        <p:tav tm="100000">
                                          <p:val>
                                            <p:strVal val="#ppt_w"/>
                                          </p:val>
                                        </p:tav>
                                      </p:tavLst>
                                    </p:anim>
                                    <p:anim calcmode="lin" valueType="num">
                                      <p:cBhvr>
                                        <p:cTn id="24" dur="1000" fill="hold"/>
                                        <p:tgtEl>
                                          <p:spTgt spid="4">
                                            <p:txEl>
                                              <p:pRg st="3" end="3"/>
                                            </p:txEl>
                                          </p:spTgt>
                                        </p:tgtEl>
                                        <p:attrNameLst>
                                          <p:attrName>ppt_h</p:attrName>
                                        </p:attrNameLst>
                                      </p:cBhvr>
                                      <p:tavLst>
                                        <p:tav tm="0">
                                          <p:val>
                                            <p:fltVal val="0"/>
                                          </p:val>
                                        </p:tav>
                                        <p:tav tm="100000">
                                          <p:val>
                                            <p:strVal val="#ppt_h"/>
                                          </p:val>
                                        </p:tav>
                                      </p:tavLst>
                                    </p:anim>
                                    <p:anim calcmode="lin" valueType="num">
                                      <p:cBhvr>
                                        <p:cTn id="25" dur="1000" fill="hold"/>
                                        <p:tgtEl>
                                          <p:spTgt spid="4">
                                            <p:txEl>
                                              <p:pRg st="3" end="3"/>
                                            </p:txEl>
                                          </p:spTgt>
                                        </p:tgtEl>
                                        <p:attrNameLst>
                                          <p:attrName>style.rotation</p:attrName>
                                        </p:attrNameLst>
                                      </p:cBhvr>
                                      <p:tavLst>
                                        <p:tav tm="0">
                                          <p:val>
                                            <p:fltVal val="90"/>
                                          </p:val>
                                        </p:tav>
                                        <p:tav tm="100000">
                                          <p:val>
                                            <p:fltVal val="0"/>
                                          </p:val>
                                        </p:tav>
                                      </p:tavLst>
                                    </p:anim>
                                    <p:animEffect transition="in" filter="fade">
                                      <p:cBhvr>
                                        <p:cTn id="26" dur="1000"/>
                                        <p:tgtEl>
                                          <p:spTgt spid="4">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anim calcmode="lin" valueType="num">
                                      <p:cBhvr>
                                        <p:cTn id="31" dur="1000" fill="hold"/>
                                        <p:tgtEl>
                                          <p:spTgt spid="4">
                                            <p:txEl>
                                              <p:pRg st="5" end="5"/>
                                            </p:txEl>
                                          </p:spTgt>
                                        </p:tgtEl>
                                        <p:attrNameLst>
                                          <p:attrName>ppt_w</p:attrName>
                                        </p:attrNameLst>
                                      </p:cBhvr>
                                      <p:tavLst>
                                        <p:tav tm="0">
                                          <p:val>
                                            <p:fltVal val="0"/>
                                          </p:val>
                                        </p:tav>
                                        <p:tav tm="100000">
                                          <p:val>
                                            <p:strVal val="#ppt_w"/>
                                          </p:val>
                                        </p:tav>
                                      </p:tavLst>
                                    </p:anim>
                                    <p:anim calcmode="lin" valueType="num">
                                      <p:cBhvr>
                                        <p:cTn id="32" dur="1000" fill="hold"/>
                                        <p:tgtEl>
                                          <p:spTgt spid="4">
                                            <p:txEl>
                                              <p:pRg st="5" end="5"/>
                                            </p:txEl>
                                          </p:spTgt>
                                        </p:tgtEl>
                                        <p:attrNameLst>
                                          <p:attrName>ppt_h</p:attrName>
                                        </p:attrNameLst>
                                      </p:cBhvr>
                                      <p:tavLst>
                                        <p:tav tm="0">
                                          <p:val>
                                            <p:fltVal val="0"/>
                                          </p:val>
                                        </p:tav>
                                        <p:tav tm="100000">
                                          <p:val>
                                            <p:strVal val="#ppt_h"/>
                                          </p:val>
                                        </p:tav>
                                      </p:tavLst>
                                    </p:anim>
                                    <p:anim calcmode="lin" valueType="num">
                                      <p:cBhvr>
                                        <p:cTn id="33" dur="1000" fill="hold"/>
                                        <p:tgtEl>
                                          <p:spTgt spid="4">
                                            <p:txEl>
                                              <p:pRg st="5" end="5"/>
                                            </p:txEl>
                                          </p:spTgt>
                                        </p:tgtEl>
                                        <p:attrNameLst>
                                          <p:attrName>style.rotation</p:attrName>
                                        </p:attrNameLst>
                                      </p:cBhvr>
                                      <p:tavLst>
                                        <p:tav tm="0">
                                          <p:val>
                                            <p:fltVal val="90"/>
                                          </p:val>
                                        </p:tav>
                                        <p:tav tm="100000">
                                          <p:val>
                                            <p:fltVal val="0"/>
                                          </p:val>
                                        </p:tav>
                                      </p:tavLst>
                                    </p:anim>
                                    <p:animEffect transition="in" filter="fade">
                                      <p:cBhvr>
                                        <p:cTn id="34" dur="1000"/>
                                        <p:tgtEl>
                                          <p:spTgt spid="4">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4">
                                            <p:txEl>
                                              <p:pRg st="6" end="6"/>
                                            </p:txEl>
                                          </p:spTgt>
                                        </p:tgtEl>
                                        <p:attrNameLst>
                                          <p:attrName>style.visibility</p:attrName>
                                        </p:attrNameLst>
                                      </p:cBhvr>
                                      <p:to>
                                        <p:strVal val="visible"/>
                                      </p:to>
                                    </p:set>
                                    <p:anim calcmode="lin" valueType="num">
                                      <p:cBhvr>
                                        <p:cTn id="39" dur="1000" fill="hold"/>
                                        <p:tgtEl>
                                          <p:spTgt spid="4">
                                            <p:txEl>
                                              <p:pRg st="6" end="6"/>
                                            </p:txEl>
                                          </p:spTgt>
                                        </p:tgtEl>
                                        <p:attrNameLst>
                                          <p:attrName>ppt_w</p:attrName>
                                        </p:attrNameLst>
                                      </p:cBhvr>
                                      <p:tavLst>
                                        <p:tav tm="0">
                                          <p:val>
                                            <p:fltVal val="0"/>
                                          </p:val>
                                        </p:tav>
                                        <p:tav tm="100000">
                                          <p:val>
                                            <p:strVal val="#ppt_w"/>
                                          </p:val>
                                        </p:tav>
                                      </p:tavLst>
                                    </p:anim>
                                    <p:anim calcmode="lin" valueType="num">
                                      <p:cBhvr>
                                        <p:cTn id="40" dur="1000" fill="hold"/>
                                        <p:tgtEl>
                                          <p:spTgt spid="4">
                                            <p:txEl>
                                              <p:pRg st="6" end="6"/>
                                            </p:txEl>
                                          </p:spTgt>
                                        </p:tgtEl>
                                        <p:attrNameLst>
                                          <p:attrName>ppt_h</p:attrName>
                                        </p:attrNameLst>
                                      </p:cBhvr>
                                      <p:tavLst>
                                        <p:tav tm="0">
                                          <p:val>
                                            <p:fltVal val="0"/>
                                          </p:val>
                                        </p:tav>
                                        <p:tav tm="100000">
                                          <p:val>
                                            <p:strVal val="#ppt_h"/>
                                          </p:val>
                                        </p:tav>
                                      </p:tavLst>
                                    </p:anim>
                                    <p:anim calcmode="lin" valueType="num">
                                      <p:cBhvr>
                                        <p:cTn id="41" dur="1000" fill="hold"/>
                                        <p:tgtEl>
                                          <p:spTgt spid="4">
                                            <p:txEl>
                                              <p:pRg st="6" end="6"/>
                                            </p:txEl>
                                          </p:spTgt>
                                        </p:tgtEl>
                                        <p:attrNameLst>
                                          <p:attrName>style.rotation</p:attrName>
                                        </p:attrNameLst>
                                      </p:cBhvr>
                                      <p:tavLst>
                                        <p:tav tm="0">
                                          <p:val>
                                            <p:fltVal val="90"/>
                                          </p:val>
                                        </p:tav>
                                        <p:tav tm="100000">
                                          <p:val>
                                            <p:fltVal val="0"/>
                                          </p:val>
                                        </p:tav>
                                      </p:tavLst>
                                    </p:anim>
                                    <p:animEffect transition="in" filter="fade">
                                      <p:cBhvr>
                                        <p:cTn id="42" dur="1000"/>
                                        <p:tgtEl>
                                          <p:spTgt spid="4">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anim calcmode="lin" valueType="num">
                                      <p:cBhvr>
                                        <p:cTn id="47" dur="1000" fill="hold"/>
                                        <p:tgtEl>
                                          <p:spTgt spid="4">
                                            <p:txEl>
                                              <p:pRg st="7" end="7"/>
                                            </p:txEl>
                                          </p:spTgt>
                                        </p:tgtEl>
                                        <p:attrNameLst>
                                          <p:attrName>ppt_w</p:attrName>
                                        </p:attrNameLst>
                                      </p:cBhvr>
                                      <p:tavLst>
                                        <p:tav tm="0">
                                          <p:val>
                                            <p:fltVal val="0"/>
                                          </p:val>
                                        </p:tav>
                                        <p:tav tm="100000">
                                          <p:val>
                                            <p:strVal val="#ppt_w"/>
                                          </p:val>
                                        </p:tav>
                                      </p:tavLst>
                                    </p:anim>
                                    <p:anim calcmode="lin" valueType="num">
                                      <p:cBhvr>
                                        <p:cTn id="48" dur="1000" fill="hold"/>
                                        <p:tgtEl>
                                          <p:spTgt spid="4">
                                            <p:txEl>
                                              <p:pRg st="7" end="7"/>
                                            </p:txEl>
                                          </p:spTgt>
                                        </p:tgtEl>
                                        <p:attrNameLst>
                                          <p:attrName>ppt_h</p:attrName>
                                        </p:attrNameLst>
                                      </p:cBhvr>
                                      <p:tavLst>
                                        <p:tav tm="0">
                                          <p:val>
                                            <p:fltVal val="0"/>
                                          </p:val>
                                        </p:tav>
                                        <p:tav tm="100000">
                                          <p:val>
                                            <p:strVal val="#ppt_h"/>
                                          </p:val>
                                        </p:tav>
                                      </p:tavLst>
                                    </p:anim>
                                    <p:anim calcmode="lin" valueType="num">
                                      <p:cBhvr>
                                        <p:cTn id="49" dur="1000" fill="hold"/>
                                        <p:tgtEl>
                                          <p:spTgt spid="4">
                                            <p:txEl>
                                              <p:pRg st="7" end="7"/>
                                            </p:txEl>
                                          </p:spTgt>
                                        </p:tgtEl>
                                        <p:attrNameLst>
                                          <p:attrName>style.rotation</p:attrName>
                                        </p:attrNameLst>
                                      </p:cBhvr>
                                      <p:tavLst>
                                        <p:tav tm="0">
                                          <p:val>
                                            <p:fltVal val="90"/>
                                          </p:val>
                                        </p:tav>
                                        <p:tav tm="100000">
                                          <p:val>
                                            <p:fltVal val="0"/>
                                          </p:val>
                                        </p:tav>
                                      </p:tavLst>
                                    </p:anim>
                                    <p:animEffect transition="in" filter="fade">
                                      <p:cBhvr>
                                        <p:cTn id="50" dur="1000"/>
                                        <p:tgtEl>
                                          <p:spTgt spid="4">
                                            <p:txEl>
                                              <p:pRg st="7" end="7"/>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nodeType="clickEffect">
                                  <p:stCondLst>
                                    <p:cond delay="0"/>
                                  </p:stCondLst>
                                  <p:childTnLst>
                                    <p:set>
                                      <p:cBhvr>
                                        <p:cTn id="54" dur="1" fill="hold">
                                          <p:stCondLst>
                                            <p:cond delay="0"/>
                                          </p:stCondLst>
                                        </p:cTn>
                                        <p:tgtEl>
                                          <p:spTgt spid="5"/>
                                        </p:tgtEl>
                                        <p:attrNameLst>
                                          <p:attrName>style.visibility</p:attrName>
                                        </p:attrNameLst>
                                      </p:cBhvr>
                                      <p:to>
                                        <p:strVal val="visible"/>
                                      </p:to>
                                    </p:set>
                                    <p:anim calcmode="lin" valueType="num">
                                      <p:cBhvr>
                                        <p:cTn id="55" dur="1000" fill="hold"/>
                                        <p:tgtEl>
                                          <p:spTgt spid="5"/>
                                        </p:tgtEl>
                                        <p:attrNameLst>
                                          <p:attrName>ppt_w</p:attrName>
                                        </p:attrNameLst>
                                      </p:cBhvr>
                                      <p:tavLst>
                                        <p:tav tm="0">
                                          <p:val>
                                            <p:fltVal val="0"/>
                                          </p:val>
                                        </p:tav>
                                        <p:tav tm="100000">
                                          <p:val>
                                            <p:strVal val="#ppt_w"/>
                                          </p:val>
                                        </p:tav>
                                      </p:tavLst>
                                    </p:anim>
                                    <p:anim calcmode="lin" valueType="num">
                                      <p:cBhvr>
                                        <p:cTn id="56" dur="1000" fill="hold"/>
                                        <p:tgtEl>
                                          <p:spTgt spid="5"/>
                                        </p:tgtEl>
                                        <p:attrNameLst>
                                          <p:attrName>ppt_h</p:attrName>
                                        </p:attrNameLst>
                                      </p:cBhvr>
                                      <p:tavLst>
                                        <p:tav tm="0">
                                          <p:val>
                                            <p:fltVal val="0"/>
                                          </p:val>
                                        </p:tav>
                                        <p:tav tm="100000">
                                          <p:val>
                                            <p:strVal val="#ppt_h"/>
                                          </p:val>
                                        </p:tav>
                                      </p:tavLst>
                                    </p:anim>
                                    <p:anim calcmode="lin" valueType="num">
                                      <p:cBhvr>
                                        <p:cTn id="57" dur="1000" fill="hold"/>
                                        <p:tgtEl>
                                          <p:spTgt spid="5"/>
                                        </p:tgtEl>
                                        <p:attrNameLst>
                                          <p:attrName>style.rotation</p:attrName>
                                        </p:attrNameLst>
                                      </p:cBhvr>
                                      <p:tavLst>
                                        <p:tav tm="0">
                                          <p:val>
                                            <p:fltVal val="90"/>
                                          </p:val>
                                        </p:tav>
                                        <p:tav tm="100000">
                                          <p:val>
                                            <p:fltVal val="0"/>
                                          </p:val>
                                        </p:tav>
                                      </p:tavLst>
                                    </p:anim>
                                    <p:animEffect transition="in" filter="fade">
                                      <p:cBhvr>
                                        <p:cTn id="58"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9CB6B-7922-48C7-AC00-659088421985}"/>
              </a:ext>
            </a:extLst>
          </p:cNvPr>
          <p:cNvSpPr>
            <a:spLocks noGrp="1"/>
          </p:cNvSpPr>
          <p:nvPr>
            <p:ph type="title"/>
          </p:nvPr>
        </p:nvSpPr>
        <p:spPr/>
        <p:txBody>
          <a:bodyPr/>
          <a:lstStyle/>
          <a:p>
            <a:r>
              <a:rPr lang="en-GB" dirty="0"/>
              <a:t>Conceptualising</a:t>
            </a:r>
          </a:p>
        </p:txBody>
      </p:sp>
      <p:sp>
        <p:nvSpPr>
          <p:cNvPr id="3" name="Content Placeholder 2">
            <a:extLst>
              <a:ext uri="{FF2B5EF4-FFF2-40B4-BE49-F238E27FC236}">
                <a16:creationId xmlns:a16="http://schemas.microsoft.com/office/drawing/2014/main" id="{53DC9A2B-99A2-41F0-83CE-3DC2CA4211DD}"/>
              </a:ext>
            </a:extLst>
          </p:cNvPr>
          <p:cNvSpPr>
            <a:spLocks noGrp="1"/>
          </p:cNvSpPr>
          <p:nvPr>
            <p:ph sz="half" idx="1"/>
          </p:nvPr>
        </p:nvSpPr>
        <p:spPr>
          <a:xfrm>
            <a:off x="767408" y="1825625"/>
            <a:ext cx="2665512" cy="4351338"/>
          </a:xfrm>
        </p:spPr>
        <p:txBody>
          <a:bodyPr>
            <a:normAutofit lnSpcReduction="10000"/>
          </a:bodyPr>
          <a:lstStyle/>
          <a:p>
            <a:r>
              <a:rPr lang="en-US" dirty="0"/>
              <a:t>Why is there a growing demand for electric engine?</a:t>
            </a:r>
          </a:p>
          <a:p>
            <a:endParaRPr lang="en-US" dirty="0"/>
          </a:p>
          <a:p>
            <a:endParaRPr lang="en-US" dirty="0"/>
          </a:p>
          <a:p>
            <a:r>
              <a:rPr lang="en-US" dirty="0">
                <a:solidFill>
                  <a:srgbClr val="92D050"/>
                </a:solidFill>
              </a:rPr>
              <a:t>The government is phasing out environmentally unsound diesel engines by 2035. They will be replaced by hybrid and fully electric vehicles</a:t>
            </a:r>
          </a:p>
          <a:p>
            <a:endParaRPr lang="en-US" dirty="0"/>
          </a:p>
          <a:p>
            <a:endParaRPr lang="en-GB" dirty="0"/>
          </a:p>
          <a:p>
            <a:endParaRPr lang="en-GB" dirty="0"/>
          </a:p>
        </p:txBody>
      </p:sp>
      <p:sp>
        <p:nvSpPr>
          <p:cNvPr id="4" name="Content Placeholder 3">
            <a:extLst>
              <a:ext uri="{FF2B5EF4-FFF2-40B4-BE49-F238E27FC236}">
                <a16:creationId xmlns:a16="http://schemas.microsoft.com/office/drawing/2014/main" id="{7304F279-78C2-4739-B895-86BADBC47745}"/>
              </a:ext>
            </a:extLst>
          </p:cNvPr>
          <p:cNvSpPr>
            <a:spLocks noGrp="1"/>
          </p:cNvSpPr>
          <p:nvPr>
            <p:ph sz="half" idx="2"/>
          </p:nvPr>
        </p:nvSpPr>
        <p:spPr>
          <a:xfrm>
            <a:off x="4117335" y="1772816"/>
            <a:ext cx="2880320" cy="4351338"/>
          </a:xfrm>
        </p:spPr>
        <p:txBody>
          <a:bodyPr>
            <a:normAutofit lnSpcReduction="10000"/>
          </a:bodyPr>
          <a:lstStyle/>
          <a:p>
            <a:r>
              <a:rPr lang="en-US" dirty="0"/>
              <a:t>Why is there a need for the concept phase, rather then proceeding to design and build the engine they need?</a:t>
            </a:r>
          </a:p>
          <a:p>
            <a:endParaRPr lang="en-US" dirty="0"/>
          </a:p>
          <a:p>
            <a:r>
              <a:rPr lang="en-US" dirty="0">
                <a:solidFill>
                  <a:srgbClr val="92D050"/>
                </a:solidFill>
              </a:rPr>
              <a:t>Testing physical product costs a lot of money. Maths can be used to predict how changes will affect the performance of an engine</a:t>
            </a:r>
            <a:endParaRPr lang="en-GB" dirty="0">
              <a:solidFill>
                <a:srgbClr val="92D050"/>
              </a:solidFill>
            </a:endParaRPr>
          </a:p>
        </p:txBody>
      </p:sp>
      <p:sp>
        <p:nvSpPr>
          <p:cNvPr id="5" name="Content Placeholder 3">
            <a:extLst>
              <a:ext uri="{FF2B5EF4-FFF2-40B4-BE49-F238E27FC236}">
                <a16:creationId xmlns:a16="http://schemas.microsoft.com/office/drawing/2014/main" id="{1505185D-11B0-496A-B425-FE4322116B97}"/>
              </a:ext>
            </a:extLst>
          </p:cNvPr>
          <p:cNvSpPr txBox="1">
            <a:spLocks/>
          </p:cNvSpPr>
          <p:nvPr/>
        </p:nvSpPr>
        <p:spPr>
          <a:xfrm>
            <a:off x="8039000" y="1825625"/>
            <a:ext cx="288032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8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9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182880" algn="l" defTabSz="914400" rtl="0" eaLnBrk="1" latinLnBrk="0" hangingPunct="1">
              <a:lnSpc>
                <a:spcPct val="90000"/>
              </a:lnSpc>
              <a:spcBef>
                <a:spcPts val="8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800"/>
              </a:spcBef>
              <a:buClr>
                <a:schemeClr val="accent1"/>
              </a:buClr>
              <a:buFont typeface="Arial" panose="020B0604020202020204" pitchFamily="34" charset="0"/>
              <a:buChar char="•"/>
              <a:defRPr sz="1800" kern="1200">
                <a:solidFill>
                  <a:schemeClr val="tx1"/>
                </a:solidFill>
                <a:latin typeface="+mn-lt"/>
                <a:ea typeface="+mn-ea"/>
                <a:cs typeface="+mn-cs"/>
              </a:defRPr>
            </a:lvl6pPr>
            <a:lvl7pPr marL="1600200" indent="-182880" algn="l" defTabSz="914400" rtl="0" eaLnBrk="1" latinLnBrk="0" hangingPunct="1">
              <a:lnSpc>
                <a:spcPct val="90000"/>
              </a:lnSpc>
              <a:spcBef>
                <a:spcPts val="800"/>
              </a:spcBef>
              <a:buClr>
                <a:schemeClr val="accent1"/>
              </a:buClr>
              <a:buFont typeface="Arial" panose="020B0604020202020204" pitchFamily="34" charset="0"/>
              <a:buChar char="•"/>
              <a:defRPr sz="1800" kern="1200">
                <a:solidFill>
                  <a:schemeClr val="tx1"/>
                </a:solidFill>
                <a:latin typeface="+mn-lt"/>
                <a:ea typeface="+mn-ea"/>
                <a:cs typeface="+mn-cs"/>
              </a:defRPr>
            </a:lvl7pPr>
            <a:lvl8pPr marL="1828800" indent="-182880" algn="l" defTabSz="914400" rtl="0" eaLnBrk="1" latinLnBrk="0" hangingPunct="1">
              <a:lnSpc>
                <a:spcPct val="90000"/>
              </a:lnSpc>
              <a:spcBef>
                <a:spcPts val="800"/>
              </a:spcBef>
              <a:buClr>
                <a:schemeClr val="accent1"/>
              </a:buClr>
              <a:buFont typeface="Arial" panose="020B0604020202020204" pitchFamily="34" charset="0"/>
              <a:buChar char="•"/>
              <a:defRPr sz="1800" kern="1200">
                <a:solidFill>
                  <a:schemeClr val="tx1"/>
                </a:solidFill>
                <a:latin typeface="+mn-lt"/>
                <a:ea typeface="+mn-ea"/>
                <a:cs typeface="+mn-cs"/>
              </a:defRPr>
            </a:lvl8pPr>
            <a:lvl9pPr marL="2057400" indent="-182880" algn="l" defTabSz="914400" rtl="0" eaLnBrk="1" latinLnBrk="0" hangingPunct="1">
              <a:lnSpc>
                <a:spcPct val="90000"/>
              </a:lnSpc>
              <a:spcBef>
                <a:spcPts val="800"/>
              </a:spcBef>
              <a:buClr>
                <a:schemeClr val="accent1"/>
              </a:buClr>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7" name="Content Placeholder 3">
            <a:extLst>
              <a:ext uri="{FF2B5EF4-FFF2-40B4-BE49-F238E27FC236}">
                <a16:creationId xmlns:a16="http://schemas.microsoft.com/office/drawing/2014/main" id="{A9C2AB94-898D-4D27-80CC-6E994B02B21D}"/>
              </a:ext>
            </a:extLst>
          </p:cNvPr>
          <p:cNvSpPr txBox="1">
            <a:spLocks/>
          </p:cNvSpPr>
          <p:nvPr/>
        </p:nvSpPr>
        <p:spPr>
          <a:xfrm>
            <a:off x="8039000" y="1772816"/>
            <a:ext cx="288032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8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9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182880" algn="l" defTabSz="914400" rtl="0" eaLnBrk="1" latinLnBrk="0" hangingPunct="1">
              <a:lnSpc>
                <a:spcPct val="90000"/>
              </a:lnSpc>
              <a:spcBef>
                <a:spcPts val="8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800"/>
              </a:spcBef>
              <a:buClr>
                <a:schemeClr val="accent1"/>
              </a:buClr>
              <a:buFont typeface="Arial" panose="020B0604020202020204" pitchFamily="34" charset="0"/>
              <a:buChar char="•"/>
              <a:defRPr sz="1800" kern="1200">
                <a:solidFill>
                  <a:schemeClr val="tx1"/>
                </a:solidFill>
                <a:latin typeface="+mn-lt"/>
                <a:ea typeface="+mn-ea"/>
                <a:cs typeface="+mn-cs"/>
              </a:defRPr>
            </a:lvl6pPr>
            <a:lvl7pPr marL="1600200" indent="-182880" algn="l" defTabSz="914400" rtl="0" eaLnBrk="1" latinLnBrk="0" hangingPunct="1">
              <a:lnSpc>
                <a:spcPct val="90000"/>
              </a:lnSpc>
              <a:spcBef>
                <a:spcPts val="800"/>
              </a:spcBef>
              <a:buClr>
                <a:schemeClr val="accent1"/>
              </a:buClr>
              <a:buFont typeface="Arial" panose="020B0604020202020204" pitchFamily="34" charset="0"/>
              <a:buChar char="•"/>
              <a:defRPr sz="1800" kern="1200">
                <a:solidFill>
                  <a:schemeClr val="tx1"/>
                </a:solidFill>
                <a:latin typeface="+mn-lt"/>
                <a:ea typeface="+mn-ea"/>
                <a:cs typeface="+mn-cs"/>
              </a:defRPr>
            </a:lvl7pPr>
            <a:lvl8pPr marL="1828800" indent="-182880" algn="l" defTabSz="914400" rtl="0" eaLnBrk="1" latinLnBrk="0" hangingPunct="1">
              <a:lnSpc>
                <a:spcPct val="90000"/>
              </a:lnSpc>
              <a:spcBef>
                <a:spcPts val="800"/>
              </a:spcBef>
              <a:buClr>
                <a:schemeClr val="accent1"/>
              </a:buClr>
              <a:buFont typeface="Arial" panose="020B0604020202020204" pitchFamily="34" charset="0"/>
              <a:buChar char="•"/>
              <a:defRPr sz="1800" kern="1200">
                <a:solidFill>
                  <a:schemeClr val="tx1"/>
                </a:solidFill>
                <a:latin typeface="+mn-lt"/>
                <a:ea typeface="+mn-ea"/>
                <a:cs typeface="+mn-cs"/>
              </a:defRPr>
            </a:lvl8pPr>
            <a:lvl9pPr marL="2057400" indent="-182880" algn="l" defTabSz="914400" rtl="0" eaLnBrk="1" latinLnBrk="0" hangingPunct="1">
              <a:lnSpc>
                <a:spcPct val="90000"/>
              </a:lnSpc>
              <a:spcBef>
                <a:spcPts val="800"/>
              </a:spcBef>
              <a:buClr>
                <a:schemeClr val="accent1"/>
              </a:buClr>
              <a:buFont typeface="Arial" panose="020B0604020202020204" pitchFamily="34" charset="0"/>
              <a:buChar char="•"/>
              <a:defRPr sz="1800" kern="1200">
                <a:solidFill>
                  <a:schemeClr val="tx1"/>
                </a:solidFill>
                <a:latin typeface="+mn-lt"/>
                <a:ea typeface="+mn-ea"/>
                <a:cs typeface="+mn-cs"/>
              </a:defRPr>
            </a:lvl9pPr>
          </a:lstStyle>
          <a:p>
            <a:r>
              <a:rPr lang="en-US" dirty="0"/>
              <a:t>What areas of maths is Sam using in the concept phase? </a:t>
            </a:r>
          </a:p>
          <a:p>
            <a:endParaRPr lang="en-US" dirty="0"/>
          </a:p>
          <a:p>
            <a:endParaRPr lang="en-US" dirty="0"/>
          </a:p>
          <a:p>
            <a:r>
              <a:rPr lang="en-US" dirty="0">
                <a:solidFill>
                  <a:srgbClr val="92D050"/>
                </a:solidFill>
              </a:rPr>
              <a:t>Re-arranging equations</a:t>
            </a:r>
          </a:p>
          <a:p>
            <a:r>
              <a:rPr lang="en-US" dirty="0">
                <a:solidFill>
                  <a:srgbClr val="92D050"/>
                </a:solidFill>
              </a:rPr>
              <a:t>Laws of Indices</a:t>
            </a:r>
          </a:p>
          <a:p>
            <a:r>
              <a:rPr lang="en-US" dirty="0">
                <a:solidFill>
                  <a:srgbClr val="92D050"/>
                </a:solidFill>
              </a:rPr>
              <a:t>Using formulae</a:t>
            </a:r>
          </a:p>
          <a:p>
            <a:r>
              <a:rPr lang="en-US" dirty="0">
                <a:solidFill>
                  <a:srgbClr val="92D050"/>
                </a:solidFill>
              </a:rPr>
              <a:t>Substitution</a:t>
            </a:r>
          </a:p>
        </p:txBody>
      </p:sp>
    </p:spTree>
    <p:extLst>
      <p:ext uri="{BB962C8B-B14F-4D97-AF65-F5344CB8AC3E}">
        <p14:creationId xmlns:p14="http://schemas.microsoft.com/office/powerpoint/2010/main" val="3413328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p:cTn id="23"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p:cTn id="31"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32"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33"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34" dur="1000"/>
                                        <p:tgtEl>
                                          <p:spTgt spid="4">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4">
                                            <p:txEl>
                                              <p:pRg st="2" end="2"/>
                                            </p:txEl>
                                          </p:spTgt>
                                        </p:tgtEl>
                                        <p:attrNameLst>
                                          <p:attrName>style.visibility</p:attrName>
                                        </p:attrNameLst>
                                      </p:cBhvr>
                                      <p:to>
                                        <p:strVal val="visible"/>
                                      </p:to>
                                    </p:set>
                                    <p:anim calcmode="lin" valueType="num">
                                      <p:cBhvr>
                                        <p:cTn id="39"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40" dur="1000" fill="hold"/>
                                        <p:tgtEl>
                                          <p:spTgt spid="4">
                                            <p:txEl>
                                              <p:pRg st="2" end="2"/>
                                            </p:txEl>
                                          </p:spTgt>
                                        </p:tgtEl>
                                        <p:attrNameLst>
                                          <p:attrName>ppt_h</p:attrName>
                                        </p:attrNameLst>
                                      </p:cBhvr>
                                      <p:tavLst>
                                        <p:tav tm="0">
                                          <p:val>
                                            <p:fltVal val="0"/>
                                          </p:val>
                                        </p:tav>
                                        <p:tav tm="100000">
                                          <p:val>
                                            <p:strVal val="#ppt_h"/>
                                          </p:val>
                                        </p:tav>
                                      </p:tavLst>
                                    </p:anim>
                                    <p:anim calcmode="lin" valueType="num">
                                      <p:cBhvr>
                                        <p:cTn id="41" dur="1000" fill="hold"/>
                                        <p:tgtEl>
                                          <p:spTgt spid="4">
                                            <p:txEl>
                                              <p:pRg st="2" end="2"/>
                                            </p:txEl>
                                          </p:spTgt>
                                        </p:tgtEl>
                                        <p:attrNameLst>
                                          <p:attrName>style.rotation</p:attrName>
                                        </p:attrNameLst>
                                      </p:cBhvr>
                                      <p:tavLst>
                                        <p:tav tm="0">
                                          <p:val>
                                            <p:fltVal val="90"/>
                                          </p:val>
                                        </p:tav>
                                        <p:tav tm="100000">
                                          <p:val>
                                            <p:fltVal val="0"/>
                                          </p:val>
                                        </p:tav>
                                      </p:tavLst>
                                    </p:anim>
                                    <p:animEffect transition="in" filter="fade">
                                      <p:cBhvr>
                                        <p:cTn id="42" dur="1000"/>
                                        <p:tgtEl>
                                          <p:spTgt spid="4">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7">
                                            <p:txEl>
                                              <p:pRg st="0" end="0"/>
                                            </p:txEl>
                                          </p:spTgt>
                                        </p:tgtEl>
                                        <p:attrNameLst>
                                          <p:attrName>style.visibility</p:attrName>
                                        </p:attrNameLst>
                                      </p:cBhvr>
                                      <p:to>
                                        <p:strVal val="visible"/>
                                      </p:to>
                                    </p:set>
                                    <p:anim calcmode="lin" valueType="num">
                                      <p:cBhvr>
                                        <p:cTn id="47"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48"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49"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50" dur="1000"/>
                                        <p:tgtEl>
                                          <p:spTgt spid="7">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nodeType="clickEffect">
                                  <p:stCondLst>
                                    <p:cond delay="0"/>
                                  </p:stCondLst>
                                  <p:childTnLst>
                                    <p:set>
                                      <p:cBhvr>
                                        <p:cTn id="54" dur="1" fill="hold">
                                          <p:stCondLst>
                                            <p:cond delay="0"/>
                                          </p:stCondLst>
                                        </p:cTn>
                                        <p:tgtEl>
                                          <p:spTgt spid="7">
                                            <p:txEl>
                                              <p:pRg st="3" end="3"/>
                                            </p:txEl>
                                          </p:spTgt>
                                        </p:tgtEl>
                                        <p:attrNameLst>
                                          <p:attrName>style.visibility</p:attrName>
                                        </p:attrNameLst>
                                      </p:cBhvr>
                                      <p:to>
                                        <p:strVal val="visible"/>
                                      </p:to>
                                    </p:set>
                                    <p:anim calcmode="lin" valueType="num">
                                      <p:cBhvr>
                                        <p:cTn id="55" dur="1000" fill="hold"/>
                                        <p:tgtEl>
                                          <p:spTgt spid="7">
                                            <p:txEl>
                                              <p:pRg st="3" end="3"/>
                                            </p:txEl>
                                          </p:spTgt>
                                        </p:tgtEl>
                                        <p:attrNameLst>
                                          <p:attrName>ppt_w</p:attrName>
                                        </p:attrNameLst>
                                      </p:cBhvr>
                                      <p:tavLst>
                                        <p:tav tm="0">
                                          <p:val>
                                            <p:fltVal val="0"/>
                                          </p:val>
                                        </p:tav>
                                        <p:tav tm="100000">
                                          <p:val>
                                            <p:strVal val="#ppt_w"/>
                                          </p:val>
                                        </p:tav>
                                      </p:tavLst>
                                    </p:anim>
                                    <p:anim calcmode="lin" valueType="num">
                                      <p:cBhvr>
                                        <p:cTn id="56" dur="1000" fill="hold"/>
                                        <p:tgtEl>
                                          <p:spTgt spid="7">
                                            <p:txEl>
                                              <p:pRg st="3" end="3"/>
                                            </p:txEl>
                                          </p:spTgt>
                                        </p:tgtEl>
                                        <p:attrNameLst>
                                          <p:attrName>ppt_h</p:attrName>
                                        </p:attrNameLst>
                                      </p:cBhvr>
                                      <p:tavLst>
                                        <p:tav tm="0">
                                          <p:val>
                                            <p:fltVal val="0"/>
                                          </p:val>
                                        </p:tav>
                                        <p:tav tm="100000">
                                          <p:val>
                                            <p:strVal val="#ppt_h"/>
                                          </p:val>
                                        </p:tav>
                                      </p:tavLst>
                                    </p:anim>
                                    <p:anim calcmode="lin" valueType="num">
                                      <p:cBhvr>
                                        <p:cTn id="57" dur="1000" fill="hold"/>
                                        <p:tgtEl>
                                          <p:spTgt spid="7">
                                            <p:txEl>
                                              <p:pRg st="3" end="3"/>
                                            </p:txEl>
                                          </p:spTgt>
                                        </p:tgtEl>
                                        <p:attrNameLst>
                                          <p:attrName>style.rotation</p:attrName>
                                        </p:attrNameLst>
                                      </p:cBhvr>
                                      <p:tavLst>
                                        <p:tav tm="0">
                                          <p:val>
                                            <p:fltVal val="90"/>
                                          </p:val>
                                        </p:tav>
                                        <p:tav tm="100000">
                                          <p:val>
                                            <p:fltVal val="0"/>
                                          </p:val>
                                        </p:tav>
                                      </p:tavLst>
                                    </p:anim>
                                    <p:animEffect transition="in" filter="fade">
                                      <p:cBhvr>
                                        <p:cTn id="58" dur="1000"/>
                                        <p:tgtEl>
                                          <p:spTgt spid="7">
                                            <p:txEl>
                                              <p:pRg st="3" end="3"/>
                                            </p:txEl>
                                          </p:spTgt>
                                        </p:tgtEl>
                                      </p:cBhvr>
                                    </p:animEffect>
                                  </p:childTnLst>
                                </p:cTn>
                              </p:par>
                              <p:par>
                                <p:cTn id="59" presetID="31" presetClass="entr" presetSubtype="0" fill="hold" nodeType="withEffect">
                                  <p:stCondLst>
                                    <p:cond delay="0"/>
                                  </p:stCondLst>
                                  <p:childTnLst>
                                    <p:set>
                                      <p:cBhvr>
                                        <p:cTn id="60" dur="1" fill="hold">
                                          <p:stCondLst>
                                            <p:cond delay="0"/>
                                          </p:stCondLst>
                                        </p:cTn>
                                        <p:tgtEl>
                                          <p:spTgt spid="7">
                                            <p:txEl>
                                              <p:pRg st="4" end="4"/>
                                            </p:txEl>
                                          </p:spTgt>
                                        </p:tgtEl>
                                        <p:attrNameLst>
                                          <p:attrName>style.visibility</p:attrName>
                                        </p:attrNameLst>
                                      </p:cBhvr>
                                      <p:to>
                                        <p:strVal val="visible"/>
                                      </p:to>
                                    </p:set>
                                    <p:anim calcmode="lin" valueType="num">
                                      <p:cBhvr>
                                        <p:cTn id="61" dur="1000" fill="hold"/>
                                        <p:tgtEl>
                                          <p:spTgt spid="7">
                                            <p:txEl>
                                              <p:pRg st="4" end="4"/>
                                            </p:txEl>
                                          </p:spTgt>
                                        </p:tgtEl>
                                        <p:attrNameLst>
                                          <p:attrName>ppt_w</p:attrName>
                                        </p:attrNameLst>
                                      </p:cBhvr>
                                      <p:tavLst>
                                        <p:tav tm="0">
                                          <p:val>
                                            <p:fltVal val="0"/>
                                          </p:val>
                                        </p:tav>
                                        <p:tav tm="100000">
                                          <p:val>
                                            <p:strVal val="#ppt_w"/>
                                          </p:val>
                                        </p:tav>
                                      </p:tavLst>
                                    </p:anim>
                                    <p:anim calcmode="lin" valueType="num">
                                      <p:cBhvr>
                                        <p:cTn id="62" dur="1000" fill="hold"/>
                                        <p:tgtEl>
                                          <p:spTgt spid="7">
                                            <p:txEl>
                                              <p:pRg st="4" end="4"/>
                                            </p:txEl>
                                          </p:spTgt>
                                        </p:tgtEl>
                                        <p:attrNameLst>
                                          <p:attrName>ppt_h</p:attrName>
                                        </p:attrNameLst>
                                      </p:cBhvr>
                                      <p:tavLst>
                                        <p:tav tm="0">
                                          <p:val>
                                            <p:fltVal val="0"/>
                                          </p:val>
                                        </p:tav>
                                        <p:tav tm="100000">
                                          <p:val>
                                            <p:strVal val="#ppt_h"/>
                                          </p:val>
                                        </p:tav>
                                      </p:tavLst>
                                    </p:anim>
                                    <p:anim calcmode="lin" valueType="num">
                                      <p:cBhvr>
                                        <p:cTn id="63" dur="1000" fill="hold"/>
                                        <p:tgtEl>
                                          <p:spTgt spid="7">
                                            <p:txEl>
                                              <p:pRg st="4" end="4"/>
                                            </p:txEl>
                                          </p:spTgt>
                                        </p:tgtEl>
                                        <p:attrNameLst>
                                          <p:attrName>style.rotation</p:attrName>
                                        </p:attrNameLst>
                                      </p:cBhvr>
                                      <p:tavLst>
                                        <p:tav tm="0">
                                          <p:val>
                                            <p:fltVal val="90"/>
                                          </p:val>
                                        </p:tav>
                                        <p:tav tm="100000">
                                          <p:val>
                                            <p:fltVal val="0"/>
                                          </p:val>
                                        </p:tav>
                                      </p:tavLst>
                                    </p:anim>
                                    <p:animEffect transition="in" filter="fade">
                                      <p:cBhvr>
                                        <p:cTn id="64" dur="1000"/>
                                        <p:tgtEl>
                                          <p:spTgt spid="7">
                                            <p:txEl>
                                              <p:pRg st="4" end="4"/>
                                            </p:txEl>
                                          </p:spTgt>
                                        </p:tgtEl>
                                      </p:cBhvr>
                                    </p:animEffect>
                                  </p:childTnLst>
                                </p:cTn>
                              </p:par>
                              <p:par>
                                <p:cTn id="65" presetID="31" presetClass="entr" presetSubtype="0" fill="hold" nodeType="withEffect">
                                  <p:stCondLst>
                                    <p:cond delay="0"/>
                                  </p:stCondLst>
                                  <p:childTnLst>
                                    <p:set>
                                      <p:cBhvr>
                                        <p:cTn id="66" dur="1" fill="hold">
                                          <p:stCondLst>
                                            <p:cond delay="0"/>
                                          </p:stCondLst>
                                        </p:cTn>
                                        <p:tgtEl>
                                          <p:spTgt spid="7">
                                            <p:txEl>
                                              <p:pRg st="5" end="5"/>
                                            </p:txEl>
                                          </p:spTgt>
                                        </p:tgtEl>
                                        <p:attrNameLst>
                                          <p:attrName>style.visibility</p:attrName>
                                        </p:attrNameLst>
                                      </p:cBhvr>
                                      <p:to>
                                        <p:strVal val="visible"/>
                                      </p:to>
                                    </p:set>
                                    <p:anim calcmode="lin" valueType="num">
                                      <p:cBhvr>
                                        <p:cTn id="67" dur="1000" fill="hold"/>
                                        <p:tgtEl>
                                          <p:spTgt spid="7">
                                            <p:txEl>
                                              <p:pRg st="5" end="5"/>
                                            </p:txEl>
                                          </p:spTgt>
                                        </p:tgtEl>
                                        <p:attrNameLst>
                                          <p:attrName>ppt_w</p:attrName>
                                        </p:attrNameLst>
                                      </p:cBhvr>
                                      <p:tavLst>
                                        <p:tav tm="0">
                                          <p:val>
                                            <p:fltVal val="0"/>
                                          </p:val>
                                        </p:tav>
                                        <p:tav tm="100000">
                                          <p:val>
                                            <p:strVal val="#ppt_w"/>
                                          </p:val>
                                        </p:tav>
                                      </p:tavLst>
                                    </p:anim>
                                    <p:anim calcmode="lin" valueType="num">
                                      <p:cBhvr>
                                        <p:cTn id="68" dur="1000" fill="hold"/>
                                        <p:tgtEl>
                                          <p:spTgt spid="7">
                                            <p:txEl>
                                              <p:pRg st="5" end="5"/>
                                            </p:txEl>
                                          </p:spTgt>
                                        </p:tgtEl>
                                        <p:attrNameLst>
                                          <p:attrName>ppt_h</p:attrName>
                                        </p:attrNameLst>
                                      </p:cBhvr>
                                      <p:tavLst>
                                        <p:tav tm="0">
                                          <p:val>
                                            <p:fltVal val="0"/>
                                          </p:val>
                                        </p:tav>
                                        <p:tav tm="100000">
                                          <p:val>
                                            <p:strVal val="#ppt_h"/>
                                          </p:val>
                                        </p:tav>
                                      </p:tavLst>
                                    </p:anim>
                                    <p:anim calcmode="lin" valueType="num">
                                      <p:cBhvr>
                                        <p:cTn id="69" dur="1000" fill="hold"/>
                                        <p:tgtEl>
                                          <p:spTgt spid="7">
                                            <p:txEl>
                                              <p:pRg st="5" end="5"/>
                                            </p:txEl>
                                          </p:spTgt>
                                        </p:tgtEl>
                                        <p:attrNameLst>
                                          <p:attrName>style.rotation</p:attrName>
                                        </p:attrNameLst>
                                      </p:cBhvr>
                                      <p:tavLst>
                                        <p:tav tm="0">
                                          <p:val>
                                            <p:fltVal val="90"/>
                                          </p:val>
                                        </p:tav>
                                        <p:tav tm="100000">
                                          <p:val>
                                            <p:fltVal val="0"/>
                                          </p:val>
                                        </p:tav>
                                      </p:tavLst>
                                    </p:anim>
                                    <p:animEffect transition="in" filter="fade">
                                      <p:cBhvr>
                                        <p:cTn id="70" dur="1000"/>
                                        <p:tgtEl>
                                          <p:spTgt spid="7">
                                            <p:txEl>
                                              <p:pRg st="5" end="5"/>
                                            </p:txEl>
                                          </p:spTgt>
                                        </p:tgtEl>
                                      </p:cBhvr>
                                    </p:animEffect>
                                  </p:childTnLst>
                                </p:cTn>
                              </p:par>
                              <p:par>
                                <p:cTn id="71" presetID="31" presetClass="entr" presetSubtype="0" fill="hold" nodeType="withEffect">
                                  <p:stCondLst>
                                    <p:cond delay="0"/>
                                  </p:stCondLst>
                                  <p:childTnLst>
                                    <p:set>
                                      <p:cBhvr>
                                        <p:cTn id="72" dur="1" fill="hold">
                                          <p:stCondLst>
                                            <p:cond delay="0"/>
                                          </p:stCondLst>
                                        </p:cTn>
                                        <p:tgtEl>
                                          <p:spTgt spid="7">
                                            <p:txEl>
                                              <p:pRg st="6" end="6"/>
                                            </p:txEl>
                                          </p:spTgt>
                                        </p:tgtEl>
                                        <p:attrNameLst>
                                          <p:attrName>style.visibility</p:attrName>
                                        </p:attrNameLst>
                                      </p:cBhvr>
                                      <p:to>
                                        <p:strVal val="visible"/>
                                      </p:to>
                                    </p:set>
                                    <p:anim calcmode="lin" valueType="num">
                                      <p:cBhvr>
                                        <p:cTn id="73" dur="1000" fill="hold"/>
                                        <p:tgtEl>
                                          <p:spTgt spid="7">
                                            <p:txEl>
                                              <p:pRg st="6" end="6"/>
                                            </p:txEl>
                                          </p:spTgt>
                                        </p:tgtEl>
                                        <p:attrNameLst>
                                          <p:attrName>ppt_w</p:attrName>
                                        </p:attrNameLst>
                                      </p:cBhvr>
                                      <p:tavLst>
                                        <p:tav tm="0">
                                          <p:val>
                                            <p:fltVal val="0"/>
                                          </p:val>
                                        </p:tav>
                                        <p:tav tm="100000">
                                          <p:val>
                                            <p:strVal val="#ppt_w"/>
                                          </p:val>
                                        </p:tav>
                                      </p:tavLst>
                                    </p:anim>
                                    <p:anim calcmode="lin" valueType="num">
                                      <p:cBhvr>
                                        <p:cTn id="74" dur="1000" fill="hold"/>
                                        <p:tgtEl>
                                          <p:spTgt spid="7">
                                            <p:txEl>
                                              <p:pRg st="6" end="6"/>
                                            </p:txEl>
                                          </p:spTgt>
                                        </p:tgtEl>
                                        <p:attrNameLst>
                                          <p:attrName>ppt_h</p:attrName>
                                        </p:attrNameLst>
                                      </p:cBhvr>
                                      <p:tavLst>
                                        <p:tav tm="0">
                                          <p:val>
                                            <p:fltVal val="0"/>
                                          </p:val>
                                        </p:tav>
                                        <p:tav tm="100000">
                                          <p:val>
                                            <p:strVal val="#ppt_h"/>
                                          </p:val>
                                        </p:tav>
                                      </p:tavLst>
                                    </p:anim>
                                    <p:anim calcmode="lin" valueType="num">
                                      <p:cBhvr>
                                        <p:cTn id="75" dur="1000" fill="hold"/>
                                        <p:tgtEl>
                                          <p:spTgt spid="7">
                                            <p:txEl>
                                              <p:pRg st="6" end="6"/>
                                            </p:txEl>
                                          </p:spTgt>
                                        </p:tgtEl>
                                        <p:attrNameLst>
                                          <p:attrName>style.rotation</p:attrName>
                                        </p:attrNameLst>
                                      </p:cBhvr>
                                      <p:tavLst>
                                        <p:tav tm="0">
                                          <p:val>
                                            <p:fltVal val="90"/>
                                          </p:val>
                                        </p:tav>
                                        <p:tav tm="100000">
                                          <p:val>
                                            <p:fltVal val="0"/>
                                          </p:val>
                                        </p:tav>
                                      </p:tavLst>
                                    </p:anim>
                                    <p:animEffect transition="in" filter="fade">
                                      <p:cBhvr>
                                        <p:cTn id="76" dur="10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838200" y="649224"/>
            <a:ext cx="6400800" cy="5516080"/>
          </a:xfrm>
        </p:spPr>
        <p:txBody>
          <a:bodyPr>
            <a:normAutofit/>
          </a:bodyPr>
          <a:lstStyle/>
          <a:p>
            <a:pPr algn="ctr"/>
            <a:r>
              <a:rPr lang="en-US" dirty="0"/>
              <a:t>Modelling</a:t>
            </a:r>
          </a:p>
          <a:p>
            <a:endParaRPr lang="en-US" dirty="0"/>
          </a:p>
          <a:p>
            <a:r>
              <a:rPr lang="en-US" dirty="0"/>
              <a:t>The electric engine has passed the concept stage. Sam is now ready for the next stage – modelling. This stage will focus on putting the concept into practice. Can the concept deliver the customer’s requirements? Cost is a massive consideration – will the product come in under budget? What could go wrong, have all possible scenarios been taken into account?</a:t>
            </a:r>
          </a:p>
          <a:p>
            <a:pPr marL="285750" indent="-285750">
              <a:buFont typeface="Arial" panose="020B0604020202020204" pitchFamily="34" charset="0"/>
              <a:buChar char="•"/>
            </a:pPr>
            <a:endParaRPr lang="en-US" dirty="0"/>
          </a:p>
          <a:p>
            <a:r>
              <a:rPr lang="en-US" dirty="0"/>
              <a:t>1) Has anything been physically built yet?</a:t>
            </a:r>
          </a:p>
          <a:p>
            <a:pPr marL="285750" indent="-285750">
              <a:buFont typeface="Arial" panose="020B0604020202020204" pitchFamily="34" charset="0"/>
              <a:buChar char="•"/>
            </a:pPr>
            <a:endParaRPr lang="en-US" dirty="0"/>
          </a:p>
          <a:p>
            <a:r>
              <a:rPr lang="en-US" dirty="0"/>
              <a:t>2) What would happen if the modelling suggest the engine cannot be built within the budget the customer has specified?</a:t>
            </a:r>
          </a:p>
          <a:p>
            <a:pPr marL="285750" indent="-285750">
              <a:buFont typeface="Arial" panose="020B0604020202020204" pitchFamily="34" charset="0"/>
              <a:buChar char="•"/>
            </a:pPr>
            <a:endParaRPr lang="en-US" dirty="0"/>
          </a:p>
          <a:p>
            <a:r>
              <a:rPr lang="en-US" dirty="0"/>
              <a:t>3) What areas of maths is Sam using in the concept phase?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endParaRPr lang="en-US" dirty="0"/>
          </a:p>
          <a:p>
            <a:endParaRPr lang="en-US" dirty="0"/>
          </a:p>
          <a:p>
            <a:endParaRPr lang="en-US" dirty="0"/>
          </a:p>
        </p:txBody>
      </p:sp>
      <p:pic>
        <p:nvPicPr>
          <p:cNvPr id="5" name="Picture 4">
            <a:extLst>
              <a:ext uri="{FF2B5EF4-FFF2-40B4-BE49-F238E27FC236}">
                <a16:creationId xmlns:a16="http://schemas.microsoft.com/office/drawing/2014/main" id="{17F0965B-CEC6-4A7F-815E-C59CFA258A3F}"/>
              </a:ext>
            </a:extLst>
          </p:cNvPr>
          <p:cNvPicPr>
            <a:picLocks noChangeAspect="1"/>
          </p:cNvPicPr>
          <p:nvPr/>
        </p:nvPicPr>
        <p:blipFill>
          <a:blip r:embed="rId2"/>
          <a:stretch>
            <a:fillRect/>
          </a:stretch>
        </p:blipFill>
        <p:spPr>
          <a:xfrm rot="5400000">
            <a:off x="6620222" y="2327828"/>
            <a:ext cx="5753100" cy="1905000"/>
          </a:xfrm>
          <a:prstGeom prst="rect">
            <a:avLst/>
          </a:prstGeom>
        </p:spPr>
      </p:pic>
    </p:spTree>
    <p:extLst>
      <p:ext uri="{BB962C8B-B14F-4D97-AF65-F5344CB8AC3E}">
        <p14:creationId xmlns:p14="http://schemas.microsoft.com/office/powerpoint/2010/main" val="3225077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 calcmode="lin" valueType="num">
                                      <p:cBhvr>
                                        <p:cTn id="14"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4">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 calcmode="lin" valueType="num">
                                      <p:cBhvr>
                                        <p:cTn id="21" dur="500" fill="hold"/>
                                        <p:tgtEl>
                                          <p:spTgt spid="4">
                                            <p:txEl>
                                              <p:pRg st="4" end="4"/>
                                            </p:txEl>
                                          </p:spTgt>
                                        </p:tgtEl>
                                        <p:attrNameLst>
                                          <p:attrName>ppt_w</p:attrName>
                                        </p:attrNameLst>
                                      </p:cBhvr>
                                      <p:tavLst>
                                        <p:tav tm="0">
                                          <p:val>
                                            <p:fltVal val="0"/>
                                          </p:val>
                                        </p:tav>
                                        <p:tav tm="100000">
                                          <p:val>
                                            <p:strVal val="#ppt_w"/>
                                          </p:val>
                                        </p:tav>
                                      </p:tavLst>
                                    </p:anim>
                                    <p:anim calcmode="lin" valueType="num">
                                      <p:cBhvr>
                                        <p:cTn id="22" dur="500" fill="hold"/>
                                        <p:tgtEl>
                                          <p:spTgt spid="4">
                                            <p:txEl>
                                              <p:pRg st="4" end="4"/>
                                            </p:txEl>
                                          </p:spTgt>
                                        </p:tgtEl>
                                        <p:attrNameLst>
                                          <p:attrName>ppt_h</p:attrName>
                                        </p:attrNameLst>
                                      </p:cBhvr>
                                      <p:tavLst>
                                        <p:tav tm="0">
                                          <p:val>
                                            <p:fltVal val="0"/>
                                          </p:val>
                                        </p:tav>
                                        <p:tav tm="100000">
                                          <p:val>
                                            <p:strVal val="#ppt_h"/>
                                          </p:val>
                                        </p:tav>
                                      </p:tavLst>
                                    </p:anim>
                                    <p:animEffect transition="in" filter="fade">
                                      <p:cBhvr>
                                        <p:cTn id="23" dur="500"/>
                                        <p:tgtEl>
                                          <p:spTgt spid="4">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4">
                                            <p:txEl>
                                              <p:pRg st="6" end="6"/>
                                            </p:txEl>
                                          </p:spTgt>
                                        </p:tgtEl>
                                        <p:attrNameLst>
                                          <p:attrName>style.visibility</p:attrName>
                                        </p:attrNameLst>
                                      </p:cBhvr>
                                      <p:to>
                                        <p:strVal val="visible"/>
                                      </p:to>
                                    </p:set>
                                    <p:anim calcmode="lin" valueType="num">
                                      <p:cBhvr>
                                        <p:cTn id="28" dur="500" fill="hold"/>
                                        <p:tgtEl>
                                          <p:spTgt spid="4">
                                            <p:txEl>
                                              <p:pRg st="6" end="6"/>
                                            </p:txEl>
                                          </p:spTgt>
                                        </p:tgtEl>
                                        <p:attrNameLst>
                                          <p:attrName>ppt_w</p:attrName>
                                        </p:attrNameLst>
                                      </p:cBhvr>
                                      <p:tavLst>
                                        <p:tav tm="0">
                                          <p:val>
                                            <p:fltVal val="0"/>
                                          </p:val>
                                        </p:tav>
                                        <p:tav tm="100000">
                                          <p:val>
                                            <p:strVal val="#ppt_w"/>
                                          </p:val>
                                        </p:tav>
                                      </p:tavLst>
                                    </p:anim>
                                    <p:anim calcmode="lin" valueType="num">
                                      <p:cBhvr>
                                        <p:cTn id="29" dur="500" fill="hold"/>
                                        <p:tgtEl>
                                          <p:spTgt spid="4">
                                            <p:txEl>
                                              <p:pRg st="6" end="6"/>
                                            </p:txEl>
                                          </p:spTgt>
                                        </p:tgtEl>
                                        <p:attrNameLst>
                                          <p:attrName>ppt_h</p:attrName>
                                        </p:attrNameLst>
                                      </p:cBhvr>
                                      <p:tavLst>
                                        <p:tav tm="0">
                                          <p:val>
                                            <p:fltVal val="0"/>
                                          </p:val>
                                        </p:tav>
                                        <p:tav tm="100000">
                                          <p:val>
                                            <p:strVal val="#ppt_h"/>
                                          </p:val>
                                        </p:tav>
                                      </p:tavLst>
                                    </p:anim>
                                    <p:animEffect transition="in" filter="fade">
                                      <p:cBhvr>
                                        <p:cTn id="30" dur="500"/>
                                        <p:tgtEl>
                                          <p:spTgt spid="4">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anim calcmode="lin" valueType="num">
                                      <p:cBhvr>
                                        <p:cTn id="35" dur="500" fill="hold"/>
                                        <p:tgtEl>
                                          <p:spTgt spid="4">
                                            <p:txEl>
                                              <p:pRg st="8" end="8"/>
                                            </p:txEl>
                                          </p:spTgt>
                                        </p:tgtEl>
                                        <p:attrNameLst>
                                          <p:attrName>ppt_w</p:attrName>
                                        </p:attrNameLst>
                                      </p:cBhvr>
                                      <p:tavLst>
                                        <p:tav tm="0">
                                          <p:val>
                                            <p:fltVal val="0"/>
                                          </p:val>
                                        </p:tav>
                                        <p:tav tm="100000">
                                          <p:val>
                                            <p:strVal val="#ppt_w"/>
                                          </p:val>
                                        </p:tav>
                                      </p:tavLst>
                                    </p:anim>
                                    <p:anim calcmode="lin" valueType="num">
                                      <p:cBhvr>
                                        <p:cTn id="36" dur="500" fill="hold"/>
                                        <p:tgtEl>
                                          <p:spTgt spid="4">
                                            <p:txEl>
                                              <p:pRg st="8" end="8"/>
                                            </p:txEl>
                                          </p:spTgt>
                                        </p:tgtEl>
                                        <p:attrNameLst>
                                          <p:attrName>ppt_h</p:attrName>
                                        </p:attrNameLst>
                                      </p:cBhvr>
                                      <p:tavLst>
                                        <p:tav tm="0">
                                          <p:val>
                                            <p:fltVal val="0"/>
                                          </p:val>
                                        </p:tav>
                                        <p:tav tm="100000">
                                          <p:val>
                                            <p:strVal val="#ppt_h"/>
                                          </p:val>
                                        </p:tav>
                                      </p:tavLst>
                                    </p:anim>
                                    <p:animEffect transition="in" filter="fade">
                                      <p:cBhvr>
                                        <p:cTn id="37" dur="500"/>
                                        <p:tgtEl>
                                          <p:spTgt spid="4">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5"/>
                                        </p:tgtEl>
                                        <p:attrNameLst>
                                          <p:attrName>style.visibility</p:attrName>
                                        </p:attrNameLst>
                                      </p:cBhvr>
                                      <p:to>
                                        <p:strVal val="visible"/>
                                      </p:to>
                                    </p:set>
                                    <p:anim calcmode="lin" valueType="num">
                                      <p:cBhvr>
                                        <p:cTn id="42" dur="500" fill="hold"/>
                                        <p:tgtEl>
                                          <p:spTgt spid="5"/>
                                        </p:tgtEl>
                                        <p:attrNameLst>
                                          <p:attrName>ppt_w</p:attrName>
                                        </p:attrNameLst>
                                      </p:cBhvr>
                                      <p:tavLst>
                                        <p:tav tm="0">
                                          <p:val>
                                            <p:fltVal val="0"/>
                                          </p:val>
                                        </p:tav>
                                        <p:tav tm="100000">
                                          <p:val>
                                            <p:strVal val="#ppt_w"/>
                                          </p:val>
                                        </p:tav>
                                      </p:tavLst>
                                    </p:anim>
                                    <p:anim calcmode="lin" valueType="num">
                                      <p:cBhvr>
                                        <p:cTn id="43" dur="500" fill="hold"/>
                                        <p:tgtEl>
                                          <p:spTgt spid="5"/>
                                        </p:tgtEl>
                                        <p:attrNameLst>
                                          <p:attrName>ppt_h</p:attrName>
                                        </p:attrNameLst>
                                      </p:cBhvr>
                                      <p:tavLst>
                                        <p:tav tm="0">
                                          <p:val>
                                            <p:fltVal val="0"/>
                                          </p:val>
                                        </p:tav>
                                        <p:tav tm="100000">
                                          <p:val>
                                            <p:strVal val="#ppt_h"/>
                                          </p:val>
                                        </p:tav>
                                      </p:tavLst>
                                    </p:anim>
                                    <p:animEffect transition="in" filter="fade">
                                      <p:cBhvr>
                                        <p:cTn id="4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9CB6B-7922-48C7-AC00-659088421985}"/>
              </a:ext>
            </a:extLst>
          </p:cNvPr>
          <p:cNvSpPr>
            <a:spLocks noGrp="1"/>
          </p:cNvSpPr>
          <p:nvPr>
            <p:ph type="title"/>
          </p:nvPr>
        </p:nvSpPr>
        <p:spPr/>
        <p:txBody>
          <a:bodyPr/>
          <a:lstStyle/>
          <a:p>
            <a:r>
              <a:rPr lang="en-GB" dirty="0"/>
              <a:t>Modelling</a:t>
            </a:r>
          </a:p>
        </p:txBody>
      </p:sp>
      <p:sp>
        <p:nvSpPr>
          <p:cNvPr id="3" name="Content Placeholder 2">
            <a:extLst>
              <a:ext uri="{FF2B5EF4-FFF2-40B4-BE49-F238E27FC236}">
                <a16:creationId xmlns:a16="http://schemas.microsoft.com/office/drawing/2014/main" id="{53DC9A2B-99A2-41F0-83CE-3DC2CA4211DD}"/>
              </a:ext>
            </a:extLst>
          </p:cNvPr>
          <p:cNvSpPr>
            <a:spLocks noGrp="1"/>
          </p:cNvSpPr>
          <p:nvPr>
            <p:ph sz="half" idx="1"/>
          </p:nvPr>
        </p:nvSpPr>
        <p:spPr>
          <a:xfrm>
            <a:off x="767408" y="1825625"/>
            <a:ext cx="2665512" cy="4351338"/>
          </a:xfrm>
        </p:spPr>
        <p:txBody>
          <a:bodyPr>
            <a:normAutofit/>
          </a:bodyPr>
          <a:lstStyle/>
          <a:p>
            <a:r>
              <a:rPr lang="en-US" dirty="0"/>
              <a:t>Has anything been physically built yet?</a:t>
            </a:r>
          </a:p>
          <a:p>
            <a:endParaRPr lang="en-US" dirty="0"/>
          </a:p>
          <a:p>
            <a:r>
              <a:rPr lang="en-US" dirty="0">
                <a:solidFill>
                  <a:srgbClr val="92D050"/>
                </a:solidFill>
              </a:rPr>
              <a:t>No, the concept is being tested for viability using mathematical modelling software</a:t>
            </a:r>
          </a:p>
          <a:p>
            <a:endParaRPr lang="en-US" dirty="0"/>
          </a:p>
          <a:p>
            <a:endParaRPr lang="en-US" dirty="0"/>
          </a:p>
          <a:p>
            <a:endParaRPr lang="en-US" dirty="0"/>
          </a:p>
          <a:p>
            <a:endParaRPr lang="en-GB" dirty="0"/>
          </a:p>
          <a:p>
            <a:endParaRPr lang="en-GB" dirty="0"/>
          </a:p>
        </p:txBody>
      </p:sp>
      <p:sp>
        <p:nvSpPr>
          <p:cNvPr id="4" name="Content Placeholder 3">
            <a:extLst>
              <a:ext uri="{FF2B5EF4-FFF2-40B4-BE49-F238E27FC236}">
                <a16:creationId xmlns:a16="http://schemas.microsoft.com/office/drawing/2014/main" id="{7304F279-78C2-4739-B895-86BADBC47745}"/>
              </a:ext>
            </a:extLst>
          </p:cNvPr>
          <p:cNvSpPr>
            <a:spLocks noGrp="1"/>
          </p:cNvSpPr>
          <p:nvPr>
            <p:ph sz="half" idx="2"/>
          </p:nvPr>
        </p:nvSpPr>
        <p:spPr>
          <a:xfrm>
            <a:off x="4117335" y="1772816"/>
            <a:ext cx="2880320" cy="4351338"/>
          </a:xfrm>
        </p:spPr>
        <p:txBody>
          <a:bodyPr>
            <a:normAutofit/>
          </a:bodyPr>
          <a:lstStyle/>
          <a:p>
            <a:r>
              <a:rPr lang="en-US" dirty="0"/>
              <a:t>What would happen if the modelling suggest the engine cannot be built within the budget the customer has specified?</a:t>
            </a:r>
          </a:p>
          <a:p>
            <a:r>
              <a:rPr lang="en-US" dirty="0">
                <a:solidFill>
                  <a:srgbClr val="92D050"/>
                </a:solidFill>
              </a:rPr>
              <a:t>Sam will need to refine – for example using cheaper materials  </a:t>
            </a:r>
          </a:p>
          <a:p>
            <a:endParaRPr lang="en-US" dirty="0"/>
          </a:p>
        </p:txBody>
      </p:sp>
      <p:sp>
        <p:nvSpPr>
          <p:cNvPr id="5" name="Content Placeholder 3">
            <a:extLst>
              <a:ext uri="{FF2B5EF4-FFF2-40B4-BE49-F238E27FC236}">
                <a16:creationId xmlns:a16="http://schemas.microsoft.com/office/drawing/2014/main" id="{1505185D-11B0-496A-B425-FE4322116B97}"/>
              </a:ext>
            </a:extLst>
          </p:cNvPr>
          <p:cNvSpPr txBox="1">
            <a:spLocks/>
          </p:cNvSpPr>
          <p:nvPr/>
        </p:nvSpPr>
        <p:spPr>
          <a:xfrm>
            <a:off x="8039000" y="1825625"/>
            <a:ext cx="288032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8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9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182880" algn="l" defTabSz="914400" rtl="0" eaLnBrk="1" latinLnBrk="0" hangingPunct="1">
              <a:lnSpc>
                <a:spcPct val="90000"/>
              </a:lnSpc>
              <a:spcBef>
                <a:spcPts val="8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800"/>
              </a:spcBef>
              <a:buClr>
                <a:schemeClr val="accent1"/>
              </a:buClr>
              <a:buFont typeface="Arial" panose="020B0604020202020204" pitchFamily="34" charset="0"/>
              <a:buChar char="•"/>
              <a:defRPr sz="1800" kern="1200">
                <a:solidFill>
                  <a:schemeClr val="tx1"/>
                </a:solidFill>
                <a:latin typeface="+mn-lt"/>
                <a:ea typeface="+mn-ea"/>
                <a:cs typeface="+mn-cs"/>
              </a:defRPr>
            </a:lvl6pPr>
            <a:lvl7pPr marL="1600200" indent="-182880" algn="l" defTabSz="914400" rtl="0" eaLnBrk="1" latinLnBrk="0" hangingPunct="1">
              <a:lnSpc>
                <a:spcPct val="90000"/>
              </a:lnSpc>
              <a:spcBef>
                <a:spcPts val="800"/>
              </a:spcBef>
              <a:buClr>
                <a:schemeClr val="accent1"/>
              </a:buClr>
              <a:buFont typeface="Arial" panose="020B0604020202020204" pitchFamily="34" charset="0"/>
              <a:buChar char="•"/>
              <a:defRPr sz="1800" kern="1200">
                <a:solidFill>
                  <a:schemeClr val="tx1"/>
                </a:solidFill>
                <a:latin typeface="+mn-lt"/>
                <a:ea typeface="+mn-ea"/>
                <a:cs typeface="+mn-cs"/>
              </a:defRPr>
            </a:lvl7pPr>
            <a:lvl8pPr marL="1828800" indent="-182880" algn="l" defTabSz="914400" rtl="0" eaLnBrk="1" latinLnBrk="0" hangingPunct="1">
              <a:lnSpc>
                <a:spcPct val="90000"/>
              </a:lnSpc>
              <a:spcBef>
                <a:spcPts val="800"/>
              </a:spcBef>
              <a:buClr>
                <a:schemeClr val="accent1"/>
              </a:buClr>
              <a:buFont typeface="Arial" panose="020B0604020202020204" pitchFamily="34" charset="0"/>
              <a:buChar char="•"/>
              <a:defRPr sz="1800" kern="1200">
                <a:solidFill>
                  <a:schemeClr val="tx1"/>
                </a:solidFill>
                <a:latin typeface="+mn-lt"/>
                <a:ea typeface="+mn-ea"/>
                <a:cs typeface="+mn-cs"/>
              </a:defRPr>
            </a:lvl8pPr>
            <a:lvl9pPr marL="2057400" indent="-182880" algn="l" defTabSz="914400" rtl="0" eaLnBrk="1" latinLnBrk="0" hangingPunct="1">
              <a:lnSpc>
                <a:spcPct val="90000"/>
              </a:lnSpc>
              <a:spcBef>
                <a:spcPts val="800"/>
              </a:spcBef>
              <a:buClr>
                <a:schemeClr val="accent1"/>
              </a:buClr>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7" name="Content Placeholder 3">
            <a:extLst>
              <a:ext uri="{FF2B5EF4-FFF2-40B4-BE49-F238E27FC236}">
                <a16:creationId xmlns:a16="http://schemas.microsoft.com/office/drawing/2014/main" id="{A9C2AB94-898D-4D27-80CC-6E994B02B21D}"/>
              </a:ext>
            </a:extLst>
          </p:cNvPr>
          <p:cNvSpPr txBox="1">
            <a:spLocks/>
          </p:cNvSpPr>
          <p:nvPr/>
        </p:nvSpPr>
        <p:spPr>
          <a:xfrm>
            <a:off x="8039000" y="1772816"/>
            <a:ext cx="2880320" cy="4351338"/>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8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9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182880" algn="l" defTabSz="914400" rtl="0" eaLnBrk="1" latinLnBrk="0" hangingPunct="1">
              <a:lnSpc>
                <a:spcPct val="90000"/>
              </a:lnSpc>
              <a:spcBef>
                <a:spcPts val="8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800"/>
              </a:spcBef>
              <a:buClr>
                <a:schemeClr val="accent1"/>
              </a:buClr>
              <a:buFont typeface="Arial" panose="020B0604020202020204" pitchFamily="34" charset="0"/>
              <a:buChar char="•"/>
              <a:defRPr sz="1800" kern="1200">
                <a:solidFill>
                  <a:schemeClr val="tx1"/>
                </a:solidFill>
                <a:latin typeface="+mn-lt"/>
                <a:ea typeface="+mn-ea"/>
                <a:cs typeface="+mn-cs"/>
              </a:defRPr>
            </a:lvl6pPr>
            <a:lvl7pPr marL="1600200" indent="-182880" algn="l" defTabSz="914400" rtl="0" eaLnBrk="1" latinLnBrk="0" hangingPunct="1">
              <a:lnSpc>
                <a:spcPct val="90000"/>
              </a:lnSpc>
              <a:spcBef>
                <a:spcPts val="800"/>
              </a:spcBef>
              <a:buClr>
                <a:schemeClr val="accent1"/>
              </a:buClr>
              <a:buFont typeface="Arial" panose="020B0604020202020204" pitchFamily="34" charset="0"/>
              <a:buChar char="•"/>
              <a:defRPr sz="1800" kern="1200">
                <a:solidFill>
                  <a:schemeClr val="tx1"/>
                </a:solidFill>
                <a:latin typeface="+mn-lt"/>
                <a:ea typeface="+mn-ea"/>
                <a:cs typeface="+mn-cs"/>
              </a:defRPr>
            </a:lvl7pPr>
            <a:lvl8pPr marL="1828800" indent="-182880" algn="l" defTabSz="914400" rtl="0" eaLnBrk="1" latinLnBrk="0" hangingPunct="1">
              <a:lnSpc>
                <a:spcPct val="90000"/>
              </a:lnSpc>
              <a:spcBef>
                <a:spcPts val="800"/>
              </a:spcBef>
              <a:buClr>
                <a:schemeClr val="accent1"/>
              </a:buClr>
              <a:buFont typeface="Arial" panose="020B0604020202020204" pitchFamily="34" charset="0"/>
              <a:buChar char="•"/>
              <a:defRPr sz="1800" kern="1200">
                <a:solidFill>
                  <a:schemeClr val="tx1"/>
                </a:solidFill>
                <a:latin typeface="+mn-lt"/>
                <a:ea typeface="+mn-ea"/>
                <a:cs typeface="+mn-cs"/>
              </a:defRPr>
            </a:lvl8pPr>
            <a:lvl9pPr marL="2057400" indent="-182880" algn="l" defTabSz="914400" rtl="0" eaLnBrk="1" latinLnBrk="0" hangingPunct="1">
              <a:lnSpc>
                <a:spcPct val="90000"/>
              </a:lnSpc>
              <a:spcBef>
                <a:spcPts val="800"/>
              </a:spcBef>
              <a:buClr>
                <a:schemeClr val="accent1"/>
              </a:buClr>
              <a:buFont typeface="Arial" panose="020B0604020202020204" pitchFamily="34" charset="0"/>
              <a:buChar char="•"/>
              <a:defRPr sz="1800" kern="1200">
                <a:solidFill>
                  <a:schemeClr val="tx1"/>
                </a:solidFill>
                <a:latin typeface="+mn-lt"/>
                <a:ea typeface="+mn-ea"/>
                <a:cs typeface="+mn-cs"/>
              </a:defRPr>
            </a:lvl9pPr>
          </a:lstStyle>
          <a:p>
            <a:r>
              <a:rPr lang="en-US" dirty="0"/>
              <a:t>What areas of maths is Sam using in the modelling phase?</a:t>
            </a:r>
          </a:p>
          <a:p>
            <a:r>
              <a:rPr lang="en-US" dirty="0">
                <a:solidFill>
                  <a:srgbClr val="92D050"/>
                </a:solidFill>
              </a:rPr>
              <a:t>Statistics (six sigma) to improve manufacturing quality</a:t>
            </a:r>
          </a:p>
          <a:p>
            <a:r>
              <a:rPr lang="en-US" dirty="0">
                <a:solidFill>
                  <a:srgbClr val="92D050"/>
                </a:solidFill>
              </a:rPr>
              <a:t>Trigonometry (sine waves are used to improve the functionality of control systems) </a:t>
            </a:r>
          </a:p>
          <a:p>
            <a:r>
              <a:rPr lang="en-US" dirty="0">
                <a:solidFill>
                  <a:srgbClr val="92D050"/>
                </a:solidFill>
              </a:rPr>
              <a:t>Fourier analysis combines both statistical data and trigonometric functions </a:t>
            </a:r>
          </a:p>
          <a:p>
            <a:endParaRPr lang="en-US" dirty="0"/>
          </a:p>
          <a:p>
            <a:pPr marL="0" indent="0">
              <a:buNone/>
            </a:pPr>
            <a:r>
              <a:rPr lang="en-US" dirty="0"/>
              <a:t> </a:t>
            </a:r>
          </a:p>
          <a:p>
            <a:endParaRPr lang="en-US" dirty="0"/>
          </a:p>
          <a:p>
            <a:endParaRPr lang="en-US" dirty="0"/>
          </a:p>
        </p:txBody>
      </p:sp>
    </p:spTree>
    <p:extLst>
      <p:ext uri="{BB962C8B-B14F-4D97-AF65-F5344CB8AC3E}">
        <p14:creationId xmlns:p14="http://schemas.microsoft.com/office/powerpoint/2010/main" val="2399613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2000"/>
                                        <p:tgtEl>
                                          <p:spTgt spid="3">
                                            <p:txEl>
                                              <p:pRg st="0" end="0"/>
                                            </p:txEl>
                                          </p:spTgt>
                                        </p:tgtEl>
                                      </p:cBhvr>
                                    </p:animEffect>
                                    <p:anim calcmode="lin" valueType="num">
                                      <p:cBhvr>
                                        <p:cTn id="15"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16"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2000"/>
                                        <p:tgtEl>
                                          <p:spTgt spid="3">
                                            <p:txEl>
                                              <p:pRg st="2" end="2"/>
                                            </p:txEl>
                                          </p:spTgt>
                                        </p:tgtEl>
                                      </p:cBhvr>
                                    </p:animEffect>
                                    <p:anim calcmode="lin" valueType="num">
                                      <p:cBhvr>
                                        <p:cTn id="22" dur="2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23" dur="2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nodeType="click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fade">
                                      <p:cBhvr>
                                        <p:cTn id="28" dur="2000"/>
                                        <p:tgtEl>
                                          <p:spTgt spid="4">
                                            <p:txEl>
                                              <p:pRg st="0" end="0"/>
                                            </p:txEl>
                                          </p:spTgt>
                                        </p:tgtEl>
                                      </p:cBhvr>
                                    </p:animEffect>
                                    <p:anim calcmode="lin" valueType="num">
                                      <p:cBhvr>
                                        <p:cTn id="29" dur="2000" fill="hold"/>
                                        <p:tgtEl>
                                          <p:spTgt spid="4">
                                            <p:txEl>
                                              <p:pRg st="0" end="0"/>
                                            </p:txEl>
                                          </p:spTgt>
                                        </p:tgtEl>
                                        <p:attrNameLst>
                                          <p:attrName>ppt_w</p:attrName>
                                        </p:attrNameLst>
                                      </p:cBhvr>
                                      <p:tavLst>
                                        <p:tav tm="0" fmla="#ppt_w*sin(2.5*pi*$)">
                                          <p:val>
                                            <p:fltVal val="0"/>
                                          </p:val>
                                        </p:tav>
                                        <p:tav tm="100000">
                                          <p:val>
                                            <p:fltVal val="1"/>
                                          </p:val>
                                        </p:tav>
                                      </p:tavLst>
                                    </p:anim>
                                    <p:anim calcmode="lin" valueType="num">
                                      <p:cBhvr>
                                        <p:cTn id="30" dur="2000" fill="hold"/>
                                        <p:tgtEl>
                                          <p:spTgt spid="4">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45" presetClass="entr" presetSubtype="0" fill="hold" nodeType="clickEffect">
                                  <p:stCondLst>
                                    <p:cond delay="0"/>
                                  </p:stCondLst>
                                  <p:childTnLst>
                                    <p:set>
                                      <p:cBhvr>
                                        <p:cTn id="34" dur="1" fill="hold">
                                          <p:stCondLst>
                                            <p:cond delay="0"/>
                                          </p:stCondLst>
                                        </p:cTn>
                                        <p:tgtEl>
                                          <p:spTgt spid="4">
                                            <p:txEl>
                                              <p:pRg st="1" end="1"/>
                                            </p:txEl>
                                          </p:spTgt>
                                        </p:tgtEl>
                                        <p:attrNameLst>
                                          <p:attrName>style.visibility</p:attrName>
                                        </p:attrNameLst>
                                      </p:cBhvr>
                                      <p:to>
                                        <p:strVal val="visible"/>
                                      </p:to>
                                    </p:set>
                                    <p:animEffect transition="in" filter="fade">
                                      <p:cBhvr>
                                        <p:cTn id="35" dur="2000"/>
                                        <p:tgtEl>
                                          <p:spTgt spid="4">
                                            <p:txEl>
                                              <p:pRg st="1" end="1"/>
                                            </p:txEl>
                                          </p:spTgt>
                                        </p:tgtEl>
                                      </p:cBhvr>
                                    </p:animEffect>
                                    <p:anim calcmode="lin" valueType="num">
                                      <p:cBhvr>
                                        <p:cTn id="36" dur="2000" fill="hold"/>
                                        <p:tgtEl>
                                          <p:spTgt spid="4">
                                            <p:txEl>
                                              <p:pRg st="1" end="1"/>
                                            </p:txEl>
                                          </p:spTgt>
                                        </p:tgtEl>
                                        <p:attrNameLst>
                                          <p:attrName>ppt_w</p:attrName>
                                        </p:attrNameLst>
                                      </p:cBhvr>
                                      <p:tavLst>
                                        <p:tav tm="0" fmla="#ppt_w*sin(2.5*pi*$)">
                                          <p:val>
                                            <p:fltVal val="0"/>
                                          </p:val>
                                        </p:tav>
                                        <p:tav tm="100000">
                                          <p:val>
                                            <p:fltVal val="1"/>
                                          </p:val>
                                        </p:tav>
                                      </p:tavLst>
                                    </p:anim>
                                    <p:anim calcmode="lin" valueType="num">
                                      <p:cBhvr>
                                        <p:cTn id="37" dur="2000" fill="hold"/>
                                        <p:tgtEl>
                                          <p:spTgt spid="4">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45" presetClass="entr" presetSubtype="0" fill="hold" nodeType="clickEffect">
                                  <p:stCondLst>
                                    <p:cond delay="0"/>
                                  </p:stCondLst>
                                  <p:childTnLst>
                                    <p:set>
                                      <p:cBhvr>
                                        <p:cTn id="41" dur="1" fill="hold">
                                          <p:stCondLst>
                                            <p:cond delay="0"/>
                                          </p:stCondLst>
                                        </p:cTn>
                                        <p:tgtEl>
                                          <p:spTgt spid="7">
                                            <p:txEl>
                                              <p:pRg st="0" end="0"/>
                                            </p:txEl>
                                          </p:spTgt>
                                        </p:tgtEl>
                                        <p:attrNameLst>
                                          <p:attrName>style.visibility</p:attrName>
                                        </p:attrNameLst>
                                      </p:cBhvr>
                                      <p:to>
                                        <p:strVal val="visible"/>
                                      </p:to>
                                    </p:set>
                                    <p:animEffect transition="in" filter="fade">
                                      <p:cBhvr>
                                        <p:cTn id="42" dur="2000"/>
                                        <p:tgtEl>
                                          <p:spTgt spid="7">
                                            <p:txEl>
                                              <p:pRg st="0" end="0"/>
                                            </p:txEl>
                                          </p:spTgt>
                                        </p:tgtEl>
                                      </p:cBhvr>
                                    </p:animEffect>
                                    <p:anim calcmode="lin" valueType="num">
                                      <p:cBhvr>
                                        <p:cTn id="43" dur="2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44" dur="2000" fill="hold"/>
                                        <p:tgtEl>
                                          <p:spTgt spid="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45" presetClass="entr" presetSubtype="0" fill="hold" nodeType="clickEffect">
                                  <p:stCondLst>
                                    <p:cond delay="0"/>
                                  </p:stCondLst>
                                  <p:childTnLst>
                                    <p:set>
                                      <p:cBhvr>
                                        <p:cTn id="48" dur="1" fill="hold">
                                          <p:stCondLst>
                                            <p:cond delay="0"/>
                                          </p:stCondLst>
                                        </p:cTn>
                                        <p:tgtEl>
                                          <p:spTgt spid="7">
                                            <p:txEl>
                                              <p:pRg st="1" end="1"/>
                                            </p:txEl>
                                          </p:spTgt>
                                        </p:tgtEl>
                                        <p:attrNameLst>
                                          <p:attrName>style.visibility</p:attrName>
                                        </p:attrNameLst>
                                      </p:cBhvr>
                                      <p:to>
                                        <p:strVal val="visible"/>
                                      </p:to>
                                    </p:set>
                                    <p:animEffect transition="in" filter="fade">
                                      <p:cBhvr>
                                        <p:cTn id="49" dur="2000"/>
                                        <p:tgtEl>
                                          <p:spTgt spid="7">
                                            <p:txEl>
                                              <p:pRg st="1" end="1"/>
                                            </p:txEl>
                                          </p:spTgt>
                                        </p:tgtEl>
                                      </p:cBhvr>
                                    </p:animEffect>
                                    <p:anim calcmode="lin" valueType="num">
                                      <p:cBhvr>
                                        <p:cTn id="50" dur="2000" fill="hold"/>
                                        <p:tgtEl>
                                          <p:spTgt spid="7">
                                            <p:txEl>
                                              <p:pRg st="1" end="1"/>
                                            </p:txEl>
                                          </p:spTgt>
                                        </p:tgtEl>
                                        <p:attrNameLst>
                                          <p:attrName>ppt_w</p:attrName>
                                        </p:attrNameLst>
                                      </p:cBhvr>
                                      <p:tavLst>
                                        <p:tav tm="0" fmla="#ppt_w*sin(2.5*pi*$)">
                                          <p:val>
                                            <p:fltVal val="0"/>
                                          </p:val>
                                        </p:tav>
                                        <p:tav tm="100000">
                                          <p:val>
                                            <p:fltVal val="1"/>
                                          </p:val>
                                        </p:tav>
                                      </p:tavLst>
                                    </p:anim>
                                    <p:anim calcmode="lin" valueType="num">
                                      <p:cBhvr>
                                        <p:cTn id="51" dur="2000" fill="hold"/>
                                        <p:tgtEl>
                                          <p:spTgt spid="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52" fill="hold">
                      <p:stCondLst>
                        <p:cond delay="indefinite"/>
                      </p:stCondLst>
                      <p:childTnLst>
                        <p:par>
                          <p:cTn id="53" fill="hold">
                            <p:stCondLst>
                              <p:cond delay="0"/>
                            </p:stCondLst>
                            <p:childTnLst>
                              <p:par>
                                <p:cTn id="54" presetID="45" presetClass="entr" presetSubtype="0" fill="hold" nodeType="clickEffect">
                                  <p:stCondLst>
                                    <p:cond delay="0"/>
                                  </p:stCondLst>
                                  <p:childTnLst>
                                    <p:set>
                                      <p:cBhvr>
                                        <p:cTn id="55" dur="1" fill="hold">
                                          <p:stCondLst>
                                            <p:cond delay="0"/>
                                          </p:stCondLst>
                                        </p:cTn>
                                        <p:tgtEl>
                                          <p:spTgt spid="7">
                                            <p:txEl>
                                              <p:pRg st="2" end="2"/>
                                            </p:txEl>
                                          </p:spTgt>
                                        </p:tgtEl>
                                        <p:attrNameLst>
                                          <p:attrName>style.visibility</p:attrName>
                                        </p:attrNameLst>
                                      </p:cBhvr>
                                      <p:to>
                                        <p:strVal val="visible"/>
                                      </p:to>
                                    </p:set>
                                    <p:animEffect transition="in" filter="fade">
                                      <p:cBhvr>
                                        <p:cTn id="56" dur="2000"/>
                                        <p:tgtEl>
                                          <p:spTgt spid="7">
                                            <p:txEl>
                                              <p:pRg st="2" end="2"/>
                                            </p:txEl>
                                          </p:spTgt>
                                        </p:tgtEl>
                                      </p:cBhvr>
                                    </p:animEffect>
                                    <p:anim calcmode="lin" valueType="num">
                                      <p:cBhvr>
                                        <p:cTn id="57" dur="2000" fill="hold"/>
                                        <p:tgtEl>
                                          <p:spTgt spid="7">
                                            <p:txEl>
                                              <p:pRg st="2" end="2"/>
                                            </p:txEl>
                                          </p:spTgt>
                                        </p:tgtEl>
                                        <p:attrNameLst>
                                          <p:attrName>ppt_w</p:attrName>
                                        </p:attrNameLst>
                                      </p:cBhvr>
                                      <p:tavLst>
                                        <p:tav tm="0" fmla="#ppt_w*sin(2.5*pi*$)">
                                          <p:val>
                                            <p:fltVal val="0"/>
                                          </p:val>
                                        </p:tav>
                                        <p:tav tm="100000">
                                          <p:val>
                                            <p:fltVal val="1"/>
                                          </p:val>
                                        </p:tav>
                                      </p:tavLst>
                                    </p:anim>
                                    <p:anim calcmode="lin" valueType="num">
                                      <p:cBhvr>
                                        <p:cTn id="58" dur="2000" fill="hold"/>
                                        <p:tgtEl>
                                          <p:spTgt spid="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45" presetClass="entr" presetSubtype="0" fill="hold" nodeType="clickEffect">
                                  <p:stCondLst>
                                    <p:cond delay="0"/>
                                  </p:stCondLst>
                                  <p:childTnLst>
                                    <p:set>
                                      <p:cBhvr>
                                        <p:cTn id="62" dur="1" fill="hold">
                                          <p:stCondLst>
                                            <p:cond delay="0"/>
                                          </p:stCondLst>
                                        </p:cTn>
                                        <p:tgtEl>
                                          <p:spTgt spid="7">
                                            <p:txEl>
                                              <p:pRg st="3" end="3"/>
                                            </p:txEl>
                                          </p:spTgt>
                                        </p:tgtEl>
                                        <p:attrNameLst>
                                          <p:attrName>style.visibility</p:attrName>
                                        </p:attrNameLst>
                                      </p:cBhvr>
                                      <p:to>
                                        <p:strVal val="visible"/>
                                      </p:to>
                                    </p:set>
                                    <p:animEffect transition="in" filter="fade">
                                      <p:cBhvr>
                                        <p:cTn id="63" dur="2000"/>
                                        <p:tgtEl>
                                          <p:spTgt spid="7">
                                            <p:txEl>
                                              <p:pRg st="3" end="3"/>
                                            </p:txEl>
                                          </p:spTgt>
                                        </p:tgtEl>
                                      </p:cBhvr>
                                    </p:animEffect>
                                    <p:anim calcmode="lin" valueType="num">
                                      <p:cBhvr>
                                        <p:cTn id="64" dur="2000" fill="hold"/>
                                        <p:tgtEl>
                                          <p:spTgt spid="7">
                                            <p:txEl>
                                              <p:pRg st="3" end="3"/>
                                            </p:txEl>
                                          </p:spTgt>
                                        </p:tgtEl>
                                        <p:attrNameLst>
                                          <p:attrName>ppt_w</p:attrName>
                                        </p:attrNameLst>
                                      </p:cBhvr>
                                      <p:tavLst>
                                        <p:tav tm="0" fmla="#ppt_w*sin(2.5*pi*$)">
                                          <p:val>
                                            <p:fltVal val="0"/>
                                          </p:val>
                                        </p:tav>
                                        <p:tav tm="100000">
                                          <p:val>
                                            <p:fltVal val="1"/>
                                          </p:val>
                                        </p:tav>
                                      </p:tavLst>
                                    </p:anim>
                                    <p:anim calcmode="lin" valueType="num">
                                      <p:cBhvr>
                                        <p:cTn id="65" dur="2000" fill="hold"/>
                                        <p:tgtEl>
                                          <p:spTgt spid="7">
                                            <p:txEl>
                                              <p:pRg st="3" end="3"/>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838200" y="649224"/>
            <a:ext cx="6400800" cy="5516080"/>
          </a:xfrm>
        </p:spPr>
        <p:txBody>
          <a:bodyPr>
            <a:normAutofit/>
          </a:bodyPr>
          <a:lstStyle/>
          <a:p>
            <a:pPr algn="ctr"/>
            <a:r>
              <a:rPr lang="en-US" dirty="0"/>
              <a:t>Prototyping/Vehicle development</a:t>
            </a:r>
          </a:p>
          <a:p>
            <a:endParaRPr lang="en-US" dirty="0"/>
          </a:p>
          <a:p>
            <a:pPr marL="285750" indent="-285750">
              <a:buFont typeface="Arial" panose="020B0604020202020204" pitchFamily="34" charset="0"/>
              <a:buChar char="•"/>
            </a:pPr>
            <a:r>
              <a:rPr lang="en-US" dirty="0"/>
              <a:t>The engine can now be built and tested. Testing must consider extremes in vehicle performances. Leyland Trucks use climactic wind tunnels to simulate variations in air flow</a:t>
            </a:r>
          </a:p>
          <a:p>
            <a:pPr marL="285750" indent="-285750">
              <a:buFont typeface="Arial" panose="020B0604020202020204" pitchFamily="34" charset="0"/>
              <a:buChar char="•"/>
            </a:pPr>
            <a:r>
              <a:rPr lang="en-US" dirty="0"/>
              <a:t>Sam’s team get to test the electric engine in its newly assembled truck in the Sierra Nevada desert, and in Kiruna, Sweden, near the arctic circle </a:t>
            </a:r>
          </a:p>
          <a:p>
            <a:r>
              <a:rPr lang="en-US" dirty="0"/>
              <a:t> </a:t>
            </a:r>
          </a:p>
          <a:p>
            <a:r>
              <a:rPr lang="en-US" dirty="0"/>
              <a:t>1) Why does prototype testing take place in Sierra Nevada and Sweden?</a:t>
            </a:r>
          </a:p>
          <a:p>
            <a:r>
              <a:rPr lang="en-US" dirty="0"/>
              <a:t>2) After all the work that has gone on prior to this stage are Sam &amp; his team likely to encounter any more problems?  </a:t>
            </a:r>
          </a:p>
          <a:p>
            <a:r>
              <a:rPr lang="en-US" dirty="0"/>
              <a:t>3) Is that it for the Maths?</a:t>
            </a:r>
          </a:p>
          <a:p>
            <a:r>
              <a:rPr lang="en-US" dirty="0"/>
              <a:t>4) Typically, how long will Sam be working on a project for?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endParaRPr lang="en-US" dirty="0"/>
          </a:p>
          <a:p>
            <a:endParaRPr lang="en-US" dirty="0"/>
          </a:p>
          <a:p>
            <a:endParaRPr lang="en-US" dirty="0"/>
          </a:p>
        </p:txBody>
      </p:sp>
      <p:pic>
        <p:nvPicPr>
          <p:cNvPr id="5" name="Picture 4">
            <a:extLst>
              <a:ext uri="{FF2B5EF4-FFF2-40B4-BE49-F238E27FC236}">
                <a16:creationId xmlns:a16="http://schemas.microsoft.com/office/drawing/2014/main" id="{17F0965B-CEC6-4A7F-815E-C59CFA258A3F}"/>
              </a:ext>
            </a:extLst>
          </p:cNvPr>
          <p:cNvPicPr>
            <a:picLocks noChangeAspect="1"/>
          </p:cNvPicPr>
          <p:nvPr/>
        </p:nvPicPr>
        <p:blipFill>
          <a:blip r:embed="rId2"/>
          <a:stretch>
            <a:fillRect/>
          </a:stretch>
        </p:blipFill>
        <p:spPr>
          <a:xfrm rot="5400000">
            <a:off x="6620222" y="2327828"/>
            <a:ext cx="5753100" cy="1905000"/>
          </a:xfrm>
          <a:prstGeom prst="rect">
            <a:avLst/>
          </a:prstGeom>
        </p:spPr>
      </p:pic>
    </p:spTree>
    <p:extLst>
      <p:ext uri="{BB962C8B-B14F-4D97-AF65-F5344CB8AC3E}">
        <p14:creationId xmlns:p14="http://schemas.microsoft.com/office/powerpoint/2010/main" val="612857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heel(1)">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 calcmode="lin" valueType="num">
                                      <p:cBhvr>
                                        <p:cTn id="12"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13" dur="1000" fill="hold"/>
                                        <p:tgtEl>
                                          <p:spTgt spid="4">
                                            <p:txEl>
                                              <p:pRg st="2" end="2"/>
                                            </p:txEl>
                                          </p:spTgt>
                                        </p:tgtEl>
                                        <p:attrNameLst>
                                          <p:attrName>ppt_h</p:attrName>
                                        </p:attrNameLst>
                                      </p:cBhvr>
                                      <p:tavLst>
                                        <p:tav tm="0">
                                          <p:val>
                                            <p:fltVal val="0"/>
                                          </p:val>
                                        </p:tav>
                                        <p:tav tm="100000">
                                          <p:val>
                                            <p:strVal val="#ppt_h"/>
                                          </p:val>
                                        </p:tav>
                                      </p:tavLst>
                                    </p:anim>
                                    <p:anim calcmode="lin" valueType="num">
                                      <p:cBhvr>
                                        <p:cTn id="14" dur="1000" fill="hold"/>
                                        <p:tgtEl>
                                          <p:spTgt spid="4">
                                            <p:txEl>
                                              <p:pRg st="2" end="2"/>
                                            </p:txEl>
                                          </p:spTgt>
                                        </p:tgtEl>
                                        <p:attrNameLst>
                                          <p:attrName>style.rotation</p:attrName>
                                        </p:attrNameLst>
                                      </p:cBhvr>
                                      <p:tavLst>
                                        <p:tav tm="0">
                                          <p:val>
                                            <p:fltVal val="90"/>
                                          </p:val>
                                        </p:tav>
                                        <p:tav tm="100000">
                                          <p:val>
                                            <p:fltVal val="0"/>
                                          </p:val>
                                        </p:tav>
                                      </p:tavLst>
                                    </p:anim>
                                    <p:animEffect transition="in" filter="fade">
                                      <p:cBhvr>
                                        <p:cTn id="15" dur="1000"/>
                                        <p:tgtEl>
                                          <p:spTgt spid="4">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anim calcmode="lin" valueType="num">
                                      <p:cBhvr>
                                        <p:cTn id="20" dur="1000" fill="hold"/>
                                        <p:tgtEl>
                                          <p:spTgt spid="4">
                                            <p:txEl>
                                              <p:pRg st="3" end="3"/>
                                            </p:txEl>
                                          </p:spTgt>
                                        </p:tgtEl>
                                        <p:attrNameLst>
                                          <p:attrName>ppt_w</p:attrName>
                                        </p:attrNameLst>
                                      </p:cBhvr>
                                      <p:tavLst>
                                        <p:tav tm="0">
                                          <p:val>
                                            <p:fltVal val="0"/>
                                          </p:val>
                                        </p:tav>
                                        <p:tav tm="100000">
                                          <p:val>
                                            <p:strVal val="#ppt_w"/>
                                          </p:val>
                                        </p:tav>
                                      </p:tavLst>
                                    </p:anim>
                                    <p:anim calcmode="lin" valueType="num">
                                      <p:cBhvr>
                                        <p:cTn id="21" dur="1000" fill="hold"/>
                                        <p:tgtEl>
                                          <p:spTgt spid="4">
                                            <p:txEl>
                                              <p:pRg st="3" end="3"/>
                                            </p:txEl>
                                          </p:spTgt>
                                        </p:tgtEl>
                                        <p:attrNameLst>
                                          <p:attrName>ppt_h</p:attrName>
                                        </p:attrNameLst>
                                      </p:cBhvr>
                                      <p:tavLst>
                                        <p:tav tm="0">
                                          <p:val>
                                            <p:fltVal val="0"/>
                                          </p:val>
                                        </p:tav>
                                        <p:tav tm="100000">
                                          <p:val>
                                            <p:strVal val="#ppt_h"/>
                                          </p:val>
                                        </p:tav>
                                      </p:tavLst>
                                    </p:anim>
                                    <p:anim calcmode="lin" valueType="num">
                                      <p:cBhvr>
                                        <p:cTn id="22" dur="1000" fill="hold"/>
                                        <p:tgtEl>
                                          <p:spTgt spid="4">
                                            <p:txEl>
                                              <p:pRg st="3" end="3"/>
                                            </p:txEl>
                                          </p:spTgt>
                                        </p:tgtEl>
                                        <p:attrNameLst>
                                          <p:attrName>style.rotation</p:attrName>
                                        </p:attrNameLst>
                                      </p:cBhvr>
                                      <p:tavLst>
                                        <p:tav tm="0">
                                          <p:val>
                                            <p:fltVal val="90"/>
                                          </p:val>
                                        </p:tav>
                                        <p:tav tm="100000">
                                          <p:val>
                                            <p:fltVal val="0"/>
                                          </p:val>
                                        </p:tav>
                                      </p:tavLst>
                                    </p:anim>
                                    <p:animEffect transition="in" filter="fade">
                                      <p:cBhvr>
                                        <p:cTn id="23" dur="1000"/>
                                        <p:tgtEl>
                                          <p:spTgt spid="4">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nodeType="clickEffect">
                                  <p:stCondLst>
                                    <p:cond delay="0"/>
                                  </p:stCondLst>
                                  <p:childTnLst>
                                    <p:set>
                                      <p:cBhvr>
                                        <p:cTn id="27" dur="1" fill="hold">
                                          <p:stCondLst>
                                            <p:cond delay="0"/>
                                          </p:stCondLst>
                                        </p:cTn>
                                        <p:tgtEl>
                                          <p:spTgt spid="4">
                                            <p:txEl>
                                              <p:pRg st="5" end="5"/>
                                            </p:txEl>
                                          </p:spTgt>
                                        </p:tgtEl>
                                        <p:attrNameLst>
                                          <p:attrName>style.visibility</p:attrName>
                                        </p:attrNameLst>
                                      </p:cBhvr>
                                      <p:to>
                                        <p:strVal val="visible"/>
                                      </p:to>
                                    </p:set>
                                    <p:animEffect transition="in" filter="wheel(1)">
                                      <p:cBhvr>
                                        <p:cTn id="28" dur="2000"/>
                                        <p:tgtEl>
                                          <p:spTgt spid="4">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1" presetClass="entr" presetSubtype="1" fill="hold" nodeType="clickEffect">
                                  <p:stCondLst>
                                    <p:cond delay="0"/>
                                  </p:stCondLst>
                                  <p:childTnLst>
                                    <p:set>
                                      <p:cBhvr>
                                        <p:cTn id="32" dur="1" fill="hold">
                                          <p:stCondLst>
                                            <p:cond delay="0"/>
                                          </p:stCondLst>
                                        </p:cTn>
                                        <p:tgtEl>
                                          <p:spTgt spid="4">
                                            <p:txEl>
                                              <p:pRg st="6" end="6"/>
                                            </p:txEl>
                                          </p:spTgt>
                                        </p:tgtEl>
                                        <p:attrNameLst>
                                          <p:attrName>style.visibility</p:attrName>
                                        </p:attrNameLst>
                                      </p:cBhvr>
                                      <p:to>
                                        <p:strVal val="visible"/>
                                      </p:to>
                                    </p:set>
                                    <p:animEffect transition="in" filter="wheel(1)">
                                      <p:cBhvr>
                                        <p:cTn id="33" dur="2000"/>
                                        <p:tgtEl>
                                          <p:spTgt spid="4">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nodeType="clickEffect">
                                  <p:stCondLst>
                                    <p:cond delay="0"/>
                                  </p:stCondLst>
                                  <p:childTnLst>
                                    <p:set>
                                      <p:cBhvr>
                                        <p:cTn id="37" dur="1" fill="hold">
                                          <p:stCondLst>
                                            <p:cond delay="0"/>
                                          </p:stCondLst>
                                        </p:cTn>
                                        <p:tgtEl>
                                          <p:spTgt spid="4">
                                            <p:txEl>
                                              <p:pRg st="7" end="7"/>
                                            </p:txEl>
                                          </p:spTgt>
                                        </p:tgtEl>
                                        <p:attrNameLst>
                                          <p:attrName>style.visibility</p:attrName>
                                        </p:attrNameLst>
                                      </p:cBhvr>
                                      <p:to>
                                        <p:strVal val="visible"/>
                                      </p:to>
                                    </p:set>
                                    <p:animEffect transition="in" filter="wheel(1)">
                                      <p:cBhvr>
                                        <p:cTn id="38" dur="2000"/>
                                        <p:tgtEl>
                                          <p:spTgt spid="4">
                                            <p:txEl>
                                              <p:pRg st="7" end="7"/>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nodeType="clickEffect">
                                  <p:stCondLst>
                                    <p:cond delay="0"/>
                                  </p:stCondLst>
                                  <p:childTnLst>
                                    <p:set>
                                      <p:cBhvr>
                                        <p:cTn id="42" dur="1" fill="hold">
                                          <p:stCondLst>
                                            <p:cond delay="0"/>
                                          </p:stCondLst>
                                        </p:cTn>
                                        <p:tgtEl>
                                          <p:spTgt spid="4">
                                            <p:txEl>
                                              <p:pRg st="8" end="8"/>
                                            </p:txEl>
                                          </p:spTgt>
                                        </p:tgtEl>
                                        <p:attrNameLst>
                                          <p:attrName>style.visibility</p:attrName>
                                        </p:attrNameLst>
                                      </p:cBhvr>
                                      <p:to>
                                        <p:strVal val="visible"/>
                                      </p:to>
                                    </p:set>
                                    <p:animEffect transition="in" filter="wheel(1)">
                                      <p:cBhvr>
                                        <p:cTn id="43" dur="2000"/>
                                        <p:tgtEl>
                                          <p:spTgt spid="4">
                                            <p:txEl>
                                              <p:pRg st="8" end="8"/>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1" presetClass="entr" presetSubtype="1" fill="hold" nodeType="click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wheel(1)">
                                      <p:cBhvr>
                                        <p:cTn id="4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will I ever use this again?</a:t>
            </a:r>
          </a:p>
        </p:txBody>
      </p:sp>
      <p:pic>
        <p:nvPicPr>
          <p:cNvPr id="5" name="Content Placeholder 4">
            <a:extLst>
              <a:ext uri="{FF2B5EF4-FFF2-40B4-BE49-F238E27FC236}">
                <a16:creationId xmlns:a16="http://schemas.microsoft.com/office/drawing/2014/main" id="{464F3114-3814-4910-B62A-C7B41AC0FD0A}"/>
              </a:ext>
            </a:extLst>
          </p:cNvPr>
          <p:cNvPicPr>
            <a:picLocks noGrp="1" noChangeAspect="1"/>
          </p:cNvPicPr>
          <p:nvPr>
            <p:ph idx="1"/>
          </p:nvPr>
        </p:nvPicPr>
        <p:blipFill>
          <a:blip r:embed="rId2"/>
          <a:stretch>
            <a:fillRect/>
          </a:stretch>
        </p:blipFill>
        <p:spPr>
          <a:xfrm>
            <a:off x="6816080" y="2556306"/>
            <a:ext cx="3024336" cy="1241332"/>
          </a:xfrm>
          <a:prstGeom prst="rect">
            <a:avLst/>
          </a:prstGeom>
        </p:spPr>
      </p:pic>
      <p:pic>
        <p:nvPicPr>
          <p:cNvPr id="4" name="Picture 3">
            <a:extLst>
              <a:ext uri="{FF2B5EF4-FFF2-40B4-BE49-F238E27FC236}">
                <a16:creationId xmlns:a16="http://schemas.microsoft.com/office/drawing/2014/main" id="{EFC3C58A-C604-461B-B448-BFD8C6873433}"/>
              </a:ext>
            </a:extLst>
          </p:cNvPr>
          <p:cNvPicPr>
            <a:picLocks noChangeAspect="1"/>
          </p:cNvPicPr>
          <p:nvPr/>
        </p:nvPicPr>
        <p:blipFill rotWithShape="1">
          <a:blip r:embed="rId3"/>
          <a:srcRect t="15636"/>
          <a:stretch/>
        </p:blipFill>
        <p:spPr>
          <a:xfrm>
            <a:off x="1703512" y="2636912"/>
            <a:ext cx="3200805" cy="1080120"/>
          </a:xfrm>
          <a:prstGeom prst="rect">
            <a:avLst/>
          </a:prstGeom>
        </p:spPr>
      </p:pic>
      <p:pic>
        <p:nvPicPr>
          <p:cNvPr id="6" name="Picture 5" descr="A logo for a company&#10;&#10;Description automatically generated">
            <a:extLst>
              <a:ext uri="{FF2B5EF4-FFF2-40B4-BE49-F238E27FC236}">
                <a16:creationId xmlns:a16="http://schemas.microsoft.com/office/drawing/2014/main" id="{0A38005F-2A65-C169-BACC-241AF4DCA7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5560" y="4653136"/>
            <a:ext cx="2880320" cy="1080120"/>
          </a:xfrm>
          <a:prstGeom prst="rect">
            <a:avLst/>
          </a:prstGeom>
        </p:spPr>
      </p:pic>
      <p:pic>
        <p:nvPicPr>
          <p:cNvPr id="8" name="Picture 7" descr="A blue and white circular logo with a map in the center&#10;&#10;Description automatically generated">
            <a:extLst>
              <a:ext uri="{FF2B5EF4-FFF2-40B4-BE49-F238E27FC236}">
                <a16:creationId xmlns:a16="http://schemas.microsoft.com/office/drawing/2014/main" id="{C8216528-D0BF-29FB-8059-6A7401B582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2144" y="4437112"/>
            <a:ext cx="2160240" cy="1668019"/>
          </a:xfrm>
          <a:prstGeom prst="rect">
            <a:avLst/>
          </a:prstGeom>
        </p:spPr>
      </p:pic>
    </p:spTree>
    <p:extLst>
      <p:ext uri="{BB962C8B-B14F-4D97-AF65-F5344CB8AC3E}">
        <p14:creationId xmlns:p14="http://schemas.microsoft.com/office/powerpoint/2010/main" val="6821952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9CB6B-7922-48C7-AC00-659088421985}"/>
              </a:ext>
            </a:extLst>
          </p:cNvPr>
          <p:cNvSpPr>
            <a:spLocks noGrp="1"/>
          </p:cNvSpPr>
          <p:nvPr>
            <p:ph type="title"/>
          </p:nvPr>
        </p:nvSpPr>
        <p:spPr/>
        <p:txBody>
          <a:bodyPr/>
          <a:lstStyle/>
          <a:p>
            <a:r>
              <a:rPr lang="en-GB" dirty="0"/>
              <a:t>Prototyping/Vehicle development</a:t>
            </a:r>
          </a:p>
        </p:txBody>
      </p:sp>
      <p:sp>
        <p:nvSpPr>
          <p:cNvPr id="3" name="Content Placeholder 2">
            <a:extLst>
              <a:ext uri="{FF2B5EF4-FFF2-40B4-BE49-F238E27FC236}">
                <a16:creationId xmlns:a16="http://schemas.microsoft.com/office/drawing/2014/main" id="{53DC9A2B-99A2-41F0-83CE-3DC2CA4211DD}"/>
              </a:ext>
            </a:extLst>
          </p:cNvPr>
          <p:cNvSpPr>
            <a:spLocks noGrp="1"/>
          </p:cNvSpPr>
          <p:nvPr>
            <p:ph sz="half" idx="1"/>
          </p:nvPr>
        </p:nvSpPr>
        <p:spPr>
          <a:xfrm>
            <a:off x="767408" y="1825625"/>
            <a:ext cx="1872208" cy="4351338"/>
          </a:xfrm>
        </p:spPr>
        <p:txBody>
          <a:bodyPr>
            <a:normAutofit fontScale="77500" lnSpcReduction="20000"/>
          </a:bodyPr>
          <a:lstStyle/>
          <a:p>
            <a:r>
              <a:rPr lang="en-US" dirty="0"/>
              <a:t>Why does prototype testing take place in Sierra Nevada and Sweden?</a:t>
            </a:r>
          </a:p>
          <a:p>
            <a:endParaRPr lang="en-US" dirty="0"/>
          </a:p>
          <a:p>
            <a:r>
              <a:rPr lang="en-US" dirty="0">
                <a:solidFill>
                  <a:srgbClr val="92D050"/>
                </a:solidFill>
              </a:rPr>
              <a:t>The Sierra Nevada desert offers extremes of temperature whilst Kiruna offers the very coldest conditions the engine will need to perform in  </a:t>
            </a:r>
          </a:p>
          <a:p>
            <a:endParaRPr lang="en-US" dirty="0"/>
          </a:p>
          <a:p>
            <a:endParaRPr lang="en-US" dirty="0"/>
          </a:p>
          <a:p>
            <a:endParaRPr lang="en-GB" dirty="0"/>
          </a:p>
          <a:p>
            <a:endParaRPr lang="en-GB" dirty="0"/>
          </a:p>
        </p:txBody>
      </p:sp>
      <p:sp>
        <p:nvSpPr>
          <p:cNvPr id="4" name="Content Placeholder 3">
            <a:extLst>
              <a:ext uri="{FF2B5EF4-FFF2-40B4-BE49-F238E27FC236}">
                <a16:creationId xmlns:a16="http://schemas.microsoft.com/office/drawing/2014/main" id="{7304F279-78C2-4739-B895-86BADBC47745}"/>
              </a:ext>
            </a:extLst>
          </p:cNvPr>
          <p:cNvSpPr>
            <a:spLocks noGrp="1"/>
          </p:cNvSpPr>
          <p:nvPr>
            <p:ph sz="half" idx="2"/>
          </p:nvPr>
        </p:nvSpPr>
        <p:spPr>
          <a:xfrm>
            <a:off x="3215680" y="1826274"/>
            <a:ext cx="2016224" cy="4351338"/>
          </a:xfrm>
        </p:spPr>
        <p:txBody>
          <a:bodyPr>
            <a:normAutofit fontScale="77500" lnSpcReduction="20000"/>
          </a:bodyPr>
          <a:lstStyle/>
          <a:p>
            <a:r>
              <a:rPr lang="en-US" dirty="0"/>
              <a:t>After all the work that has gone on prior to this stage are Sam &amp; his team likely to encounter any more problems?</a:t>
            </a:r>
            <a:endParaRPr lang="en-US" dirty="0">
              <a:solidFill>
                <a:srgbClr val="92D050"/>
              </a:solidFill>
            </a:endParaRPr>
          </a:p>
          <a:p>
            <a:endParaRPr lang="en-US" dirty="0">
              <a:solidFill>
                <a:srgbClr val="92D050"/>
              </a:solidFill>
            </a:endParaRPr>
          </a:p>
          <a:p>
            <a:r>
              <a:rPr lang="en-US" dirty="0">
                <a:solidFill>
                  <a:srgbClr val="92D050"/>
                </a:solidFill>
              </a:rPr>
              <a:t>Almost always. Modelling cannot predict everything. Problems will crop up, that need to be resolved. The maths used in the previous design stages will have minimized them </a:t>
            </a:r>
          </a:p>
        </p:txBody>
      </p:sp>
      <p:sp>
        <p:nvSpPr>
          <p:cNvPr id="5" name="Content Placeholder 3">
            <a:extLst>
              <a:ext uri="{FF2B5EF4-FFF2-40B4-BE49-F238E27FC236}">
                <a16:creationId xmlns:a16="http://schemas.microsoft.com/office/drawing/2014/main" id="{1505185D-11B0-496A-B425-FE4322116B97}"/>
              </a:ext>
            </a:extLst>
          </p:cNvPr>
          <p:cNvSpPr txBox="1">
            <a:spLocks/>
          </p:cNvSpPr>
          <p:nvPr/>
        </p:nvSpPr>
        <p:spPr>
          <a:xfrm>
            <a:off x="5807968" y="1814997"/>
            <a:ext cx="288032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8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9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182880" algn="l" defTabSz="914400" rtl="0" eaLnBrk="1" latinLnBrk="0" hangingPunct="1">
              <a:lnSpc>
                <a:spcPct val="90000"/>
              </a:lnSpc>
              <a:spcBef>
                <a:spcPts val="8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800"/>
              </a:spcBef>
              <a:buClr>
                <a:schemeClr val="accent1"/>
              </a:buClr>
              <a:buFont typeface="Arial" panose="020B0604020202020204" pitchFamily="34" charset="0"/>
              <a:buChar char="•"/>
              <a:defRPr sz="1800" kern="1200">
                <a:solidFill>
                  <a:schemeClr val="tx1"/>
                </a:solidFill>
                <a:latin typeface="+mn-lt"/>
                <a:ea typeface="+mn-ea"/>
                <a:cs typeface="+mn-cs"/>
              </a:defRPr>
            </a:lvl6pPr>
            <a:lvl7pPr marL="1600200" indent="-182880" algn="l" defTabSz="914400" rtl="0" eaLnBrk="1" latinLnBrk="0" hangingPunct="1">
              <a:lnSpc>
                <a:spcPct val="90000"/>
              </a:lnSpc>
              <a:spcBef>
                <a:spcPts val="800"/>
              </a:spcBef>
              <a:buClr>
                <a:schemeClr val="accent1"/>
              </a:buClr>
              <a:buFont typeface="Arial" panose="020B0604020202020204" pitchFamily="34" charset="0"/>
              <a:buChar char="•"/>
              <a:defRPr sz="1800" kern="1200">
                <a:solidFill>
                  <a:schemeClr val="tx1"/>
                </a:solidFill>
                <a:latin typeface="+mn-lt"/>
                <a:ea typeface="+mn-ea"/>
                <a:cs typeface="+mn-cs"/>
              </a:defRPr>
            </a:lvl7pPr>
            <a:lvl8pPr marL="1828800" indent="-182880" algn="l" defTabSz="914400" rtl="0" eaLnBrk="1" latinLnBrk="0" hangingPunct="1">
              <a:lnSpc>
                <a:spcPct val="90000"/>
              </a:lnSpc>
              <a:spcBef>
                <a:spcPts val="800"/>
              </a:spcBef>
              <a:buClr>
                <a:schemeClr val="accent1"/>
              </a:buClr>
              <a:buFont typeface="Arial" panose="020B0604020202020204" pitchFamily="34" charset="0"/>
              <a:buChar char="•"/>
              <a:defRPr sz="1800" kern="1200">
                <a:solidFill>
                  <a:schemeClr val="tx1"/>
                </a:solidFill>
                <a:latin typeface="+mn-lt"/>
                <a:ea typeface="+mn-ea"/>
                <a:cs typeface="+mn-cs"/>
              </a:defRPr>
            </a:lvl8pPr>
            <a:lvl9pPr marL="2057400" indent="-182880" algn="l" defTabSz="914400" rtl="0" eaLnBrk="1" latinLnBrk="0" hangingPunct="1">
              <a:lnSpc>
                <a:spcPct val="90000"/>
              </a:lnSpc>
              <a:spcBef>
                <a:spcPts val="800"/>
              </a:spcBef>
              <a:buClr>
                <a:schemeClr val="accent1"/>
              </a:buClr>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7" name="Content Placeholder 3">
            <a:extLst>
              <a:ext uri="{FF2B5EF4-FFF2-40B4-BE49-F238E27FC236}">
                <a16:creationId xmlns:a16="http://schemas.microsoft.com/office/drawing/2014/main" id="{A9C2AB94-898D-4D27-80CC-6E994B02B21D}"/>
              </a:ext>
            </a:extLst>
          </p:cNvPr>
          <p:cNvSpPr txBox="1">
            <a:spLocks/>
          </p:cNvSpPr>
          <p:nvPr/>
        </p:nvSpPr>
        <p:spPr>
          <a:xfrm>
            <a:off x="5615965" y="1825624"/>
            <a:ext cx="2208227" cy="426767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8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9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182880" algn="l" defTabSz="914400" rtl="0" eaLnBrk="1" latinLnBrk="0" hangingPunct="1">
              <a:lnSpc>
                <a:spcPct val="90000"/>
              </a:lnSpc>
              <a:spcBef>
                <a:spcPts val="8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800"/>
              </a:spcBef>
              <a:buClr>
                <a:schemeClr val="accent1"/>
              </a:buClr>
              <a:buFont typeface="Arial" panose="020B0604020202020204" pitchFamily="34" charset="0"/>
              <a:buChar char="•"/>
              <a:defRPr sz="1800" kern="1200">
                <a:solidFill>
                  <a:schemeClr val="tx1"/>
                </a:solidFill>
                <a:latin typeface="+mn-lt"/>
                <a:ea typeface="+mn-ea"/>
                <a:cs typeface="+mn-cs"/>
              </a:defRPr>
            </a:lvl6pPr>
            <a:lvl7pPr marL="1600200" indent="-182880" algn="l" defTabSz="914400" rtl="0" eaLnBrk="1" latinLnBrk="0" hangingPunct="1">
              <a:lnSpc>
                <a:spcPct val="90000"/>
              </a:lnSpc>
              <a:spcBef>
                <a:spcPts val="800"/>
              </a:spcBef>
              <a:buClr>
                <a:schemeClr val="accent1"/>
              </a:buClr>
              <a:buFont typeface="Arial" panose="020B0604020202020204" pitchFamily="34" charset="0"/>
              <a:buChar char="•"/>
              <a:defRPr sz="1800" kern="1200">
                <a:solidFill>
                  <a:schemeClr val="tx1"/>
                </a:solidFill>
                <a:latin typeface="+mn-lt"/>
                <a:ea typeface="+mn-ea"/>
                <a:cs typeface="+mn-cs"/>
              </a:defRPr>
            </a:lvl7pPr>
            <a:lvl8pPr marL="1828800" indent="-182880" algn="l" defTabSz="914400" rtl="0" eaLnBrk="1" latinLnBrk="0" hangingPunct="1">
              <a:lnSpc>
                <a:spcPct val="90000"/>
              </a:lnSpc>
              <a:spcBef>
                <a:spcPts val="800"/>
              </a:spcBef>
              <a:buClr>
                <a:schemeClr val="accent1"/>
              </a:buClr>
              <a:buFont typeface="Arial" panose="020B0604020202020204" pitchFamily="34" charset="0"/>
              <a:buChar char="•"/>
              <a:defRPr sz="1800" kern="1200">
                <a:solidFill>
                  <a:schemeClr val="tx1"/>
                </a:solidFill>
                <a:latin typeface="+mn-lt"/>
                <a:ea typeface="+mn-ea"/>
                <a:cs typeface="+mn-cs"/>
              </a:defRPr>
            </a:lvl8pPr>
            <a:lvl9pPr marL="2057400" indent="-182880" algn="l" defTabSz="914400" rtl="0" eaLnBrk="1" latinLnBrk="0" hangingPunct="1">
              <a:lnSpc>
                <a:spcPct val="90000"/>
              </a:lnSpc>
              <a:spcBef>
                <a:spcPts val="800"/>
              </a:spcBef>
              <a:buClr>
                <a:schemeClr val="accent1"/>
              </a:buClr>
              <a:buFont typeface="Arial" panose="020B0604020202020204" pitchFamily="34" charset="0"/>
              <a:buChar char="•"/>
              <a:defRPr sz="1800" kern="1200">
                <a:solidFill>
                  <a:schemeClr val="tx1"/>
                </a:solidFill>
                <a:latin typeface="+mn-lt"/>
                <a:ea typeface="+mn-ea"/>
                <a:cs typeface="+mn-cs"/>
              </a:defRPr>
            </a:lvl9pPr>
          </a:lstStyle>
          <a:p>
            <a:r>
              <a:rPr lang="en-US" dirty="0"/>
              <a:t>Is that it for the Maths?</a:t>
            </a:r>
          </a:p>
          <a:p>
            <a:endParaRPr lang="en-US" dirty="0"/>
          </a:p>
          <a:p>
            <a:endParaRPr lang="en-US" dirty="0"/>
          </a:p>
          <a:p>
            <a:r>
              <a:rPr lang="en-US" dirty="0">
                <a:solidFill>
                  <a:srgbClr val="92D050"/>
                </a:solidFill>
              </a:rPr>
              <a:t>The problems that crop up will need resolving. Back to the modelling and prototyping</a:t>
            </a:r>
          </a:p>
          <a:p>
            <a:pPr marL="0" indent="0">
              <a:buNone/>
            </a:pPr>
            <a:r>
              <a:rPr lang="en-US" dirty="0"/>
              <a:t> </a:t>
            </a:r>
          </a:p>
          <a:p>
            <a:endParaRPr lang="en-US" dirty="0"/>
          </a:p>
          <a:p>
            <a:endParaRPr lang="en-US" dirty="0"/>
          </a:p>
        </p:txBody>
      </p:sp>
      <p:sp>
        <p:nvSpPr>
          <p:cNvPr id="8" name="Content Placeholder 3">
            <a:extLst>
              <a:ext uri="{FF2B5EF4-FFF2-40B4-BE49-F238E27FC236}">
                <a16:creationId xmlns:a16="http://schemas.microsoft.com/office/drawing/2014/main" id="{95A69114-99CE-4E49-90A4-0DDD944ED25D}"/>
              </a:ext>
            </a:extLst>
          </p:cNvPr>
          <p:cNvSpPr txBox="1">
            <a:spLocks/>
          </p:cNvSpPr>
          <p:nvPr/>
        </p:nvSpPr>
        <p:spPr>
          <a:xfrm>
            <a:off x="8328248" y="1814997"/>
            <a:ext cx="2208227" cy="4267671"/>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8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9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182880" algn="l" defTabSz="914400" rtl="0" eaLnBrk="1" latinLnBrk="0" hangingPunct="1">
              <a:lnSpc>
                <a:spcPct val="90000"/>
              </a:lnSpc>
              <a:spcBef>
                <a:spcPts val="8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800"/>
              </a:spcBef>
              <a:buClr>
                <a:schemeClr val="accent1"/>
              </a:buClr>
              <a:buFont typeface="Arial" panose="020B0604020202020204" pitchFamily="34" charset="0"/>
              <a:buChar char="•"/>
              <a:defRPr sz="1800" kern="1200">
                <a:solidFill>
                  <a:schemeClr val="tx1"/>
                </a:solidFill>
                <a:latin typeface="+mn-lt"/>
                <a:ea typeface="+mn-ea"/>
                <a:cs typeface="+mn-cs"/>
              </a:defRPr>
            </a:lvl6pPr>
            <a:lvl7pPr marL="1600200" indent="-182880" algn="l" defTabSz="914400" rtl="0" eaLnBrk="1" latinLnBrk="0" hangingPunct="1">
              <a:lnSpc>
                <a:spcPct val="90000"/>
              </a:lnSpc>
              <a:spcBef>
                <a:spcPts val="800"/>
              </a:spcBef>
              <a:buClr>
                <a:schemeClr val="accent1"/>
              </a:buClr>
              <a:buFont typeface="Arial" panose="020B0604020202020204" pitchFamily="34" charset="0"/>
              <a:buChar char="•"/>
              <a:defRPr sz="1800" kern="1200">
                <a:solidFill>
                  <a:schemeClr val="tx1"/>
                </a:solidFill>
                <a:latin typeface="+mn-lt"/>
                <a:ea typeface="+mn-ea"/>
                <a:cs typeface="+mn-cs"/>
              </a:defRPr>
            </a:lvl7pPr>
            <a:lvl8pPr marL="1828800" indent="-182880" algn="l" defTabSz="914400" rtl="0" eaLnBrk="1" latinLnBrk="0" hangingPunct="1">
              <a:lnSpc>
                <a:spcPct val="90000"/>
              </a:lnSpc>
              <a:spcBef>
                <a:spcPts val="800"/>
              </a:spcBef>
              <a:buClr>
                <a:schemeClr val="accent1"/>
              </a:buClr>
              <a:buFont typeface="Arial" panose="020B0604020202020204" pitchFamily="34" charset="0"/>
              <a:buChar char="•"/>
              <a:defRPr sz="1800" kern="1200">
                <a:solidFill>
                  <a:schemeClr val="tx1"/>
                </a:solidFill>
                <a:latin typeface="+mn-lt"/>
                <a:ea typeface="+mn-ea"/>
                <a:cs typeface="+mn-cs"/>
              </a:defRPr>
            </a:lvl8pPr>
            <a:lvl9pPr marL="2057400" indent="-182880" algn="l" defTabSz="914400" rtl="0" eaLnBrk="1" latinLnBrk="0" hangingPunct="1">
              <a:lnSpc>
                <a:spcPct val="90000"/>
              </a:lnSpc>
              <a:spcBef>
                <a:spcPts val="800"/>
              </a:spcBef>
              <a:buClr>
                <a:schemeClr val="accent1"/>
              </a:buClr>
              <a:buFont typeface="Arial" panose="020B0604020202020204" pitchFamily="34" charset="0"/>
              <a:buChar char="•"/>
              <a:defRPr sz="1800" kern="1200">
                <a:solidFill>
                  <a:schemeClr val="tx1"/>
                </a:solidFill>
                <a:latin typeface="+mn-lt"/>
                <a:ea typeface="+mn-ea"/>
                <a:cs typeface="+mn-cs"/>
              </a:defRPr>
            </a:lvl9pPr>
          </a:lstStyle>
          <a:p>
            <a:r>
              <a:rPr lang="en-US" dirty="0"/>
              <a:t>Typically, how long will Sam be working on a project for? </a:t>
            </a:r>
          </a:p>
          <a:p>
            <a:endParaRPr lang="en-US" dirty="0"/>
          </a:p>
          <a:p>
            <a:r>
              <a:rPr lang="en-US" dirty="0">
                <a:solidFill>
                  <a:srgbClr val="92D050"/>
                </a:solidFill>
              </a:rPr>
              <a:t>Between 2 and 5 years. 2 years for a small project (for example a refinement of an existing product) and 5 years for a new product or design    </a:t>
            </a:r>
          </a:p>
          <a:p>
            <a:endParaRPr lang="en-US" dirty="0"/>
          </a:p>
          <a:p>
            <a:endParaRPr lang="en-US" dirty="0"/>
          </a:p>
        </p:txBody>
      </p:sp>
    </p:spTree>
    <p:extLst>
      <p:ext uri="{BB962C8B-B14F-4D97-AF65-F5344CB8AC3E}">
        <p14:creationId xmlns:p14="http://schemas.microsoft.com/office/powerpoint/2010/main" val="2912956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randombar(horizontal)">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randombar(horizont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randombar(horizontal)">
                                      <p:cBhvr>
                                        <p:cTn id="32" dur="500"/>
                                        <p:tgtEl>
                                          <p:spTgt spid="7">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7">
                                            <p:txEl>
                                              <p:pRg st="3" end="3"/>
                                            </p:txEl>
                                          </p:spTgt>
                                        </p:tgtEl>
                                        <p:attrNameLst>
                                          <p:attrName>style.visibility</p:attrName>
                                        </p:attrNameLst>
                                      </p:cBhvr>
                                      <p:to>
                                        <p:strVal val="visible"/>
                                      </p:to>
                                    </p:set>
                                    <p:animEffect transition="in" filter="randombar(horizontal)">
                                      <p:cBhvr>
                                        <p:cTn id="37" dur="500"/>
                                        <p:tgtEl>
                                          <p:spTgt spid="7">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8">
                                            <p:txEl>
                                              <p:pRg st="0" end="0"/>
                                            </p:txEl>
                                          </p:spTgt>
                                        </p:tgtEl>
                                        <p:attrNameLst>
                                          <p:attrName>style.visibility</p:attrName>
                                        </p:attrNameLst>
                                      </p:cBhvr>
                                      <p:to>
                                        <p:strVal val="visible"/>
                                      </p:to>
                                    </p:set>
                                    <p:animEffect transition="in" filter="randombar(horizontal)">
                                      <p:cBhvr>
                                        <p:cTn id="42" dur="500"/>
                                        <p:tgtEl>
                                          <p:spTgt spid="8">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8">
                                            <p:txEl>
                                              <p:pRg st="2" end="2"/>
                                            </p:txEl>
                                          </p:spTgt>
                                        </p:tgtEl>
                                        <p:attrNameLst>
                                          <p:attrName>style.visibility</p:attrName>
                                        </p:attrNameLst>
                                      </p:cBhvr>
                                      <p:to>
                                        <p:strVal val="visible"/>
                                      </p:to>
                                    </p:set>
                                    <p:animEffect transition="in" filter="randombar(horizontal)">
                                      <p:cBhvr>
                                        <p:cTn id="47"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59CFA-C0F6-4CFB-B168-B482B98FB7F9}"/>
              </a:ext>
            </a:extLst>
          </p:cNvPr>
          <p:cNvSpPr>
            <a:spLocks noGrp="1"/>
          </p:cNvSpPr>
          <p:nvPr>
            <p:ph type="ctrTitle"/>
          </p:nvPr>
        </p:nvSpPr>
        <p:spPr/>
        <p:txBody>
          <a:bodyPr/>
          <a:lstStyle/>
          <a:p>
            <a:r>
              <a:rPr lang="en-GB" dirty="0"/>
              <a:t>Maths in the workplace	</a:t>
            </a:r>
          </a:p>
        </p:txBody>
      </p:sp>
      <p:sp>
        <p:nvSpPr>
          <p:cNvPr id="3" name="Subtitle 2">
            <a:extLst>
              <a:ext uri="{FF2B5EF4-FFF2-40B4-BE49-F238E27FC236}">
                <a16:creationId xmlns:a16="http://schemas.microsoft.com/office/drawing/2014/main" id="{84A82291-4C97-4947-B5D7-2D1B884AB205}"/>
              </a:ext>
            </a:extLst>
          </p:cNvPr>
          <p:cNvSpPr>
            <a:spLocks noGrp="1"/>
          </p:cNvSpPr>
          <p:nvPr>
            <p:ph type="subTitle" idx="1"/>
          </p:nvPr>
        </p:nvSpPr>
        <p:spPr/>
        <p:txBody>
          <a:bodyPr/>
          <a:lstStyle/>
          <a:p>
            <a:r>
              <a:rPr lang="en-GB" dirty="0"/>
              <a:t>Adecco and Leyland Trucks case studies</a:t>
            </a:r>
          </a:p>
        </p:txBody>
      </p:sp>
      <p:pic>
        <p:nvPicPr>
          <p:cNvPr id="5" name="Picture 4" descr="A logo for a company&#10;&#10;Description automatically generated">
            <a:extLst>
              <a:ext uri="{FF2B5EF4-FFF2-40B4-BE49-F238E27FC236}">
                <a16:creationId xmlns:a16="http://schemas.microsoft.com/office/drawing/2014/main" id="{1FB0AE07-DF06-56C2-37B9-FFB20A10F8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8248" y="4702151"/>
            <a:ext cx="2160241" cy="873437"/>
          </a:xfrm>
          <a:prstGeom prst="rect">
            <a:avLst/>
          </a:prstGeom>
        </p:spPr>
      </p:pic>
      <p:pic>
        <p:nvPicPr>
          <p:cNvPr id="7" name="Picture 6" descr="A blue and white circular logo with a map in the center&#10;&#10;Description automatically generated">
            <a:extLst>
              <a:ext uri="{FF2B5EF4-FFF2-40B4-BE49-F238E27FC236}">
                <a16:creationId xmlns:a16="http://schemas.microsoft.com/office/drawing/2014/main" id="{0DD29EDD-92B5-F3BE-6B08-627139993B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41731" y="4587493"/>
            <a:ext cx="1224136" cy="1224136"/>
          </a:xfrm>
          <a:prstGeom prst="rect">
            <a:avLst/>
          </a:prstGeom>
        </p:spPr>
      </p:pic>
    </p:spTree>
    <p:extLst>
      <p:ext uri="{BB962C8B-B14F-4D97-AF65-F5344CB8AC3E}">
        <p14:creationId xmlns:p14="http://schemas.microsoft.com/office/powerpoint/2010/main" val="3030738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4CCD4-216C-4E58-8C65-DAE9F80DB660}"/>
              </a:ext>
            </a:extLst>
          </p:cNvPr>
          <p:cNvSpPr>
            <a:spLocks noGrp="1"/>
          </p:cNvSpPr>
          <p:nvPr>
            <p:ph type="title"/>
          </p:nvPr>
        </p:nvSpPr>
        <p:spPr/>
        <p:txBody>
          <a:bodyPr/>
          <a:lstStyle/>
          <a:p>
            <a:r>
              <a:rPr lang="en-GB" dirty="0"/>
              <a:t>Adecco	</a:t>
            </a:r>
          </a:p>
        </p:txBody>
      </p:sp>
      <p:pic>
        <p:nvPicPr>
          <p:cNvPr id="5" name="Content Placeholder 4">
            <a:extLst>
              <a:ext uri="{FF2B5EF4-FFF2-40B4-BE49-F238E27FC236}">
                <a16:creationId xmlns:a16="http://schemas.microsoft.com/office/drawing/2014/main" id="{48B7C59B-1837-4FE8-BD8F-B7CF485F311E}"/>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39596" y="1825625"/>
            <a:ext cx="9682870" cy="4337926"/>
          </a:xfrm>
        </p:spPr>
      </p:pic>
    </p:spTree>
    <p:extLst>
      <p:ext uri="{BB962C8B-B14F-4D97-AF65-F5344CB8AC3E}">
        <p14:creationId xmlns:p14="http://schemas.microsoft.com/office/powerpoint/2010/main" val="328051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4B9AB9A-B630-4A49-A794-3E643BC4752C}"/>
              </a:ext>
            </a:extLst>
          </p:cNvPr>
          <p:cNvSpPr>
            <a:spLocks noGrp="1"/>
          </p:cNvSpPr>
          <p:nvPr>
            <p:ph type="title"/>
          </p:nvPr>
        </p:nvSpPr>
        <p:spPr/>
        <p:txBody>
          <a:bodyPr/>
          <a:lstStyle/>
          <a:p>
            <a:r>
              <a:rPr lang="en-GB" dirty="0"/>
              <a:t>Who are Adecco?</a:t>
            </a:r>
          </a:p>
        </p:txBody>
      </p:sp>
      <p:sp>
        <p:nvSpPr>
          <p:cNvPr id="5" name="Content Placeholder 4">
            <a:extLst>
              <a:ext uri="{FF2B5EF4-FFF2-40B4-BE49-F238E27FC236}">
                <a16:creationId xmlns:a16="http://schemas.microsoft.com/office/drawing/2014/main" id="{DAA580F2-838D-439F-8C2D-0D5D0D13D648}"/>
              </a:ext>
            </a:extLst>
          </p:cNvPr>
          <p:cNvSpPr>
            <a:spLocks noGrp="1"/>
          </p:cNvSpPr>
          <p:nvPr>
            <p:ph sz="half" idx="1"/>
          </p:nvPr>
        </p:nvSpPr>
        <p:spPr/>
        <p:txBody>
          <a:bodyPr/>
          <a:lstStyle/>
          <a:p>
            <a:r>
              <a:rPr lang="en-GB" dirty="0"/>
              <a:t>Adecco are a nationwide employment agency</a:t>
            </a:r>
          </a:p>
          <a:p>
            <a:r>
              <a:rPr lang="en-GB" dirty="0"/>
              <a:t>They recruit staff for organisations both big and small</a:t>
            </a:r>
          </a:p>
          <a:p>
            <a:r>
              <a:rPr lang="en-GB" dirty="0"/>
              <a:t>Examples are Walkers, Amazon, Uber &amp; Serco</a:t>
            </a:r>
          </a:p>
          <a:p>
            <a:r>
              <a:rPr lang="en-GB" dirty="0"/>
              <a:t>In the North-West Leyland Trucks are a big client</a:t>
            </a:r>
          </a:p>
        </p:txBody>
      </p:sp>
      <p:sp>
        <p:nvSpPr>
          <p:cNvPr id="6" name="Content Placeholder 5">
            <a:extLst>
              <a:ext uri="{FF2B5EF4-FFF2-40B4-BE49-F238E27FC236}">
                <a16:creationId xmlns:a16="http://schemas.microsoft.com/office/drawing/2014/main" id="{80D37F52-A532-4231-ABD1-8F3D8F0D6549}"/>
              </a:ext>
            </a:extLst>
          </p:cNvPr>
          <p:cNvSpPr>
            <a:spLocks noGrp="1"/>
          </p:cNvSpPr>
          <p:nvPr>
            <p:ph sz="half" idx="2"/>
          </p:nvPr>
        </p:nvSpPr>
        <p:spPr/>
        <p:txBody>
          <a:bodyPr/>
          <a:lstStyle/>
          <a:p>
            <a:r>
              <a:rPr lang="en-GB" dirty="0"/>
              <a:t>60% of the roles they fulfil are manufacturing, and 40% office-based</a:t>
            </a:r>
          </a:p>
          <a:p>
            <a:r>
              <a:rPr lang="en-GB" dirty="0"/>
              <a:t>They recruits directors and senior managers in addition to junior positions</a:t>
            </a:r>
          </a:p>
          <a:p>
            <a:r>
              <a:rPr lang="en-GB" dirty="0"/>
              <a:t>Over 1000 UCLAN students are registered with Adecco to earn money to subsidise their education</a:t>
            </a:r>
          </a:p>
          <a:p>
            <a:r>
              <a:rPr lang="en-GB" dirty="0"/>
              <a:t>There are currently a team of 6 working in the Preston office</a:t>
            </a:r>
          </a:p>
        </p:txBody>
      </p:sp>
    </p:spTree>
    <p:extLst>
      <p:ext uri="{BB962C8B-B14F-4D97-AF65-F5344CB8AC3E}">
        <p14:creationId xmlns:p14="http://schemas.microsoft.com/office/powerpoint/2010/main" val="38355394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1000"/>
                                        <p:tgtEl>
                                          <p:spTgt spid="5">
                                            <p:txEl>
                                              <p:pRg st="0" end="0"/>
                                            </p:txEl>
                                          </p:spTgt>
                                        </p:tgtEl>
                                      </p:cBhvr>
                                    </p:animEffect>
                                    <p:anim calcmode="lin" valueType="num">
                                      <p:cBhvr>
                                        <p:cTn id="1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fade">
                                      <p:cBhvr>
                                        <p:cTn id="18" dur="1000"/>
                                        <p:tgtEl>
                                          <p:spTgt spid="5">
                                            <p:txEl>
                                              <p:pRg st="1" end="1"/>
                                            </p:txEl>
                                          </p:spTgt>
                                        </p:tgtEl>
                                      </p:cBhvr>
                                    </p:animEffect>
                                    <p:anim calcmode="lin" valueType="num">
                                      <p:cBhvr>
                                        <p:cTn id="19"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Effect transition="in" filter="fade">
                                      <p:cBhvr>
                                        <p:cTn id="25" dur="1000"/>
                                        <p:tgtEl>
                                          <p:spTgt spid="5">
                                            <p:txEl>
                                              <p:pRg st="2" end="2"/>
                                            </p:txEl>
                                          </p:spTgt>
                                        </p:tgtEl>
                                      </p:cBhvr>
                                    </p:animEffect>
                                    <p:anim calcmode="lin" valueType="num">
                                      <p:cBhvr>
                                        <p:cTn id="26"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Effect transition="in" filter="fade">
                                      <p:cBhvr>
                                        <p:cTn id="32" dur="1000"/>
                                        <p:tgtEl>
                                          <p:spTgt spid="5">
                                            <p:txEl>
                                              <p:pRg st="3" end="3"/>
                                            </p:txEl>
                                          </p:spTgt>
                                        </p:tgtEl>
                                      </p:cBhvr>
                                    </p:animEffect>
                                    <p:anim calcmode="lin" valueType="num">
                                      <p:cBhvr>
                                        <p:cTn id="33"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Effect transition="in" filter="fade">
                                      <p:cBhvr>
                                        <p:cTn id="39" dur="1000"/>
                                        <p:tgtEl>
                                          <p:spTgt spid="6">
                                            <p:txEl>
                                              <p:pRg st="0" end="0"/>
                                            </p:txEl>
                                          </p:spTgt>
                                        </p:tgtEl>
                                      </p:cBhvr>
                                    </p:animEffect>
                                    <p:anim calcmode="lin" valueType="num">
                                      <p:cBhvr>
                                        <p:cTn id="40"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41"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6">
                                            <p:txEl>
                                              <p:pRg st="1" end="1"/>
                                            </p:txEl>
                                          </p:spTgt>
                                        </p:tgtEl>
                                        <p:attrNameLst>
                                          <p:attrName>style.visibility</p:attrName>
                                        </p:attrNameLst>
                                      </p:cBhvr>
                                      <p:to>
                                        <p:strVal val="visible"/>
                                      </p:to>
                                    </p:set>
                                    <p:animEffect transition="in" filter="fade">
                                      <p:cBhvr>
                                        <p:cTn id="46" dur="1000"/>
                                        <p:tgtEl>
                                          <p:spTgt spid="6">
                                            <p:txEl>
                                              <p:pRg st="1" end="1"/>
                                            </p:txEl>
                                          </p:spTgt>
                                        </p:tgtEl>
                                      </p:cBhvr>
                                    </p:animEffect>
                                    <p:anim calcmode="lin" valueType="num">
                                      <p:cBhvr>
                                        <p:cTn id="47"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48"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6">
                                            <p:txEl>
                                              <p:pRg st="2" end="2"/>
                                            </p:txEl>
                                          </p:spTgt>
                                        </p:tgtEl>
                                        <p:attrNameLst>
                                          <p:attrName>style.visibility</p:attrName>
                                        </p:attrNameLst>
                                      </p:cBhvr>
                                      <p:to>
                                        <p:strVal val="visible"/>
                                      </p:to>
                                    </p:set>
                                    <p:animEffect transition="in" filter="fade">
                                      <p:cBhvr>
                                        <p:cTn id="53" dur="1000"/>
                                        <p:tgtEl>
                                          <p:spTgt spid="6">
                                            <p:txEl>
                                              <p:pRg st="2" end="2"/>
                                            </p:txEl>
                                          </p:spTgt>
                                        </p:tgtEl>
                                      </p:cBhvr>
                                    </p:animEffect>
                                    <p:anim calcmode="lin" valueType="num">
                                      <p:cBhvr>
                                        <p:cTn id="54"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55"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6">
                                            <p:txEl>
                                              <p:pRg st="3" end="3"/>
                                            </p:txEl>
                                          </p:spTgt>
                                        </p:tgtEl>
                                        <p:attrNameLst>
                                          <p:attrName>style.visibility</p:attrName>
                                        </p:attrNameLst>
                                      </p:cBhvr>
                                      <p:to>
                                        <p:strVal val="visible"/>
                                      </p:to>
                                    </p:set>
                                    <p:animEffect transition="in" filter="fade">
                                      <p:cBhvr>
                                        <p:cTn id="60" dur="1000"/>
                                        <p:tgtEl>
                                          <p:spTgt spid="6">
                                            <p:txEl>
                                              <p:pRg st="3" end="3"/>
                                            </p:txEl>
                                          </p:spTgt>
                                        </p:tgtEl>
                                      </p:cBhvr>
                                    </p:animEffect>
                                    <p:anim calcmode="lin" valueType="num">
                                      <p:cBhvr>
                                        <p:cTn id="61"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62"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34E5F-030C-4C58-BF8C-C051E753879F}"/>
              </a:ext>
            </a:extLst>
          </p:cNvPr>
          <p:cNvSpPr>
            <a:spLocks noGrp="1"/>
          </p:cNvSpPr>
          <p:nvPr>
            <p:ph type="title"/>
          </p:nvPr>
        </p:nvSpPr>
        <p:spPr/>
        <p:txBody>
          <a:bodyPr/>
          <a:lstStyle/>
          <a:p>
            <a:r>
              <a:rPr lang="en-GB" dirty="0"/>
              <a:t>Case study – two roles that Adecco fulfil	</a:t>
            </a:r>
          </a:p>
        </p:txBody>
      </p:sp>
      <p:sp>
        <p:nvSpPr>
          <p:cNvPr id="3" name="Content Placeholder 2">
            <a:extLst>
              <a:ext uri="{FF2B5EF4-FFF2-40B4-BE49-F238E27FC236}">
                <a16:creationId xmlns:a16="http://schemas.microsoft.com/office/drawing/2014/main" id="{3BA73B74-987F-4C94-A01C-A3BC4E61A0E1}"/>
              </a:ext>
            </a:extLst>
          </p:cNvPr>
          <p:cNvSpPr>
            <a:spLocks noGrp="1"/>
          </p:cNvSpPr>
          <p:nvPr>
            <p:ph sz="half" idx="1"/>
          </p:nvPr>
        </p:nvSpPr>
        <p:spPr/>
        <p:txBody>
          <a:bodyPr/>
          <a:lstStyle/>
          <a:p>
            <a:r>
              <a:rPr lang="en-GB" dirty="0"/>
              <a:t>Chefs	 - restaurants &amp; hotels	</a:t>
            </a:r>
          </a:p>
          <a:p>
            <a:endParaRPr lang="en-GB" dirty="0"/>
          </a:p>
          <a:p>
            <a:r>
              <a:rPr lang="en-GB" dirty="0"/>
              <a:t>		</a:t>
            </a:r>
          </a:p>
        </p:txBody>
      </p:sp>
      <p:sp>
        <p:nvSpPr>
          <p:cNvPr id="4" name="Content Placeholder 3">
            <a:extLst>
              <a:ext uri="{FF2B5EF4-FFF2-40B4-BE49-F238E27FC236}">
                <a16:creationId xmlns:a16="http://schemas.microsoft.com/office/drawing/2014/main" id="{8C4C9E3F-E37C-4E5F-931B-2C67E7C29A1B}"/>
              </a:ext>
            </a:extLst>
          </p:cNvPr>
          <p:cNvSpPr>
            <a:spLocks noGrp="1"/>
          </p:cNvSpPr>
          <p:nvPr>
            <p:ph sz="half" idx="2"/>
          </p:nvPr>
        </p:nvSpPr>
        <p:spPr/>
        <p:txBody>
          <a:bodyPr/>
          <a:lstStyle/>
          <a:p>
            <a:r>
              <a:rPr lang="en-GB" dirty="0"/>
              <a:t>Assembly line workers – manufacturing</a:t>
            </a:r>
          </a:p>
        </p:txBody>
      </p:sp>
      <p:pic>
        <p:nvPicPr>
          <p:cNvPr id="5" name="Picture 4">
            <a:extLst>
              <a:ext uri="{FF2B5EF4-FFF2-40B4-BE49-F238E27FC236}">
                <a16:creationId xmlns:a16="http://schemas.microsoft.com/office/drawing/2014/main" id="{938B78D3-649F-4BC9-B035-9E42214E33AA}"/>
              </a:ext>
            </a:extLst>
          </p:cNvPr>
          <p:cNvPicPr>
            <a:picLocks noChangeAspect="1"/>
          </p:cNvPicPr>
          <p:nvPr/>
        </p:nvPicPr>
        <p:blipFill>
          <a:blip r:embed="rId2"/>
          <a:stretch>
            <a:fillRect/>
          </a:stretch>
        </p:blipFill>
        <p:spPr>
          <a:xfrm>
            <a:off x="767409" y="2852937"/>
            <a:ext cx="4824536" cy="1656184"/>
          </a:xfrm>
          <a:prstGeom prst="rect">
            <a:avLst/>
          </a:prstGeom>
        </p:spPr>
      </p:pic>
      <p:pic>
        <p:nvPicPr>
          <p:cNvPr id="6" name="Picture 5">
            <a:extLst>
              <a:ext uri="{FF2B5EF4-FFF2-40B4-BE49-F238E27FC236}">
                <a16:creationId xmlns:a16="http://schemas.microsoft.com/office/drawing/2014/main" id="{1787C1DF-9EF2-4AC2-AB1D-FBC21596F659}"/>
              </a:ext>
            </a:extLst>
          </p:cNvPr>
          <p:cNvPicPr>
            <a:picLocks noChangeAspect="1"/>
          </p:cNvPicPr>
          <p:nvPr/>
        </p:nvPicPr>
        <p:blipFill>
          <a:blip r:embed="rId3"/>
          <a:stretch>
            <a:fillRect/>
          </a:stretch>
        </p:blipFill>
        <p:spPr>
          <a:xfrm>
            <a:off x="6473540" y="2801200"/>
            <a:ext cx="4909676" cy="1663879"/>
          </a:xfrm>
          <a:prstGeom prst="rect">
            <a:avLst/>
          </a:prstGeom>
        </p:spPr>
      </p:pic>
    </p:spTree>
    <p:extLst>
      <p:ext uri="{BB962C8B-B14F-4D97-AF65-F5344CB8AC3E}">
        <p14:creationId xmlns:p14="http://schemas.microsoft.com/office/powerpoint/2010/main" val="353539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ED63F-8617-4671-B22B-0220D92D2DA7}"/>
              </a:ext>
            </a:extLst>
          </p:cNvPr>
          <p:cNvSpPr>
            <a:spLocks noGrp="1"/>
          </p:cNvSpPr>
          <p:nvPr>
            <p:ph type="title"/>
          </p:nvPr>
        </p:nvSpPr>
        <p:spPr>
          <a:xfrm>
            <a:off x="838200" y="365126"/>
            <a:ext cx="10515600" cy="771243"/>
          </a:xfrm>
        </p:spPr>
        <p:txBody>
          <a:bodyPr/>
          <a:lstStyle/>
          <a:p>
            <a:pPr algn="ctr"/>
            <a:r>
              <a:rPr lang="en-GB" dirty="0"/>
              <a:t>What Maths will I use in these roles?  </a:t>
            </a:r>
          </a:p>
        </p:txBody>
      </p:sp>
      <p:sp>
        <p:nvSpPr>
          <p:cNvPr id="3" name="Content Placeholder 2">
            <a:extLst>
              <a:ext uri="{FF2B5EF4-FFF2-40B4-BE49-F238E27FC236}">
                <a16:creationId xmlns:a16="http://schemas.microsoft.com/office/drawing/2014/main" id="{47BEE7DC-B237-49B0-BC4E-C3B09B3001A0}"/>
              </a:ext>
            </a:extLst>
          </p:cNvPr>
          <p:cNvSpPr>
            <a:spLocks noGrp="1"/>
          </p:cNvSpPr>
          <p:nvPr>
            <p:ph sz="half" idx="1"/>
          </p:nvPr>
        </p:nvSpPr>
        <p:spPr>
          <a:xfrm>
            <a:off x="838200" y="1825625"/>
            <a:ext cx="8498160" cy="4351338"/>
          </a:xfrm>
        </p:spPr>
        <p:txBody>
          <a:bodyPr/>
          <a:lstStyle/>
          <a:p>
            <a:r>
              <a:rPr lang="en-GB" dirty="0"/>
              <a:t>Chef</a:t>
            </a:r>
          </a:p>
          <a:p>
            <a:endParaRPr lang="en-GB" dirty="0"/>
          </a:p>
          <a:p>
            <a:endParaRPr lang="en-GB" dirty="0"/>
          </a:p>
          <a:p>
            <a:endParaRPr lang="en-GB" dirty="0"/>
          </a:p>
          <a:p>
            <a:r>
              <a:rPr lang="en-GB" dirty="0"/>
              <a:t>Assembly line worker</a:t>
            </a:r>
          </a:p>
        </p:txBody>
      </p:sp>
      <p:pic>
        <p:nvPicPr>
          <p:cNvPr id="5" name="Content Placeholder 4">
            <a:extLst>
              <a:ext uri="{FF2B5EF4-FFF2-40B4-BE49-F238E27FC236}">
                <a16:creationId xmlns:a16="http://schemas.microsoft.com/office/drawing/2014/main" id="{F8ADB244-D39E-43BC-B93C-9BC463C8D753}"/>
              </a:ext>
            </a:extLst>
          </p:cNvPr>
          <p:cNvPicPr>
            <a:picLocks noGrp="1" noChangeAspect="1"/>
          </p:cNvPicPr>
          <p:nvPr>
            <p:ph sz="half" idx="2"/>
          </p:nvPr>
        </p:nvPicPr>
        <p:blipFill>
          <a:blip r:embed="rId2"/>
          <a:stretch>
            <a:fillRect/>
          </a:stretch>
        </p:blipFill>
        <p:spPr>
          <a:xfrm>
            <a:off x="4983435" y="1672360"/>
            <a:ext cx="4352925" cy="1441365"/>
          </a:xfrm>
          <a:prstGeom prst="rect">
            <a:avLst/>
          </a:prstGeom>
        </p:spPr>
      </p:pic>
      <p:pic>
        <p:nvPicPr>
          <p:cNvPr id="6" name="Picture 5">
            <a:extLst>
              <a:ext uri="{FF2B5EF4-FFF2-40B4-BE49-F238E27FC236}">
                <a16:creationId xmlns:a16="http://schemas.microsoft.com/office/drawing/2014/main" id="{273B228F-9192-4595-9703-4A1FB6027A2C}"/>
              </a:ext>
            </a:extLst>
          </p:cNvPr>
          <p:cNvPicPr>
            <a:picLocks noChangeAspect="1"/>
          </p:cNvPicPr>
          <p:nvPr/>
        </p:nvPicPr>
        <p:blipFill>
          <a:blip r:embed="rId3"/>
          <a:stretch>
            <a:fillRect/>
          </a:stretch>
        </p:blipFill>
        <p:spPr>
          <a:xfrm>
            <a:off x="1919536" y="1451644"/>
            <a:ext cx="2536646" cy="2232248"/>
          </a:xfrm>
          <a:prstGeom prst="rect">
            <a:avLst/>
          </a:prstGeom>
        </p:spPr>
      </p:pic>
      <p:pic>
        <p:nvPicPr>
          <p:cNvPr id="7" name="Picture 6">
            <a:extLst>
              <a:ext uri="{FF2B5EF4-FFF2-40B4-BE49-F238E27FC236}">
                <a16:creationId xmlns:a16="http://schemas.microsoft.com/office/drawing/2014/main" id="{311D3D33-D153-4F19-AC22-A44E91796DA2}"/>
              </a:ext>
            </a:extLst>
          </p:cNvPr>
          <p:cNvPicPr>
            <a:picLocks noChangeAspect="1"/>
          </p:cNvPicPr>
          <p:nvPr/>
        </p:nvPicPr>
        <p:blipFill>
          <a:blip r:embed="rId4"/>
          <a:stretch>
            <a:fillRect/>
          </a:stretch>
        </p:blipFill>
        <p:spPr>
          <a:xfrm>
            <a:off x="4799856" y="3429000"/>
            <a:ext cx="4824536" cy="2743764"/>
          </a:xfrm>
          <a:prstGeom prst="rect">
            <a:avLst/>
          </a:prstGeom>
        </p:spPr>
      </p:pic>
    </p:spTree>
    <p:extLst>
      <p:ext uri="{BB962C8B-B14F-4D97-AF65-F5344CB8AC3E}">
        <p14:creationId xmlns:p14="http://schemas.microsoft.com/office/powerpoint/2010/main" val="133557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ADACE-373F-492B-9966-7C56F8E962B4}"/>
              </a:ext>
            </a:extLst>
          </p:cNvPr>
          <p:cNvSpPr>
            <a:spLocks noGrp="1"/>
          </p:cNvSpPr>
          <p:nvPr>
            <p:ph type="title"/>
          </p:nvPr>
        </p:nvSpPr>
        <p:spPr/>
        <p:txBody>
          <a:bodyPr/>
          <a:lstStyle/>
          <a:p>
            <a:pPr algn="ctr"/>
            <a:r>
              <a:rPr lang="en-GB" dirty="0"/>
              <a:t>Maths in the workplace</a:t>
            </a:r>
          </a:p>
        </p:txBody>
      </p:sp>
      <p:sp>
        <p:nvSpPr>
          <p:cNvPr id="3" name="Content Placeholder 2">
            <a:extLst>
              <a:ext uri="{FF2B5EF4-FFF2-40B4-BE49-F238E27FC236}">
                <a16:creationId xmlns:a16="http://schemas.microsoft.com/office/drawing/2014/main" id="{C7AD255B-F8EA-4A1B-B222-866344021F45}"/>
              </a:ext>
            </a:extLst>
          </p:cNvPr>
          <p:cNvSpPr>
            <a:spLocks noGrp="1"/>
          </p:cNvSpPr>
          <p:nvPr>
            <p:ph sz="half" idx="1"/>
          </p:nvPr>
        </p:nvSpPr>
        <p:spPr/>
        <p:txBody>
          <a:bodyPr>
            <a:normAutofit fontScale="92500" lnSpcReduction="20000"/>
          </a:bodyPr>
          <a:lstStyle/>
          <a:p>
            <a:pPr algn="ctr"/>
            <a:r>
              <a:rPr lang="en-GB" dirty="0">
                <a:solidFill>
                  <a:srgbClr val="FF0000"/>
                </a:solidFill>
              </a:rPr>
              <a:t>Chef</a:t>
            </a:r>
          </a:p>
          <a:p>
            <a:r>
              <a:rPr lang="en-GB" dirty="0"/>
              <a:t>Estimation - stock ordering and bulk catering </a:t>
            </a:r>
          </a:p>
          <a:p>
            <a:r>
              <a:rPr lang="en-GB" dirty="0"/>
              <a:t>Measures &amp; conversion – correct ratios of ingredients </a:t>
            </a:r>
          </a:p>
          <a:p>
            <a:r>
              <a:rPr lang="en-GB" dirty="0"/>
              <a:t>Profit/Loss – managing functions including pricing, ordering of products</a:t>
            </a:r>
          </a:p>
          <a:p>
            <a:r>
              <a:rPr lang="en-GB" dirty="0"/>
              <a:t>Time – managing a function as a project including timely delivery of products </a:t>
            </a:r>
          </a:p>
          <a:p>
            <a:r>
              <a:rPr lang="en-GB" dirty="0"/>
              <a:t>YOUR performance reflects the reputation of the hotel/restaurant </a:t>
            </a:r>
          </a:p>
        </p:txBody>
      </p:sp>
      <p:sp>
        <p:nvSpPr>
          <p:cNvPr id="4" name="Content Placeholder 3">
            <a:extLst>
              <a:ext uri="{FF2B5EF4-FFF2-40B4-BE49-F238E27FC236}">
                <a16:creationId xmlns:a16="http://schemas.microsoft.com/office/drawing/2014/main" id="{62D51209-1E25-473F-BE5F-C1E6B91253F9}"/>
              </a:ext>
            </a:extLst>
          </p:cNvPr>
          <p:cNvSpPr>
            <a:spLocks noGrp="1"/>
          </p:cNvSpPr>
          <p:nvPr>
            <p:ph sz="half" idx="2"/>
          </p:nvPr>
        </p:nvSpPr>
        <p:spPr/>
        <p:txBody>
          <a:bodyPr>
            <a:normAutofit fontScale="92500" lnSpcReduction="20000"/>
          </a:bodyPr>
          <a:lstStyle/>
          <a:p>
            <a:pPr algn="ctr"/>
            <a:r>
              <a:rPr lang="en-GB" dirty="0">
                <a:solidFill>
                  <a:srgbClr val="FF0000"/>
                </a:solidFill>
              </a:rPr>
              <a:t>Assembly Line Worker</a:t>
            </a:r>
          </a:p>
          <a:p>
            <a:r>
              <a:rPr lang="en-GB" dirty="0"/>
              <a:t>Estimation – timely ordering of parts to fulfil your section of the line</a:t>
            </a:r>
          </a:p>
          <a:p>
            <a:r>
              <a:rPr lang="en-GB" dirty="0"/>
              <a:t>Time – working out optimum time to replenish</a:t>
            </a:r>
          </a:p>
          <a:p>
            <a:r>
              <a:rPr lang="en-GB" dirty="0"/>
              <a:t>Multiplication – for example you are fitting wheels. Each wheel requires 8 nuts and bolts. How many will you need for the next 100 vehicles</a:t>
            </a:r>
          </a:p>
          <a:p>
            <a:r>
              <a:rPr lang="en-GB" dirty="0"/>
              <a:t>YOU are jointly responsible for keeping the line running. If it stops because you run out of stock or are late for your shift, you cost the company money</a:t>
            </a:r>
          </a:p>
          <a:p>
            <a:r>
              <a:rPr lang="en-GB" dirty="0"/>
              <a:t>  </a:t>
            </a:r>
          </a:p>
          <a:p>
            <a:pPr algn="ctr"/>
            <a:endParaRPr lang="en-GB" dirty="0">
              <a:solidFill>
                <a:srgbClr val="FF0000"/>
              </a:solidFill>
            </a:endParaRPr>
          </a:p>
        </p:txBody>
      </p:sp>
    </p:spTree>
    <p:extLst>
      <p:ext uri="{BB962C8B-B14F-4D97-AF65-F5344CB8AC3E}">
        <p14:creationId xmlns:p14="http://schemas.microsoft.com/office/powerpoint/2010/main" val="1880518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960CF-EC5E-47F1-811B-6C686E55931E}"/>
              </a:ext>
            </a:extLst>
          </p:cNvPr>
          <p:cNvSpPr>
            <a:spLocks noGrp="1"/>
          </p:cNvSpPr>
          <p:nvPr>
            <p:ph type="title"/>
          </p:nvPr>
        </p:nvSpPr>
        <p:spPr>
          <a:xfrm>
            <a:off x="3719128" y="325437"/>
            <a:ext cx="4753744" cy="685800"/>
          </a:xfrm>
        </p:spPr>
        <p:txBody>
          <a:bodyPr/>
          <a:lstStyle/>
          <a:p>
            <a:pPr algn="ctr"/>
            <a:r>
              <a:rPr lang="en-GB" dirty="0"/>
              <a:t>Did you know?	</a:t>
            </a:r>
          </a:p>
        </p:txBody>
      </p:sp>
      <p:sp>
        <p:nvSpPr>
          <p:cNvPr id="3" name="Content Placeholder 2">
            <a:extLst>
              <a:ext uri="{FF2B5EF4-FFF2-40B4-BE49-F238E27FC236}">
                <a16:creationId xmlns:a16="http://schemas.microsoft.com/office/drawing/2014/main" id="{6D6B79CC-DF8A-4DBA-A16E-64D543D83E82}"/>
              </a:ext>
            </a:extLst>
          </p:cNvPr>
          <p:cNvSpPr>
            <a:spLocks noGrp="1"/>
          </p:cNvSpPr>
          <p:nvPr>
            <p:ph sz="half" idx="2"/>
          </p:nvPr>
        </p:nvSpPr>
        <p:spPr>
          <a:xfrm>
            <a:off x="623392" y="1340768"/>
            <a:ext cx="10585176" cy="4848895"/>
          </a:xfrm>
        </p:spPr>
        <p:txBody>
          <a:bodyPr>
            <a:normAutofit lnSpcReduction="10000"/>
          </a:bodyPr>
          <a:lstStyle/>
          <a:p>
            <a:r>
              <a:rPr lang="en-GB" dirty="0"/>
              <a:t>Agencies pay weekly based on an hourly rate. </a:t>
            </a:r>
          </a:p>
          <a:p>
            <a:endParaRPr lang="en-GB" dirty="0"/>
          </a:p>
          <a:p>
            <a:r>
              <a:rPr lang="en-GB" dirty="0"/>
              <a:t>Tax and National Insurance is deducted weekly and you claim back what you are owed at the end of the financial year</a:t>
            </a:r>
          </a:p>
          <a:p>
            <a:endParaRPr lang="en-GB" dirty="0"/>
          </a:p>
          <a:p>
            <a:r>
              <a:rPr lang="en-GB" dirty="0"/>
              <a:t>You may need to factor in fuel bills and car maintenance, or public transport costs</a:t>
            </a:r>
          </a:p>
          <a:p>
            <a:endParaRPr lang="en-GB" dirty="0"/>
          </a:p>
          <a:p>
            <a:r>
              <a:rPr lang="en-GB" dirty="0"/>
              <a:t>Overtime is often an option</a:t>
            </a:r>
          </a:p>
          <a:p>
            <a:endParaRPr lang="en-GB" dirty="0"/>
          </a:p>
          <a:p>
            <a:r>
              <a:rPr lang="en-GB" dirty="0"/>
              <a:t>Adecco employees are often surprised that they don’t get ALL of the money they earned!  </a:t>
            </a:r>
          </a:p>
        </p:txBody>
      </p:sp>
      <p:sp>
        <p:nvSpPr>
          <p:cNvPr id="7" name="Title 1">
            <a:extLst>
              <a:ext uri="{FF2B5EF4-FFF2-40B4-BE49-F238E27FC236}">
                <a16:creationId xmlns:a16="http://schemas.microsoft.com/office/drawing/2014/main" id="{971FA641-2CD8-4449-A7A3-F8F739315494}"/>
              </a:ext>
            </a:extLst>
          </p:cNvPr>
          <p:cNvSpPr txBox="1">
            <a:spLocks/>
          </p:cNvSpPr>
          <p:nvPr/>
        </p:nvSpPr>
        <p:spPr>
          <a:xfrm>
            <a:off x="6744072" y="427040"/>
            <a:ext cx="4753744" cy="6858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a:lstStyle>
          <a:p>
            <a:r>
              <a:rPr lang="en-GB" dirty="0"/>
              <a:t>	</a:t>
            </a:r>
          </a:p>
        </p:txBody>
      </p:sp>
    </p:spTree>
    <p:extLst>
      <p:ext uri="{BB962C8B-B14F-4D97-AF65-F5344CB8AC3E}">
        <p14:creationId xmlns:p14="http://schemas.microsoft.com/office/powerpoint/2010/main" val="1918056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1000"/>
                                        <p:tgtEl>
                                          <p:spTgt spid="3">
                                            <p:txEl>
                                              <p:pRg st="2" end="2"/>
                                            </p:txEl>
                                          </p:spTgt>
                                        </p:tgtEl>
                                      </p:cBhvr>
                                    </p:animEffect>
                                    <p:anim calcmode="lin" valueType="num">
                                      <p:cBhvr>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1000"/>
                                        <p:tgtEl>
                                          <p:spTgt spid="3">
                                            <p:txEl>
                                              <p:pRg st="4" end="4"/>
                                            </p:txEl>
                                          </p:spTgt>
                                        </p:tgtEl>
                                      </p:cBhvr>
                                    </p:animEffect>
                                    <p:anim calcmode="lin" valueType="num">
                                      <p:cBhvr>
                                        <p:cTn id="2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1000"/>
                                        <p:tgtEl>
                                          <p:spTgt spid="3">
                                            <p:txEl>
                                              <p:pRg st="6" end="6"/>
                                            </p:txEl>
                                          </p:spTgt>
                                        </p:tgtEl>
                                      </p:cBhvr>
                                    </p:animEffect>
                                    <p:anim calcmode="lin" valueType="num">
                                      <p:cBhvr>
                                        <p:cTn id="3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1000"/>
                                        <p:tgtEl>
                                          <p:spTgt spid="3">
                                            <p:txEl>
                                              <p:pRg st="8" end="8"/>
                                            </p:txEl>
                                          </p:spTgt>
                                        </p:tgtEl>
                                      </p:cBhvr>
                                    </p:animEffect>
                                    <p:anim calcmode="lin" valueType="num">
                                      <p:cBhvr>
                                        <p:cTn id="4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F28A5-E641-4265-8E72-10F92091DA0D}"/>
              </a:ext>
            </a:extLst>
          </p:cNvPr>
          <p:cNvSpPr>
            <a:spLocks noGrp="1"/>
          </p:cNvSpPr>
          <p:nvPr>
            <p:ph type="title"/>
          </p:nvPr>
        </p:nvSpPr>
        <p:spPr/>
        <p:txBody>
          <a:bodyPr/>
          <a:lstStyle/>
          <a:p>
            <a:r>
              <a:rPr lang="en-GB" dirty="0"/>
              <a:t>Case Study</a:t>
            </a:r>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B304C408-C396-4E60-A653-F1F98372989E}"/>
                  </a:ext>
                </a:extLst>
              </p:cNvPr>
              <p:cNvSpPr>
                <a:spLocks noGrp="1"/>
              </p:cNvSpPr>
              <p:nvPr>
                <p:ph sz="half" idx="1"/>
              </p:nvPr>
            </p:nvSpPr>
            <p:spPr/>
            <p:txBody>
              <a:bodyPr>
                <a:normAutofit fontScale="77500" lnSpcReduction="20000"/>
              </a:bodyPr>
              <a:lstStyle/>
              <a:p>
                <a:r>
                  <a:rPr lang="en-GB" dirty="0"/>
                  <a:t>John works on the Leyland Trucks assembly plant and is employed by Adecco.</a:t>
                </a:r>
              </a:p>
              <a:p>
                <a:r>
                  <a:rPr lang="en-GB" dirty="0"/>
                  <a:t>Last week he worked 43 hours.</a:t>
                </a:r>
              </a:p>
              <a:p>
                <a:r>
                  <a:rPr lang="en-GB" sz="1600" dirty="0"/>
                  <a:t>39 </a:t>
                </a:r>
                <a14:m>
                  <m:oMath xmlns:m="http://schemas.openxmlformats.org/officeDocument/2006/math">
                    <m:f>
                      <m:fPr>
                        <m:ctrlPr>
                          <a:rPr lang="en-GB" sz="1600" i="1" smtClean="0">
                            <a:latin typeface="Cambria Math" panose="02040503050406030204" pitchFamily="18" charset="0"/>
                          </a:rPr>
                        </m:ctrlPr>
                      </m:fPr>
                      <m:num>
                        <m:r>
                          <a:rPr lang="en-GB" sz="1600" b="0" i="1" smtClean="0">
                            <a:latin typeface="Cambria Math" panose="02040503050406030204" pitchFamily="18" charset="0"/>
                          </a:rPr>
                          <m:t>2</m:t>
                        </m:r>
                      </m:num>
                      <m:den>
                        <m:r>
                          <a:rPr lang="en-GB" sz="1600" b="0" i="1" smtClean="0">
                            <a:latin typeface="Cambria Math" panose="02040503050406030204" pitchFamily="18" charset="0"/>
                          </a:rPr>
                          <m:t>3</m:t>
                        </m:r>
                      </m:den>
                    </m:f>
                  </m:oMath>
                </a14:m>
                <a:r>
                  <a:rPr lang="en-GB" sz="1600" dirty="0"/>
                  <a:t> were paid at standard rate of £14.39 per hour</a:t>
                </a:r>
              </a:p>
              <a:p>
                <a:r>
                  <a:rPr lang="en-GB" sz="1600" dirty="0"/>
                  <a:t>2 hours were paid at time and a half</a:t>
                </a:r>
              </a:p>
              <a:p>
                <a:r>
                  <a:rPr lang="en-GB" sz="1600" dirty="0"/>
                  <a:t>1</a:t>
                </a:r>
                <a14:m>
                  <m:oMath xmlns:m="http://schemas.openxmlformats.org/officeDocument/2006/math">
                    <m:f>
                      <m:fPr>
                        <m:ctrlPr>
                          <a:rPr lang="en-GB" sz="1600" i="1" smtClean="0">
                            <a:latin typeface="Cambria Math" panose="02040503050406030204" pitchFamily="18" charset="0"/>
                          </a:rPr>
                        </m:ctrlPr>
                      </m:fPr>
                      <m:num>
                        <m:r>
                          <a:rPr lang="en-GB" sz="1600" b="0" i="1" smtClean="0">
                            <a:latin typeface="Cambria Math" panose="02040503050406030204" pitchFamily="18" charset="0"/>
                          </a:rPr>
                          <m:t>1</m:t>
                        </m:r>
                      </m:num>
                      <m:den>
                        <m:r>
                          <a:rPr lang="en-GB" sz="1600" b="0" i="1" smtClean="0">
                            <a:latin typeface="Cambria Math" panose="02040503050406030204" pitchFamily="18" charset="0"/>
                          </a:rPr>
                          <m:t>3</m:t>
                        </m:r>
                      </m:den>
                    </m:f>
                  </m:oMath>
                </a14:m>
                <a:r>
                  <a:rPr lang="en-GB" sz="1600" dirty="0"/>
                  <a:t> hours were paid at double time</a:t>
                </a:r>
              </a:p>
              <a:p>
                <a:r>
                  <a:rPr lang="en-GB" sz="1600" dirty="0"/>
                  <a:t>John travelled 15 miles each way to work on 7 days</a:t>
                </a:r>
              </a:p>
              <a:p>
                <a:r>
                  <a:rPr lang="en-GB" sz="1600" dirty="0"/>
                  <a:t>Diesel costs £1.41 per gallon</a:t>
                </a:r>
              </a:p>
              <a:p>
                <a:r>
                  <a:rPr lang="en-GB" sz="1600" dirty="0"/>
                  <a:t>John spends £1000 per year on car maintenance</a:t>
                </a:r>
              </a:p>
              <a:p>
                <a:r>
                  <a:rPr lang="en-GB" sz="1600" dirty="0"/>
                  <a:t>John pays 23% of his wage in tax and National Insurance, some of which he will be able to claim back after the tax year ends</a:t>
                </a:r>
              </a:p>
              <a:p>
                <a:r>
                  <a:rPr lang="en-GB" sz="1600" dirty="0"/>
                  <a:t>John pays £1200 a year on car insurance</a:t>
                </a:r>
              </a:p>
              <a:p>
                <a:r>
                  <a:rPr lang="en-GB" sz="1600" dirty="0"/>
                  <a:t>John pays £185 a year on car tax </a:t>
                </a:r>
              </a:p>
              <a:p>
                <a:endParaRPr lang="en-GB" dirty="0"/>
              </a:p>
              <a:p>
                <a:endParaRPr lang="en-GB" dirty="0"/>
              </a:p>
            </p:txBody>
          </p:sp>
        </mc:Choice>
        <mc:Fallback xmlns="">
          <p:sp>
            <p:nvSpPr>
              <p:cNvPr id="4" name="Content Placeholder 3">
                <a:extLst>
                  <a:ext uri="{FF2B5EF4-FFF2-40B4-BE49-F238E27FC236}">
                    <a16:creationId xmlns:a16="http://schemas.microsoft.com/office/drawing/2014/main" id="{B304C408-C396-4E60-A653-F1F98372989E}"/>
                  </a:ext>
                </a:extLst>
              </p:cNvPr>
              <p:cNvSpPr>
                <a:spLocks noGrp="1" noRot="1" noChangeAspect="1" noMove="1" noResize="1" noEditPoints="1" noAdjustHandles="1" noChangeArrowheads="1" noChangeShapeType="1" noTextEdit="1"/>
              </p:cNvSpPr>
              <p:nvPr>
                <p:ph sz="half" idx="1"/>
              </p:nvPr>
            </p:nvSpPr>
            <p:spPr>
              <a:blipFill>
                <a:blip r:embed="rId2"/>
                <a:stretch>
                  <a:fillRect l="-485" t="-2101"/>
                </a:stretch>
              </a:blipFill>
            </p:spPr>
            <p:txBody>
              <a:bodyPr/>
              <a:lstStyle/>
              <a:p>
                <a:r>
                  <a:rPr lang="en-GB">
                    <a:noFill/>
                  </a:rPr>
                  <a:t> </a:t>
                </a:r>
              </a:p>
            </p:txBody>
          </p:sp>
        </mc:Fallback>
      </mc:AlternateContent>
      <p:sp>
        <p:nvSpPr>
          <p:cNvPr id="5" name="Content Placeholder 4">
            <a:extLst>
              <a:ext uri="{FF2B5EF4-FFF2-40B4-BE49-F238E27FC236}">
                <a16:creationId xmlns:a16="http://schemas.microsoft.com/office/drawing/2014/main" id="{F6DD2D32-CDD1-4036-874D-635D05F6C68A}"/>
              </a:ext>
            </a:extLst>
          </p:cNvPr>
          <p:cNvSpPr>
            <a:spLocks noGrp="1"/>
          </p:cNvSpPr>
          <p:nvPr>
            <p:ph sz="half" idx="2"/>
          </p:nvPr>
        </p:nvSpPr>
        <p:spPr>
          <a:xfrm>
            <a:off x="6456040" y="2812349"/>
            <a:ext cx="5029200" cy="3763615"/>
          </a:xfrm>
        </p:spPr>
        <p:txBody>
          <a:bodyPr>
            <a:normAutofit fontScale="77500" lnSpcReduction="20000"/>
          </a:bodyPr>
          <a:lstStyle/>
          <a:p>
            <a:r>
              <a:rPr lang="en-GB" sz="2800" dirty="0"/>
              <a:t>How much will he earn for the week before his expenses are deducted?</a:t>
            </a:r>
          </a:p>
          <a:p>
            <a:endParaRPr lang="en-GB" sz="2800" dirty="0"/>
          </a:p>
          <a:p>
            <a:r>
              <a:rPr lang="en-GB" sz="2800" dirty="0"/>
              <a:t>John sets aside money weekly to cover fuel, insurance and maintenance </a:t>
            </a:r>
          </a:p>
          <a:p>
            <a:endParaRPr lang="en-GB" sz="2800" dirty="0"/>
          </a:p>
          <a:p>
            <a:r>
              <a:rPr lang="en-GB" sz="2800" dirty="0"/>
              <a:t>How much of his pay is left?   </a:t>
            </a:r>
          </a:p>
        </p:txBody>
      </p:sp>
      <p:pic>
        <p:nvPicPr>
          <p:cNvPr id="6" name="Picture 5">
            <a:extLst>
              <a:ext uri="{FF2B5EF4-FFF2-40B4-BE49-F238E27FC236}">
                <a16:creationId xmlns:a16="http://schemas.microsoft.com/office/drawing/2014/main" id="{5E29B4F0-0F6E-4230-96EC-09E905FA22AE}"/>
              </a:ext>
            </a:extLst>
          </p:cNvPr>
          <p:cNvPicPr>
            <a:picLocks noChangeAspect="1"/>
          </p:cNvPicPr>
          <p:nvPr/>
        </p:nvPicPr>
        <p:blipFill>
          <a:blip r:embed="rId3"/>
          <a:stretch>
            <a:fillRect/>
          </a:stretch>
        </p:blipFill>
        <p:spPr>
          <a:xfrm>
            <a:off x="6672064" y="849946"/>
            <a:ext cx="3960440" cy="1311404"/>
          </a:xfrm>
          <a:prstGeom prst="rect">
            <a:avLst/>
          </a:prstGeom>
        </p:spPr>
      </p:pic>
    </p:spTree>
    <p:extLst>
      <p:ext uri="{BB962C8B-B14F-4D97-AF65-F5344CB8AC3E}">
        <p14:creationId xmlns:p14="http://schemas.microsoft.com/office/powerpoint/2010/main" val="1398910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wipe(down)">
                                      <p:cBhvr>
                                        <p:cTn id="25" dur="580">
                                          <p:stCondLst>
                                            <p:cond delay="0"/>
                                          </p:stCondLst>
                                        </p:cTn>
                                        <p:tgtEl>
                                          <p:spTgt spid="4">
                                            <p:txEl>
                                              <p:pRg st="0" end="0"/>
                                            </p:txEl>
                                          </p:spTgt>
                                        </p:tgtEl>
                                      </p:cBhvr>
                                    </p:animEffect>
                                    <p:anim calcmode="lin" valueType="num">
                                      <p:cBhvr>
                                        <p:cTn id="26"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4">
                                            <p:txEl>
                                              <p:pRg st="0" end="0"/>
                                            </p:txEl>
                                          </p:spTgt>
                                        </p:tgtEl>
                                      </p:cBhvr>
                                      <p:to x="100000" y="60000"/>
                                    </p:animScale>
                                    <p:animScale>
                                      <p:cBhvr>
                                        <p:cTn id="32" dur="166" decel="50000">
                                          <p:stCondLst>
                                            <p:cond delay="676"/>
                                          </p:stCondLst>
                                        </p:cTn>
                                        <p:tgtEl>
                                          <p:spTgt spid="4">
                                            <p:txEl>
                                              <p:pRg st="0" end="0"/>
                                            </p:txEl>
                                          </p:spTgt>
                                        </p:tgtEl>
                                      </p:cBhvr>
                                      <p:to x="100000" y="100000"/>
                                    </p:animScale>
                                    <p:animScale>
                                      <p:cBhvr>
                                        <p:cTn id="33" dur="26">
                                          <p:stCondLst>
                                            <p:cond delay="1312"/>
                                          </p:stCondLst>
                                        </p:cTn>
                                        <p:tgtEl>
                                          <p:spTgt spid="4">
                                            <p:txEl>
                                              <p:pRg st="0" end="0"/>
                                            </p:txEl>
                                          </p:spTgt>
                                        </p:tgtEl>
                                      </p:cBhvr>
                                      <p:to x="100000" y="80000"/>
                                    </p:animScale>
                                    <p:animScale>
                                      <p:cBhvr>
                                        <p:cTn id="34" dur="166" decel="50000">
                                          <p:stCondLst>
                                            <p:cond delay="1338"/>
                                          </p:stCondLst>
                                        </p:cTn>
                                        <p:tgtEl>
                                          <p:spTgt spid="4">
                                            <p:txEl>
                                              <p:pRg st="0" end="0"/>
                                            </p:txEl>
                                          </p:spTgt>
                                        </p:tgtEl>
                                      </p:cBhvr>
                                      <p:to x="100000" y="100000"/>
                                    </p:animScale>
                                    <p:animScale>
                                      <p:cBhvr>
                                        <p:cTn id="35" dur="26">
                                          <p:stCondLst>
                                            <p:cond delay="1642"/>
                                          </p:stCondLst>
                                        </p:cTn>
                                        <p:tgtEl>
                                          <p:spTgt spid="4">
                                            <p:txEl>
                                              <p:pRg st="0" end="0"/>
                                            </p:txEl>
                                          </p:spTgt>
                                        </p:tgtEl>
                                      </p:cBhvr>
                                      <p:to x="100000" y="90000"/>
                                    </p:animScale>
                                    <p:animScale>
                                      <p:cBhvr>
                                        <p:cTn id="36" dur="166" decel="50000">
                                          <p:stCondLst>
                                            <p:cond delay="1668"/>
                                          </p:stCondLst>
                                        </p:cTn>
                                        <p:tgtEl>
                                          <p:spTgt spid="4">
                                            <p:txEl>
                                              <p:pRg st="0" end="0"/>
                                            </p:txEl>
                                          </p:spTgt>
                                        </p:tgtEl>
                                      </p:cBhvr>
                                      <p:to x="100000" y="100000"/>
                                    </p:animScale>
                                    <p:animScale>
                                      <p:cBhvr>
                                        <p:cTn id="37" dur="26">
                                          <p:stCondLst>
                                            <p:cond delay="1808"/>
                                          </p:stCondLst>
                                        </p:cTn>
                                        <p:tgtEl>
                                          <p:spTgt spid="4">
                                            <p:txEl>
                                              <p:pRg st="0" end="0"/>
                                            </p:txEl>
                                          </p:spTgt>
                                        </p:tgtEl>
                                      </p:cBhvr>
                                      <p:to x="100000" y="95000"/>
                                    </p:animScale>
                                    <p:animScale>
                                      <p:cBhvr>
                                        <p:cTn id="38" dur="166" decel="50000">
                                          <p:stCondLst>
                                            <p:cond delay="1834"/>
                                          </p:stCondLst>
                                        </p:cTn>
                                        <p:tgtEl>
                                          <p:spTgt spid="4">
                                            <p:txEl>
                                              <p:pRg st="0" end="0"/>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4">
                                            <p:txEl>
                                              <p:pRg st="1" end="1"/>
                                            </p:txEl>
                                          </p:spTgt>
                                        </p:tgtEl>
                                        <p:attrNameLst>
                                          <p:attrName>style.visibility</p:attrName>
                                        </p:attrNameLst>
                                      </p:cBhvr>
                                      <p:to>
                                        <p:strVal val="visible"/>
                                      </p:to>
                                    </p:set>
                                    <p:animEffect transition="in" filter="wipe(down)">
                                      <p:cBhvr>
                                        <p:cTn id="43" dur="580">
                                          <p:stCondLst>
                                            <p:cond delay="0"/>
                                          </p:stCondLst>
                                        </p:cTn>
                                        <p:tgtEl>
                                          <p:spTgt spid="4">
                                            <p:txEl>
                                              <p:pRg st="1" end="1"/>
                                            </p:txEl>
                                          </p:spTgt>
                                        </p:tgtEl>
                                      </p:cBhvr>
                                    </p:animEffect>
                                    <p:anim calcmode="lin" valueType="num">
                                      <p:cBhvr>
                                        <p:cTn id="44" dur="1822" tmFilter="0,0; 0.14,0.36; 0.43,0.73; 0.71,0.91; 1.0,1.0">
                                          <p:stCondLst>
                                            <p:cond delay="0"/>
                                          </p:stCondLst>
                                        </p:cTn>
                                        <p:tgtEl>
                                          <p:spTgt spid="4">
                                            <p:txEl>
                                              <p:pRg st="1" end="1"/>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4">
                                            <p:txEl>
                                              <p:pRg st="1" end="1"/>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4">
                                            <p:txEl>
                                              <p:pRg st="1" end="1"/>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4">
                                            <p:txEl>
                                              <p:pRg st="1" end="1"/>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4">
                                            <p:txEl>
                                              <p:pRg st="1" end="1"/>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4">
                                            <p:txEl>
                                              <p:pRg st="1" end="1"/>
                                            </p:txEl>
                                          </p:spTgt>
                                        </p:tgtEl>
                                      </p:cBhvr>
                                      <p:to x="100000" y="60000"/>
                                    </p:animScale>
                                    <p:animScale>
                                      <p:cBhvr>
                                        <p:cTn id="50" dur="166" decel="50000">
                                          <p:stCondLst>
                                            <p:cond delay="676"/>
                                          </p:stCondLst>
                                        </p:cTn>
                                        <p:tgtEl>
                                          <p:spTgt spid="4">
                                            <p:txEl>
                                              <p:pRg st="1" end="1"/>
                                            </p:txEl>
                                          </p:spTgt>
                                        </p:tgtEl>
                                      </p:cBhvr>
                                      <p:to x="100000" y="100000"/>
                                    </p:animScale>
                                    <p:animScale>
                                      <p:cBhvr>
                                        <p:cTn id="51" dur="26">
                                          <p:stCondLst>
                                            <p:cond delay="1312"/>
                                          </p:stCondLst>
                                        </p:cTn>
                                        <p:tgtEl>
                                          <p:spTgt spid="4">
                                            <p:txEl>
                                              <p:pRg st="1" end="1"/>
                                            </p:txEl>
                                          </p:spTgt>
                                        </p:tgtEl>
                                      </p:cBhvr>
                                      <p:to x="100000" y="80000"/>
                                    </p:animScale>
                                    <p:animScale>
                                      <p:cBhvr>
                                        <p:cTn id="52" dur="166" decel="50000">
                                          <p:stCondLst>
                                            <p:cond delay="1338"/>
                                          </p:stCondLst>
                                        </p:cTn>
                                        <p:tgtEl>
                                          <p:spTgt spid="4">
                                            <p:txEl>
                                              <p:pRg st="1" end="1"/>
                                            </p:txEl>
                                          </p:spTgt>
                                        </p:tgtEl>
                                      </p:cBhvr>
                                      <p:to x="100000" y="100000"/>
                                    </p:animScale>
                                    <p:animScale>
                                      <p:cBhvr>
                                        <p:cTn id="53" dur="26">
                                          <p:stCondLst>
                                            <p:cond delay="1642"/>
                                          </p:stCondLst>
                                        </p:cTn>
                                        <p:tgtEl>
                                          <p:spTgt spid="4">
                                            <p:txEl>
                                              <p:pRg st="1" end="1"/>
                                            </p:txEl>
                                          </p:spTgt>
                                        </p:tgtEl>
                                      </p:cBhvr>
                                      <p:to x="100000" y="90000"/>
                                    </p:animScale>
                                    <p:animScale>
                                      <p:cBhvr>
                                        <p:cTn id="54" dur="166" decel="50000">
                                          <p:stCondLst>
                                            <p:cond delay="1668"/>
                                          </p:stCondLst>
                                        </p:cTn>
                                        <p:tgtEl>
                                          <p:spTgt spid="4">
                                            <p:txEl>
                                              <p:pRg st="1" end="1"/>
                                            </p:txEl>
                                          </p:spTgt>
                                        </p:tgtEl>
                                      </p:cBhvr>
                                      <p:to x="100000" y="100000"/>
                                    </p:animScale>
                                    <p:animScale>
                                      <p:cBhvr>
                                        <p:cTn id="55" dur="26">
                                          <p:stCondLst>
                                            <p:cond delay="1808"/>
                                          </p:stCondLst>
                                        </p:cTn>
                                        <p:tgtEl>
                                          <p:spTgt spid="4">
                                            <p:txEl>
                                              <p:pRg st="1" end="1"/>
                                            </p:txEl>
                                          </p:spTgt>
                                        </p:tgtEl>
                                      </p:cBhvr>
                                      <p:to x="100000" y="95000"/>
                                    </p:animScale>
                                    <p:animScale>
                                      <p:cBhvr>
                                        <p:cTn id="56" dur="166" decel="50000">
                                          <p:stCondLst>
                                            <p:cond delay="1834"/>
                                          </p:stCondLst>
                                        </p:cTn>
                                        <p:tgtEl>
                                          <p:spTgt spid="4">
                                            <p:txEl>
                                              <p:pRg st="1" end="1"/>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nodeType="clickEffect">
                                  <p:stCondLst>
                                    <p:cond delay="0"/>
                                  </p:stCondLst>
                                  <p:childTnLst>
                                    <p:set>
                                      <p:cBhvr>
                                        <p:cTn id="60" dur="1" fill="hold">
                                          <p:stCondLst>
                                            <p:cond delay="0"/>
                                          </p:stCondLst>
                                        </p:cTn>
                                        <p:tgtEl>
                                          <p:spTgt spid="4">
                                            <p:txEl>
                                              <p:pRg st="2" end="2"/>
                                            </p:txEl>
                                          </p:spTgt>
                                        </p:tgtEl>
                                        <p:attrNameLst>
                                          <p:attrName>style.visibility</p:attrName>
                                        </p:attrNameLst>
                                      </p:cBhvr>
                                      <p:to>
                                        <p:strVal val="visible"/>
                                      </p:to>
                                    </p:set>
                                    <p:animEffect transition="in" filter="wipe(down)">
                                      <p:cBhvr>
                                        <p:cTn id="61" dur="580">
                                          <p:stCondLst>
                                            <p:cond delay="0"/>
                                          </p:stCondLst>
                                        </p:cTn>
                                        <p:tgtEl>
                                          <p:spTgt spid="4">
                                            <p:txEl>
                                              <p:pRg st="2" end="2"/>
                                            </p:txEl>
                                          </p:spTgt>
                                        </p:tgtEl>
                                      </p:cBhvr>
                                    </p:animEffect>
                                    <p:anim calcmode="lin" valueType="num">
                                      <p:cBhvr>
                                        <p:cTn id="62" dur="1822" tmFilter="0,0; 0.14,0.36; 0.43,0.73; 0.71,0.91; 1.0,1.0">
                                          <p:stCondLst>
                                            <p:cond delay="0"/>
                                          </p:stCondLst>
                                        </p:cTn>
                                        <p:tgtEl>
                                          <p:spTgt spid="4">
                                            <p:txEl>
                                              <p:pRg st="2" end="2"/>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4">
                                            <p:txEl>
                                              <p:pRg st="2" end="2"/>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4">
                                            <p:txEl>
                                              <p:pRg st="2" end="2"/>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4">
                                            <p:txEl>
                                              <p:pRg st="2" end="2"/>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4">
                                            <p:txEl>
                                              <p:pRg st="2" end="2"/>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4">
                                            <p:txEl>
                                              <p:pRg st="2" end="2"/>
                                            </p:txEl>
                                          </p:spTgt>
                                        </p:tgtEl>
                                      </p:cBhvr>
                                      <p:to x="100000" y="60000"/>
                                    </p:animScale>
                                    <p:animScale>
                                      <p:cBhvr>
                                        <p:cTn id="68" dur="166" decel="50000">
                                          <p:stCondLst>
                                            <p:cond delay="676"/>
                                          </p:stCondLst>
                                        </p:cTn>
                                        <p:tgtEl>
                                          <p:spTgt spid="4">
                                            <p:txEl>
                                              <p:pRg st="2" end="2"/>
                                            </p:txEl>
                                          </p:spTgt>
                                        </p:tgtEl>
                                      </p:cBhvr>
                                      <p:to x="100000" y="100000"/>
                                    </p:animScale>
                                    <p:animScale>
                                      <p:cBhvr>
                                        <p:cTn id="69" dur="26">
                                          <p:stCondLst>
                                            <p:cond delay="1312"/>
                                          </p:stCondLst>
                                        </p:cTn>
                                        <p:tgtEl>
                                          <p:spTgt spid="4">
                                            <p:txEl>
                                              <p:pRg st="2" end="2"/>
                                            </p:txEl>
                                          </p:spTgt>
                                        </p:tgtEl>
                                      </p:cBhvr>
                                      <p:to x="100000" y="80000"/>
                                    </p:animScale>
                                    <p:animScale>
                                      <p:cBhvr>
                                        <p:cTn id="70" dur="166" decel="50000">
                                          <p:stCondLst>
                                            <p:cond delay="1338"/>
                                          </p:stCondLst>
                                        </p:cTn>
                                        <p:tgtEl>
                                          <p:spTgt spid="4">
                                            <p:txEl>
                                              <p:pRg st="2" end="2"/>
                                            </p:txEl>
                                          </p:spTgt>
                                        </p:tgtEl>
                                      </p:cBhvr>
                                      <p:to x="100000" y="100000"/>
                                    </p:animScale>
                                    <p:animScale>
                                      <p:cBhvr>
                                        <p:cTn id="71" dur="26">
                                          <p:stCondLst>
                                            <p:cond delay="1642"/>
                                          </p:stCondLst>
                                        </p:cTn>
                                        <p:tgtEl>
                                          <p:spTgt spid="4">
                                            <p:txEl>
                                              <p:pRg st="2" end="2"/>
                                            </p:txEl>
                                          </p:spTgt>
                                        </p:tgtEl>
                                      </p:cBhvr>
                                      <p:to x="100000" y="90000"/>
                                    </p:animScale>
                                    <p:animScale>
                                      <p:cBhvr>
                                        <p:cTn id="72" dur="166" decel="50000">
                                          <p:stCondLst>
                                            <p:cond delay="1668"/>
                                          </p:stCondLst>
                                        </p:cTn>
                                        <p:tgtEl>
                                          <p:spTgt spid="4">
                                            <p:txEl>
                                              <p:pRg st="2" end="2"/>
                                            </p:txEl>
                                          </p:spTgt>
                                        </p:tgtEl>
                                      </p:cBhvr>
                                      <p:to x="100000" y="100000"/>
                                    </p:animScale>
                                    <p:animScale>
                                      <p:cBhvr>
                                        <p:cTn id="73" dur="26">
                                          <p:stCondLst>
                                            <p:cond delay="1808"/>
                                          </p:stCondLst>
                                        </p:cTn>
                                        <p:tgtEl>
                                          <p:spTgt spid="4">
                                            <p:txEl>
                                              <p:pRg st="2" end="2"/>
                                            </p:txEl>
                                          </p:spTgt>
                                        </p:tgtEl>
                                      </p:cBhvr>
                                      <p:to x="100000" y="95000"/>
                                    </p:animScale>
                                    <p:animScale>
                                      <p:cBhvr>
                                        <p:cTn id="74" dur="166" decel="50000">
                                          <p:stCondLst>
                                            <p:cond delay="1834"/>
                                          </p:stCondLst>
                                        </p:cTn>
                                        <p:tgtEl>
                                          <p:spTgt spid="4">
                                            <p:txEl>
                                              <p:pRg st="2" end="2"/>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nodeType="clickEffect">
                                  <p:stCondLst>
                                    <p:cond delay="0"/>
                                  </p:stCondLst>
                                  <p:childTnLst>
                                    <p:set>
                                      <p:cBhvr>
                                        <p:cTn id="78" dur="1" fill="hold">
                                          <p:stCondLst>
                                            <p:cond delay="0"/>
                                          </p:stCondLst>
                                        </p:cTn>
                                        <p:tgtEl>
                                          <p:spTgt spid="4">
                                            <p:txEl>
                                              <p:pRg st="3" end="3"/>
                                            </p:txEl>
                                          </p:spTgt>
                                        </p:tgtEl>
                                        <p:attrNameLst>
                                          <p:attrName>style.visibility</p:attrName>
                                        </p:attrNameLst>
                                      </p:cBhvr>
                                      <p:to>
                                        <p:strVal val="visible"/>
                                      </p:to>
                                    </p:set>
                                    <p:animEffect transition="in" filter="wipe(down)">
                                      <p:cBhvr>
                                        <p:cTn id="79" dur="580">
                                          <p:stCondLst>
                                            <p:cond delay="0"/>
                                          </p:stCondLst>
                                        </p:cTn>
                                        <p:tgtEl>
                                          <p:spTgt spid="4">
                                            <p:txEl>
                                              <p:pRg st="3" end="3"/>
                                            </p:txEl>
                                          </p:spTgt>
                                        </p:tgtEl>
                                      </p:cBhvr>
                                    </p:animEffect>
                                    <p:anim calcmode="lin" valueType="num">
                                      <p:cBhvr>
                                        <p:cTn id="80" dur="1822" tmFilter="0,0; 0.14,0.36; 0.43,0.73; 0.71,0.91; 1.0,1.0">
                                          <p:stCondLst>
                                            <p:cond delay="0"/>
                                          </p:stCondLst>
                                        </p:cTn>
                                        <p:tgtEl>
                                          <p:spTgt spid="4">
                                            <p:txEl>
                                              <p:pRg st="3" end="3"/>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4">
                                            <p:txEl>
                                              <p:pRg st="3" end="3"/>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4">
                                            <p:txEl>
                                              <p:pRg st="3" end="3"/>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4">
                                            <p:txEl>
                                              <p:pRg st="3" end="3"/>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4">
                                            <p:txEl>
                                              <p:pRg st="3" end="3"/>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4">
                                            <p:txEl>
                                              <p:pRg st="3" end="3"/>
                                            </p:txEl>
                                          </p:spTgt>
                                        </p:tgtEl>
                                      </p:cBhvr>
                                      <p:to x="100000" y="60000"/>
                                    </p:animScale>
                                    <p:animScale>
                                      <p:cBhvr>
                                        <p:cTn id="86" dur="166" decel="50000">
                                          <p:stCondLst>
                                            <p:cond delay="676"/>
                                          </p:stCondLst>
                                        </p:cTn>
                                        <p:tgtEl>
                                          <p:spTgt spid="4">
                                            <p:txEl>
                                              <p:pRg st="3" end="3"/>
                                            </p:txEl>
                                          </p:spTgt>
                                        </p:tgtEl>
                                      </p:cBhvr>
                                      <p:to x="100000" y="100000"/>
                                    </p:animScale>
                                    <p:animScale>
                                      <p:cBhvr>
                                        <p:cTn id="87" dur="26">
                                          <p:stCondLst>
                                            <p:cond delay="1312"/>
                                          </p:stCondLst>
                                        </p:cTn>
                                        <p:tgtEl>
                                          <p:spTgt spid="4">
                                            <p:txEl>
                                              <p:pRg st="3" end="3"/>
                                            </p:txEl>
                                          </p:spTgt>
                                        </p:tgtEl>
                                      </p:cBhvr>
                                      <p:to x="100000" y="80000"/>
                                    </p:animScale>
                                    <p:animScale>
                                      <p:cBhvr>
                                        <p:cTn id="88" dur="166" decel="50000">
                                          <p:stCondLst>
                                            <p:cond delay="1338"/>
                                          </p:stCondLst>
                                        </p:cTn>
                                        <p:tgtEl>
                                          <p:spTgt spid="4">
                                            <p:txEl>
                                              <p:pRg st="3" end="3"/>
                                            </p:txEl>
                                          </p:spTgt>
                                        </p:tgtEl>
                                      </p:cBhvr>
                                      <p:to x="100000" y="100000"/>
                                    </p:animScale>
                                    <p:animScale>
                                      <p:cBhvr>
                                        <p:cTn id="89" dur="26">
                                          <p:stCondLst>
                                            <p:cond delay="1642"/>
                                          </p:stCondLst>
                                        </p:cTn>
                                        <p:tgtEl>
                                          <p:spTgt spid="4">
                                            <p:txEl>
                                              <p:pRg st="3" end="3"/>
                                            </p:txEl>
                                          </p:spTgt>
                                        </p:tgtEl>
                                      </p:cBhvr>
                                      <p:to x="100000" y="90000"/>
                                    </p:animScale>
                                    <p:animScale>
                                      <p:cBhvr>
                                        <p:cTn id="90" dur="166" decel="50000">
                                          <p:stCondLst>
                                            <p:cond delay="1668"/>
                                          </p:stCondLst>
                                        </p:cTn>
                                        <p:tgtEl>
                                          <p:spTgt spid="4">
                                            <p:txEl>
                                              <p:pRg st="3" end="3"/>
                                            </p:txEl>
                                          </p:spTgt>
                                        </p:tgtEl>
                                      </p:cBhvr>
                                      <p:to x="100000" y="100000"/>
                                    </p:animScale>
                                    <p:animScale>
                                      <p:cBhvr>
                                        <p:cTn id="91" dur="26">
                                          <p:stCondLst>
                                            <p:cond delay="1808"/>
                                          </p:stCondLst>
                                        </p:cTn>
                                        <p:tgtEl>
                                          <p:spTgt spid="4">
                                            <p:txEl>
                                              <p:pRg st="3" end="3"/>
                                            </p:txEl>
                                          </p:spTgt>
                                        </p:tgtEl>
                                      </p:cBhvr>
                                      <p:to x="100000" y="95000"/>
                                    </p:animScale>
                                    <p:animScale>
                                      <p:cBhvr>
                                        <p:cTn id="92" dur="166" decel="50000">
                                          <p:stCondLst>
                                            <p:cond delay="1834"/>
                                          </p:stCondLst>
                                        </p:cTn>
                                        <p:tgtEl>
                                          <p:spTgt spid="4">
                                            <p:txEl>
                                              <p:pRg st="3" end="3"/>
                                            </p:txEl>
                                          </p:spTgt>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nodeType="clickEffect">
                                  <p:stCondLst>
                                    <p:cond delay="0"/>
                                  </p:stCondLst>
                                  <p:childTnLst>
                                    <p:set>
                                      <p:cBhvr>
                                        <p:cTn id="96" dur="1" fill="hold">
                                          <p:stCondLst>
                                            <p:cond delay="0"/>
                                          </p:stCondLst>
                                        </p:cTn>
                                        <p:tgtEl>
                                          <p:spTgt spid="4">
                                            <p:txEl>
                                              <p:pRg st="4" end="4"/>
                                            </p:txEl>
                                          </p:spTgt>
                                        </p:tgtEl>
                                        <p:attrNameLst>
                                          <p:attrName>style.visibility</p:attrName>
                                        </p:attrNameLst>
                                      </p:cBhvr>
                                      <p:to>
                                        <p:strVal val="visible"/>
                                      </p:to>
                                    </p:set>
                                    <p:animEffect transition="in" filter="wipe(down)">
                                      <p:cBhvr>
                                        <p:cTn id="97" dur="580">
                                          <p:stCondLst>
                                            <p:cond delay="0"/>
                                          </p:stCondLst>
                                        </p:cTn>
                                        <p:tgtEl>
                                          <p:spTgt spid="4">
                                            <p:txEl>
                                              <p:pRg st="4" end="4"/>
                                            </p:txEl>
                                          </p:spTgt>
                                        </p:tgtEl>
                                      </p:cBhvr>
                                    </p:animEffect>
                                    <p:anim calcmode="lin" valueType="num">
                                      <p:cBhvr>
                                        <p:cTn id="98" dur="1822" tmFilter="0,0; 0.14,0.36; 0.43,0.73; 0.71,0.91; 1.0,1.0">
                                          <p:stCondLst>
                                            <p:cond delay="0"/>
                                          </p:stCondLst>
                                        </p:cTn>
                                        <p:tgtEl>
                                          <p:spTgt spid="4">
                                            <p:txEl>
                                              <p:pRg st="4" end="4"/>
                                            </p:txEl>
                                          </p:spTgt>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4">
                                            <p:txEl>
                                              <p:pRg st="4" end="4"/>
                                            </p:txEl>
                                          </p:spTgt>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4">
                                            <p:txEl>
                                              <p:pRg st="4" end="4"/>
                                            </p:txEl>
                                          </p:spTgt>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4">
                                            <p:txEl>
                                              <p:pRg st="4" end="4"/>
                                            </p:txEl>
                                          </p:spTgt>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4">
                                            <p:txEl>
                                              <p:pRg st="4" end="4"/>
                                            </p:txEl>
                                          </p:spTgt>
                                        </p:tgtEl>
                                        <p:attrNameLst>
                                          <p:attrName>ppt_y</p:attrName>
                                        </p:attrNameLst>
                                      </p:cBhvr>
                                      <p:tavLst>
                                        <p:tav tm="0" fmla="#ppt_y-sin(pi*$)/81">
                                          <p:val>
                                            <p:fltVal val="0"/>
                                          </p:val>
                                        </p:tav>
                                        <p:tav tm="100000">
                                          <p:val>
                                            <p:fltVal val="1"/>
                                          </p:val>
                                        </p:tav>
                                      </p:tavLst>
                                    </p:anim>
                                    <p:animScale>
                                      <p:cBhvr>
                                        <p:cTn id="103" dur="26">
                                          <p:stCondLst>
                                            <p:cond delay="650"/>
                                          </p:stCondLst>
                                        </p:cTn>
                                        <p:tgtEl>
                                          <p:spTgt spid="4">
                                            <p:txEl>
                                              <p:pRg st="4" end="4"/>
                                            </p:txEl>
                                          </p:spTgt>
                                        </p:tgtEl>
                                      </p:cBhvr>
                                      <p:to x="100000" y="60000"/>
                                    </p:animScale>
                                    <p:animScale>
                                      <p:cBhvr>
                                        <p:cTn id="104" dur="166" decel="50000">
                                          <p:stCondLst>
                                            <p:cond delay="676"/>
                                          </p:stCondLst>
                                        </p:cTn>
                                        <p:tgtEl>
                                          <p:spTgt spid="4">
                                            <p:txEl>
                                              <p:pRg st="4" end="4"/>
                                            </p:txEl>
                                          </p:spTgt>
                                        </p:tgtEl>
                                      </p:cBhvr>
                                      <p:to x="100000" y="100000"/>
                                    </p:animScale>
                                    <p:animScale>
                                      <p:cBhvr>
                                        <p:cTn id="105" dur="26">
                                          <p:stCondLst>
                                            <p:cond delay="1312"/>
                                          </p:stCondLst>
                                        </p:cTn>
                                        <p:tgtEl>
                                          <p:spTgt spid="4">
                                            <p:txEl>
                                              <p:pRg st="4" end="4"/>
                                            </p:txEl>
                                          </p:spTgt>
                                        </p:tgtEl>
                                      </p:cBhvr>
                                      <p:to x="100000" y="80000"/>
                                    </p:animScale>
                                    <p:animScale>
                                      <p:cBhvr>
                                        <p:cTn id="106" dur="166" decel="50000">
                                          <p:stCondLst>
                                            <p:cond delay="1338"/>
                                          </p:stCondLst>
                                        </p:cTn>
                                        <p:tgtEl>
                                          <p:spTgt spid="4">
                                            <p:txEl>
                                              <p:pRg st="4" end="4"/>
                                            </p:txEl>
                                          </p:spTgt>
                                        </p:tgtEl>
                                      </p:cBhvr>
                                      <p:to x="100000" y="100000"/>
                                    </p:animScale>
                                    <p:animScale>
                                      <p:cBhvr>
                                        <p:cTn id="107" dur="26">
                                          <p:stCondLst>
                                            <p:cond delay="1642"/>
                                          </p:stCondLst>
                                        </p:cTn>
                                        <p:tgtEl>
                                          <p:spTgt spid="4">
                                            <p:txEl>
                                              <p:pRg st="4" end="4"/>
                                            </p:txEl>
                                          </p:spTgt>
                                        </p:tgtEl>
                                      </p:cBhvr>
                                      <p:to x="100000" y="90000"/>
                                    </p:animScale>
                                    <p:animScale>
                                      <p:cBhvr>
                                        <p:cTn id="108" dur="166" decel="50000">
                                          <p:stCondLst>
                                            <p:cond delay="1668"/>
                                          </p:stCondLst>
                                        </p:cTn>
                                        <p:tgtEl>
                                          <p:spTgt spid="4">
                                            <p:txEl>
                                              <p:pRg st="4" end="4"/>
                                            </p:txEl>
                                          </p:spTgt>
                                        </p:tgtEl>
                                      </p:cBhvr>
                                      <p:to x="100000" y="100000"/>
                                    </p:animScale>
                                    <p:animScale>
                                      <p:cBhvr>
                                        <p:cTn id="109" dur="26">
                                          <p:stCondLst>
                                            <p:cond delay="1808"/>
                                          </p:stCondLst>
                                        </p:cTn>
                                        <p:tgtEl>
                                          <p:spTgt spid="4">
                                            <p:txEl>
                                              <p:pRg st="4" end="4"/>
                                            </p:txEl>
                                          </p:spTgt>
                                        </p:tgtEl>
                                      </p:cBhvr>
                                      <p:to x="100000" y="95000"/>
                                    </p:animScale>
                                    <p:animScale>
                                      <p:cBhvr>
                                        <p:cTn id="110" dur="166" decel="50000">
                                          <p:stCondLst>
                                            <p:cond delay="1834"/>
                                          </p:stCondLst>
                                        </p:cTn>
                                        <p:tgtEl>
                                          <p:spTgt spid="4">
                                            <p:txEl>
                                              <p:pRg st="4" end="4"/>
                                            </p:txEl>
                                          </p:spTgt>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nodeType="clickEffect">
                                  <p:stCondLst>
                                    <p:cond delay="0"/>
                                  </p:stCondLst>
                                  <p:childTnLst>
                                    <p:set>
                                      <p:cBhvr>
                                        <p:cTn id="114" dur="1" fill="hold">
                                          <p:stCondLst>
                                            <p:cond delay="0"/>
                                          </p:stCondLst>
                                        </p:cTn>
                                        <p:tgtEl>
                                          <p:spTgt spid="4">
                                            <p:txEl>
                                              <p:pRg st="5" end="5"/>
                                            </p:txEl>
                                          </p:spTgt>
                                        </p:tgtEl>
                                        <p:attrNameLst>
                                          <p:attrName>style.visibility</p:attrName>
                                        </p:attrNameLst>
                                      </p:cBhvr>
                                      <p:to>
                                        <p:strVal val="visible"/>
                                      </p:to>
                                    </p:set>
                                    <p:animEffect transition="in" filter="wipe(down)">
                                      <p:cBhvr>
                                        <p:cTn id="115" dur="580">
                                          <p:stCondLst>
                                            <p:cond delay="0"/>
                                          </p:stCondLst>
                                        </p:cTn>
                                        <p:tgtEl>
                                          <p:spTgt spid="4">
                                            <p:txEl>
                                              <p:pRg st="5" end="5"/>
                                            </p:txEl>
                                          </p:spTgt>
                                        </p:tgtEl>
                                      </p:cBhvr>
                                    </p:animEffect>
                                    <p:anim calcmode="lin" valueType="num">
                                      <p:cBhvr>
                                        <p:cTn id="116" dur="1822" tmFilter="0,0; 0.14,0.36; 0.43,0.73; 0.71,0.91; 1.0,1.0">
                                          <p:stCondLst>
                                            <p:cond delay="0"/>
                                          </p:stCondLst>
                                        </p:cTn>
                                        <p:tgtEl>
                                          <p:spTgt spid="4">
                                            <p:txEl>
                                              <p:pRg st="5" end="5"/>
                                            </p:txEl>
                                          </p:spTgt>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4">
                                            <p:txEl>
                                              <p:pRg st="5" end="5"/>
                                            </p:txEl>
                                          </p:spTgt>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4">
                                            <p:txEl>
                                              <p:pRg st="5" end="5"/>
                                            </p:txEl>
                                          </p:spTgt>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4">
                                            <p:txEl>
                                              <p:pRg st="5" end="5"/>
                                            </p:txEl>
                                          </p:spTgt>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4">
                                            <p:txEl>
                                              <p:pRg st="5" end="5"/>
                                            </p:txEl>
                                          </p:spTgt>
                                        </p:tgtEl>
                                        <p:attrNameLst>
                                          <p:attrName>ppt_y</p:attrName>
                                        </p:attrNameLst>
                                      </p:cBhvr>
                                      <p:tavLst>
                                        <p:tav tm="0" fmla="#ppt_y-sin(pi*$)/81">
                                          <p:val>
                                            <p:fltVal val="0"/>
                                          </p:val>
                                        </p:tav>
                                        <p:tav tm="100000">
                                          <p:val>
                                            <p:fltVal val="1"/>
                                          </p:val>
                                        </p:tav>
                                      </p:tavLst>
                                    </p:anim>
                                    <p:animScale>
                                      <p:cBhvr>
                                        <p:cTn id="121" dur="26">
                                          <p:stCondLst>
                                            <p:cond delay="650"/>
                                          </p:stCondLst>
                                        </p:cTn>
                                        <p:tgtEl>
                                          <p:spTgt spid="4">
                                            <p:txEl>
                                              <p:pRg st="5" end="5"/>
                                            </p:txEl>
                                          </p:spTgt>
                                        </p:tgtEl>
                                      </p:cBhvr>
                                      <p:to x="100000" y="60000"/>
                                    </p:animScale>
                                    <p:animScale>
                                      <p:cBhvr>
                                        <p:cTn id="122" dur="166" decel="50000">
                                          <p:stCondLst>
                                            <p:cond delay="676"/>
                                          </p:stCondLst>
                                        </p:cTn>
                                        <p:tgtEl>
                                          <p:spTgt spid="4">
                                            <p:txEl>
                                              <p:pRg st="5" end="5"/>
                                            </p:txEl>
                                          </p:spTgt>
                                        </p:tgtEl>
                                      </p:cBhvr>
                                      <p:to x="100000" y="100000"/>
                                    </p:animScale>
                                    <p:animScale>
                                      <p:cBhvr>
                                        <p:cTn id="123" dur="26">
                                          <p:stCondLst>
                                            <p:cond delay="1312"/>
                                          </p:stCondLst>
                                        </p:cTn>
                                        <p:tgtEl>
                                          <p:spTgt spid="4">
                                            <p:txEl>
                                              <p:pRg st="5" end="5"/>
                                            </p:txEl>
                                          </p:spTgt>
                                        </p:tgtEl>
                                      </p:cBhvr>
                                      <p:to x="100000" y="80000"/>
                                    </p:animScale>
                                    <p:animScale>
                                      <p:cBhvr>
                                        <p:cTn id="124" dur="166" decel="50000">
                                          <p:stCondLst>
                                            <p:cond delay="1338"/>
                                          </p:stCondLst>
                                        </p:cTn>
                                        <p:tgtEl>
                                          <p:spTgt spid="4">
                                            <p:txEl>
                                              <p:pRg st="5" end="5"/>
                                            </p:txEl>
                                          </p:spTgt>
                                        </p:tgtEl>
                                      </p:cBhvr>
                                      <p:to x="100000" y="100000"/>
                                    </p:animScale>
                                    <p:animScale>
                                      <p:cBhvr>
                                        <p:cTn id="125" dur="26">
                                          <p:stCondLst>
                                            <p:cond delay="1642"/>
                                          </p:stCondLst>
                                        </p:cTn>
                                        <p:tgtEl>
                                          <p:spTgt spid="4">
                                            <p:txEl>
                                              <p:pRg st="5" end="5"/>
                                            </p:txEl>
                                          </p:spTgt>
                                        </p:tgtEl>
                                      </p:cBhvr>
                                      <p:to x="100000" y="90000"/>
                                    </p:animScale>
                                    <p:animScale>
                                      <p:cBhvr>
                                        <p:cTn id="126" dur="166" decel="50000">
                                          <p:stCondLst>
                                            <p:cond delay="1668"/>
                                          </p:stCondLst>
                                        </p:cTn>
                                        <p:tgtEl>
                                          <p:spTgt spid="4">
                                            <p:txEl>
                                              <p:pRg st="5" end="5"/>
                                            </p:txEl>
                                          </p:spTgt>
                                        </p:tgtEl>
                                      </p:cBhvr>
                                      <p:to x="100000" y="100000"/>
                                    </p:animScale>
                                    <p:animScale>
                                      <p:cBhvr>
                                        <p:cTn id="127" dur="26">
                                          <p:stCondLst>
                                            <p:cond delay="1808"/>
                                          </p:stCondLst>
                                        </p:cTn>
                                        <p:tgtEl>
                                          <p:spTgt spid="4">
                                            <p:txEl>
                                              <p:pRg st="5" end="5"/>
                                            </p:txEl>
                                          </p:spTgt>
                                        </p:tgtEl>
                                      </p:cBhvr>
                                      <p:to x="100000" y="95000"/>
                                    </p:animScale>
                                    <p:animScale>
                                      <p:cBhvr>
                                        <p:cTn id="128" dur="166" decel="50000">
                                          <p:stCondLst>
                                            <p:cond delay="1834"/>
                                          </p:stCondLst>
                                        </p:cTn>
                                        <p:tgtEl>
                                          <p:spTgt spid="4">
                                            <p:txEl>
                                              <p:pRg st="5" end="5"/>
                                            </p:txEl>
                                          </p:spTgt>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nodeType="clickEffect">
                                  <p:stCondLst>
                                    <p:cond delay="0"/>
                                  </p:stCondLst>
                                  <p:childTnLst>
                                    <p:set>
                                      <p:cBhvr>
                                        <p:cTn id="132" dur="1" fill="hold">
                                          <p:stCondLst>
                                            <p:cond delay="0"/>
                                          </p:stCondLst>
                                        </p:cTn>
                                        <p:tgtEl>
                                          <p:spTgt spid="4">
                                            <p:txEl>
                                              <p:pRg st="6" end="6"/>
                                            </p:txEl>
                                          </p:spTgt>
                                        </p:tgtEl>
                                        <p:attrNameLst>
                                          <p:attrName>style.visibility</p:attrName>
                                        </p:attrNameLst>
                                      </p:cBhvr>
                                      <p:to>
                                        <p:strVal val="visible"/>
                                      </p:to>
                                    </p:set>
                                    <p:animEffect transition="in" filter="wipe(down)">
                                      <p:cBhvr>
                                        <p:cTn id="133" dur="580">
                                          <p:stCondLst>
                                            <p:cond delay="0"/>
                                          </p:stCondLst>
                                        </p:cTn>
                                        <p:tgtEl>
                                          <p:spTgt spid="4">
                                            <p:txEl>
                                              <p:pRg st="6" end="6"/>
                                            </p:txEl>
                                          </p:spTgt>
                                        </p:tgtEl>
                                      </p:cBhvr>
                                    </p:animEffect>
                                    <p:anim calcmode="lin" valueType="num">
                                      <p:cBhvr>
                                        <p:cTn id="134" dur="1822" tmFilter="0,0; 0.14,0.36; 0.43,0.73; 0.71,0.91; 1.0,1.0">
                                          <p:stCondLst>
                                            <p:cond delay="0"/>
                                          </p:stCondLst>
                                        </p:cTn>
                                        <p:tgtEl>
                                          <p:spTgt spid="4">
                                            <p:txEl>
                                              <p:pRg st="6" end="6"/>
                                            </p:txEl>
                                          </p:spTgt>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4">
                                            <p:txEl>
                                              <p:pRg st="6" end="6"/>
                                            </p:txEl>
                                          </p:spTgt>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4">
                                            <p:txEl>
                                              <p:pRg st="6" end="6"/>
                                            </p:txEl>
                                          </p:spTgt>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4">
                                            <p:txEl>
                                              <p:pRg st="6" end="6"/>
                                            </p:txEl>
                                          </p:spTgt>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4">
                                            <p:txEl>
                                              <p:pRg st="6" end="6"/>
                                            </p:txEl>
                                          </p:spTgt>
                                        </p:tgtEl>
                                        <p:attrNameLst>
                                          <p:attrName>ppt_y</p:attrName>
                                        </p:attrNameLst>
                                      </p:cBhvr>
                                      <p:tavLst>
                                        <p:tav tm="0" fmla="#ppt_y-sin(pi*$)/81">
                                          <p:val>
                                            <p:fltVal val="0"/>
                                          </p:val>
                                        </p:tav>
                                        <p:tav tm="100000">
                                          <p:val>
                                            <p:fltVal val="1"/>
                                          </p:val>
                                        </p:tav>
                                      </p:tavLst>
                                    </p:anim>
                                    <p:animScale>
                                      <p:cBhvr>
                                        <p:cTn id="139" dur="26">
                                          <p:stCondLst>
                                            <p:cond delay="650"/>
                                          </p:stCondLst>
                                        </p:cTn>
                                        <p:tgtEl>
                                          <p:spTgt spid="4">
                                            <p:txEl>
                                              <p:pRg st="6" end="6"/>
                                            </p:txEl>
                                          </p:spTgt>
                                        </p:tgtEl>
                                      </p:cBhvr>
                                      <p:to x="100000" y="60000"/>
                                    </p:animScale>
                                    <p:animScale>
                                      <p:cBhvr>
                                        <p:cTn id="140" dur="166" decel="50000">
                                          <p:stCondLst>
                                            <p:cond delay="676"/>
                                          </p:stCondLst>
                                        </p:cTn>
                                        <p:tgtEl>
                                          <p:spTgt spid="4">
                                            <p:txEl>
                                              <p:pRg st="6" end="6"/>
                                            </p:txEl>
                                          </p:spTgt>
                                        </p:tgtEl>
                                      </p:cBhvr>
                                      <p:to x="100000" y="100000"/>
                                    </p:animScale>
                                    <p:animScale>
                                      <p:cBhvr>
                                        <p:cTn id="141" dur="26">
                                          <p:stCondLst>
                                            <p:cond delay="1312"/>
                                          </p:stCondLst>
                                        </p:cTn>
                                        <p:tgtEl>
                                          <p:spTgt spid="4">
                                            <p:txEl>
                                              <p:pRg st="6" end="6"/>
                                            </p:txEl>
                                          </p:spTgt>
                                        </p:tgtEl>
                                      </p:cBhvr>
                                      <p:to x="100000" y="80000"/>
                                    </p:animScale>
                                    <p:animScale>
                                      <p:cBhvr>
                                        <p:cTn id="142" dur="166" decel="50000">
                                          <p:stCondLst>
                                            <p:cond delay="1338"/>
                                          </p:stCondLst>
                                        </p:cTn>
                                        <p:tgtEl>
                                          <p:spTgt spid="4">
                                            <p:txEl>
                                              <p:pRg st="6" end="6"/>
                                            </p:txEl>
                                          </p:spTgt>
                                        </p:tgtEl>
                                      </p:cBhvr>
                                      <p:to x="100000" y="100000"/>
                                    </p:animScale>
                                    <p:animScale>
                                      <p:cBhvr>
                                        <p:cTn id="143" dur="26">
                                          <p:stCondLst>
                                            <p:cond delay="1642"/>
                                          </p:stCondLst>
                                        </p:cTn>
                                        <p:tgtEl>
                                          <p:spTgt spid="4">
                                            <p:txEl>
                                              <p:pRg st="6" end="6"/>
                                            </p:txEl>
                                          </p:spTgt>
                                        </p:tgtEl>
                                      </p:cBhvr>
                                      <p:to x="100000" y="90000"/>
                                    </p:animScale>
                                    <p:animScale>
                                      <p:cBhvr>
                                        <p:cTn id="144" dur="166" decel="50000">
                                          <p:stCondLst>
                                            <p:cond delay="1668"/>
                                          </p:stCondLst>
                                        </p:cTn>
                                        <p:tgtEl>
                                          <p:spTgt spid="4">
                                            <p:txEl>
                                              <p:pRg st="6" end="6"/>
                                            </p:txEl>
                                          </p:spTgt>
                                        </p:tgtEl>
                                      </p:cBhvr>
                                      <p:to x="100000" y="100000"/>
                                    </p:animScale>
                                    <p:animScale>
                                      <p:cBhvr>
                                        <p:cTn id="145" dur="26">
                                          <p:stCondLst>
                                            <p:cond delay="1808"/>
                                          </p:stCondLst>
                                        </p:cTn>
                                        <p:tgtEl>
                                          <p:spTgt spid="4">
                                            <p:txEl>
                                              <p:pRg st="6" end="6"/>
                                            </p:txEl>
                                          </p:spTgt>
                                        </p:tgtEl>
                                      </p:cBhvr>
                                      <p:to x="100000" y="95000"/>
                                    </p:animScale>
                                    <p:animScale>
                                      <p:cBhvr>
                                        <p:cTn id="146" dur="166" decel="50000">
                                          <p:stCondLst>
                                            <p:cond delay="1834"/>
                                          </p:stCondLst>
                                        </p:cTn>
                                        <p:tgtEl>
                                          <p:spTgt spid="4">
                                            <p:txEl>
                                              <p:pRg st="6" end="6"/>
                                            </p:txEl>
                                          </p:spTgt>
                                        </p:tgtEl>
                                      </p:cBhvr>
                                      <p:to x="100000" y="100000"/>
                                    </p:animScale>
                                  </p:childTnLst>
                                </p:cTn>
                              </p:par>
                            </p:childTnLst>
                          </p:cTn>
                        </p:par>
                      </p:childTnLst>
                    </p:cTn>
                  </p:par>
                  <p:par>
                    <p:cTn id="147" fill="hold">
                      <p:stCondLst>
                        <p:cond delay="indefinite"/>
                      </p:stCondLst>
                      <p:childTnLst>
                        <p:par>
                          <p:cTn id="148" fill="hold">
                            <p:stCondLst>
                              <p:cond delay="0"/>
                            </p:stCondLst>
                            <p:childTnLst>
                              <p:par>
                                <p:cTn id="149" presetID="26" presetClass="entr" presetSubtype="0" fill="hold" nodeType="clickEffect">
                                  <p:stCondLst>
                                    <p:cond delay="0"/>
                                  </p:stCondLst>
                                  <p:childTnLst>
                                    <p:set>
                                      <p:cBhvr>
                                        <p:cTn id="150" dur="1" fill="hold">
                                          <p:stCondLst>
                                            <p:cond delay="0"/>
                                          </p:stCondLst>
                                        </p:cTn>
                                        <p:tgtEl>
                                          <p:spTgt spid="4">
                                            <p:txEl>
                                              <p:pRg st="7" end="7"/>
                                            </p:txEl>
                                          </p:spTgt>
                                        </p:tgtEl>
                                        <p:attrNameLst>
                                          <p:attrName>style.visibility</p:attrName>
                                        </p:attrNameLst>
                                      </p:cBhvr>
                                      <p:to>
                                        <p:strVal val="visible"/>
                                      </p:to>
                                    </p:set>
                                    <p:animEffect transition="in" filter="wipe(down)">
                                      <p:cBhvr>
                                        <p:cTn id="151" dur="580">
                                          <p:stCondLst>
                                            <p:cond delay="0"/>
                                          </p:stCondLst>
                                        </p:cTn>
                                        <p:tgtEl>
                                          <p:spTgt spid="4">
                                            <p:txEl>
                                              <p:pRg st="7" end="7"/>
                                            </p:txEl>
                                          </p:spTgt>
                                        </p:tgtEl>
                                      </p:cBhvr>
                                    </p:animEffect>
                                    <p:anim calcmode="lin" valueType="num">
                                      <p:cBhvr>
                                        <p:cTn id="152" dur="1822" tmFilter="0,0; 0.14,0.36; 0.43,0.73; 0.71,0.91; 1.0,1.0">
                                          <p:stCondLst>
                                            <p:cond delay="0"/>
                                          </p:stCondLst>
                                        </p:cTn>
                                        <p:tgtEl>
                                          <p:spTgt spid="4">
                                            <p:txEl>
                                              <p:pRg st="7" end="7"/>
                                            </p:txEl>
                                          </p:spTgt>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4">
                                            <p:txEl>
                                              <p:pRg st="7" end="7"/>
                                            </p:txEl>
                                          </p:spTgt>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4">
                                            <p:txEl>
                                              <p:pRg st="7" end="7"/>
                                            </p:txEl>
                                          </p:spTgt>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4">
                                            <p:txEl>
                                              <p:pRg st="7" end="7"/>
                                            </p:txEl>
                                          </p:spTgt>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4">
                                            <p:txEl>
                                              <p:pRg st="7" end="7"/>
                                            </p:txEl>
                                          </p:spTgt>
                                        </p:tgtEl>
                                        <p:attrNameLst>
                                          <p:attrName>ppt_y</p:attrName>
                                        </p:attrNameLst>
                                      </p:cBhvr>
                                      <p:tavLst>
                                        <p:tav tm="0" fmla="#ppt_y-sin(pi*$)/81">
                                          <p:val>
                                            <p:fltVal val="0"/>
                                          </p:val>
                                        </p:tav>
                                        <p:tav tm="100000">
                                          <p:val>
                                            <p:fltVal val="1"/>
                                          </p:val>
                                        </p:tav>
                                      </p:tavLst>
                                    </p:anim>
                                    <p:animScale>
                                      <p:cBhvr>
                                        <p:cTn id="157" dur="26">
                                          <p:stCondLst>
                                            <p:cond delay="650"/>
                                          </p:stCondLst>
                                        </p:cTn>
                                        <p:tgtEl>
                                          <p:spTgt spid="4">
                                            <p:txEl>
                                              <p:pRg st="7" end="7"/>
                                            </p:txEl>
                                          </p:spTgt>
                                        </p:tgtEl>
                                      </p:cBhvr>
                                      <p:to x="100000" y="60000"/>
                                    </p:animScale>
                                    <p:animScale>
                                      <p:cBhvr>
                                        <p:cTn id="158" dur="166" decel="50000">
                                          <p:stCondLst>
                                            <p:cond delay="676"/>
                                          </p:stCondLst>
                                        </p:cTn>
                                        <p:tgtEl>
                                          <p:spTgt spid="4">
                                            <p:txEl>
                                              <p:pRg st="7" end="7"/>
                                            </p:txEl>
                                          </p:spTgt>
                                        </p:tgtEl>
                                      </p:cBhvr>
                                      <p:to x="100000" y="100000"/>
                                    </p:animScale>
                                    <p:animScale>
                                      <p:cBhvr>
                                        <p:cTn id="159" dur="26">
                                          <p:stCondLst>
                                            <p:cond delay="1312"/>
                                          </p:stCondLst>
                                        </p:cTn>
                                        <p:tgtEl>
                                          <p:spTgt spid="4">
                                            <p:txEl>
                                              <p:pRg st="7" end="7"/>
                                            </p:txEl>
                                          </p:spTgt>
                                        </p:tgtEl>
                                      </p:cBhvr>
                                      <p:to x="100000" y="80000"/>
                                    </p:animScale>
                                    <p:animScale>
                                      <p:cBhvr>
                                        <p:cTn id="160" dur="166" decel="50000">
                                          <p:stCondLst>
                                            <p:cond delay="1338"/>
                                          </p:stCondLst>
                                        </p:cTn>
                                        <p:tgtEl>
                                          <p:spTgt spid="4">
                                            <p:txEl>
                                              <p:pRg st="7" end="7"/>
                                            </p:txEl>
                                          </p:spTgt>
                                        </p:tgtEl>
                                      </p:cBhvr>
                                      <p:to x="100000" y="100000"/>
                                    </p:animScale>
                                    <p:animScale>
                                      <p:cBhvr>
                                        <p:cTn id="161" dur="26">
                                          <p:stCondLst>
                                            <p:cond delay="1642"/>
                                          </p:stCondLst>
                                        </p:cTn>
                                        <p:tgtEl>
                                          <p:spTgt spid="4">
                                            <p:txEl>
                                              <p:pRg st="7" end="7"/>
                                            </p:txEl>
                                          </p:spTgt>
                                        </p:tgtEl>
                                      </p:cBhvr>
                                      <p:to x="100000" y="90000"/>
                                    </p:animScale>
                                    <p:animScale>
                                      <p:cBhvr>
                                        <p:cTn id="162" dur="166" decel="50000">
                                          <p:stCondLst>
                                            <p:cond delay="1668"/>
                                          </p:stCondLst>
                                        </p:cTn>
                                        <p:tgtEl>
                                          <p:spTgt spid="4">
                                            <p:txEl>
                                              <p:pRg st="7" end="7"/>
                                            </p:txEl>
                                          </p:spTgt>
                                        </p:tgtEl>
                                      </p:cBhvr>
                                      <p:to x="100000" y="100000"/>
                                    </p:animScale>
                                    <p:animScale>
                                      <p:cBhvr>
                                        <p:cTn id="163" dur="26">
                                          <p:stCondLst>
                                            <p:cond delay="1808"/>
                                          </p:stCondLst>
                                        </p:cTn>
                                        <p:tgtEl>
                                          <p:spTgt spid="4">
                                            <p:txEl>
                                              <p:pRg st="7" end="7"/>
                                            </p:txEl>
                                          </p:spTgt>
                                        </p:tgtEl>
                                      </p:cBhvr>
                                      <p:to x="100000" y="95000"/>
                                    </p:animScale>
                                    <p:animScale>
                                      <p:cBhvr>
                                        <p:cTn id="164" dur="166" decel="50000">
                                          <p:stCondLst>
                                            <p:cond delay="1834"/>
                                          </p:stCondLst>
                                        </p:cTn>
                                        <p:tgtEl>
                                          <p:spTgt spid="4">
                                            <p:txEl>
                                              <p:pRg st="7" end="7"/>
                                            </p:txEl>
                                          </p:spTgt>
                                        </p:tgtEl>
                                      </p:cBhvr>
                                      <p:to x="100000" y="100000"/>
                                    </p:animScale>
                                  </p:childTnLst>
                                </p:cTn>
                              </p:par>
                            </p:childTnLst>
                          </p:cTn>
                        </p:par>
                      </p:childTnLst>
                    </p:cTn>
                  </p:par>
                  <p:par>
                    <p:cTn id="165" fill="hold">
                      <p:stCondLst>
                        <p:cond delay="indefinite"/>
                      </p:stCondLst>
                      <p:childTnLst>
                        <p:par>
                          <p:cTn id="166" fill="hold">
                            <p:stCondLst>
                              <p:cond delay="0"/>
                            </p:stCondLst>
                            <p:childTnLst>
                              <p:par>
                                <p:cTn id="167" presetID="26" presetClass="entr" presetSubtype="0" fill="hold" nodeType="clickEffect">
                                  <p:stCondLst>
                                    <p:cond delay="0"/>
                                  </p:stCondLst>
                                  <p:childTnLst>
                                    <p:set>
                                      <p:cBhvr>
                                        <p:cTn id="168" dur="1" fill="hold">
                                          <p:stCondLst>
                                            <p:cond delay="0"/>
                                          </p:stCondLst>
                                        </p:cTn>
                                        <p:tgtEl>
                                          <p:spTgt spid="4">
                                            <p:txEl>
                                              <p:pRg st="8" end="8"/>
                                            </p:txEl>
                                          </p:spTgt>
                                        </p:tgtEl>
                                        <p:attrNameLst>
                                          <p:attrName>style.visibility</p:attrName>
                                        </p:attrNameLst>
                                      </p:cBhvr>
                                      <p:to>
                                        <p:strVal val="visible"/>
                                      </p:to>
                                    </p:set>
                                    <p:animEffect transition="in" filter="wipe(down)">
                                      <p:cBhvr>
                                        <p:cTn id="169" dur="580">
                                          <p:stCondLst>
                                            <p:cond delay="0"/>
                                          </p:stCondLst>
                                        </p:cTn>
                                        <p:tgtEl>
                                          <p:spTgt spid="4">
                                            <p:txEl>
                                              <p:pRg st="8" end="8"/>
                                            </p:txEl>
                                          </p:spTgt>
                                        </p:tgtEl>
                                      </p:cBhvr>
                                    </p:animEffect>
                                    <p:anim calcmode="lin" valueType="num">
                                      <p:cBhvr>
                                        <p:cTn id="170" dur="1822" tmFilter="0,0; 0.14,0.36; 0.43,0.73; 0.71,0.91; 1.0,1.0">
                                          <p:stCondLst>
                                            <p:cond delay="0"/>
                                          </p:stCondLst>
                                        </p:cTn>
                                        <p:tgtEl>
                                          <p:spTgt spid="4">
                                            <p:txEl>
                                              <p:pRg st="8" end="8"/>
                                            </p:txEl>
                                          </p:spTgt>
                                        </p:tgtEl>
                                        <p:attrNameLst>
                                          <p:attrName>ppt_x</p:attrName>
                                        </p:attrNameLst>
                                      </p:cBhvr>
                                      <p:tavLst>
                                        <p:tav tm="0">
                                          <p:val>
                                            <p:strVal val="#ppt_x-0.25"/>
                                          </p:val>
                                        </p:tav>
                                        <p:tav tm="100000">
                                          <p:val>
                                            <p:strVal val="#ppt_x"/>
                                          </p:val>
                                        </p:tav>
                                      </p:tavLst>
                                    </p:anim>
                                    <p:anim calcmode="lin" valueType="num">
                                      <p:cBhvr>
                                        <p:cTn id="171" dur="664" tmFilter="0.0,0.0; 0.25,0.07; 0.50,0.2; 0.75,0.467; 1.0,1.0">
                                          <p:stCondLst>
                                            <p:cond delay="0"/>
                                          </p:stCondLst>
                                        </p:cTn>
                                        <p:tgtEl>
                                          <p:spTgt spid="4">
                                            <p:txEl>
                                              <p:pRg st="8" end="8"/>
                                            </p:txEl>
                                          </p:spTgt>
                                        </p:tgtEl>
                                        <p:attrNameLst>
                                          <p:attrName>ppt_y</p:attrName>
                                        </p:attrNameLst>
                                      </p:cBhvr>
                                      <p:tavLst>
                                        <p:tav tm="0" fmla="#ppt_y-sin(pi*$)/3">
                                          <p:val>
                                            <p:fltVal val="0.5"/>
                                          </p:val>
                                        </p:tav>
                                        <p:tav tm="100000">
                                          <p:val>
                                            <p:fltVal val="1"/>
                                          </p:val>
                                        </p:tav>
                                      </p:tavLst>
                                    </p:anim>
                                    <p:anim calcmode="lin" valueType="num">
                                      <p:cBhvr>
                                        <p:cTn id="172" dur="664" tmFilter="0, 0; 0.125,0.2665; 0.25,0.4; 0.375,0.465; 0.5,0.5;  0.625,0.535; 0.75,0.6; 0.875,0.7335; 1,1">
                                          <p:stCondLst>
                                            <p:cond delay="664"/>
                                          </p:stCondLst>
                                        </p:cTn>
                                        <p:tgtEl>
                                          <p:spTgt spid="4">
                                            <p:txEl>
                                              <p:pRg st="8" end="8"/>
                                            </p:txEl>
                                          </p:spTgt>
                                        </p:tgtEl>
                                        <p:attrNameLst>
                                          <p:attrName>ppt_y</p:attrName>
                                        </p:attrNameLst>
                                      </p:cBhvr>
                                      <p:tavLst>
                                        <p:tav tm="0" fmla="#ppt_y-sin(pi*$)/9">
                                          <p:val>
                                            <p:fltVal val="0"/>
                                          </p:val>
                                        </p:tav>
                                        <p:tav tm="100000">
                                          <p:val>
                                            <p:fltVal val="1"/>
                                          </p:val>
                                        </p:tav>
                                      </p:tavLst>
                                    </p:anim>
                                    <p:anim calcmode="lin" valueType="num">
                                      <p:cBhvr>
                                        <p:cTn id="173" dur="332" tmFilter="0, 0; 0.125,0.2665; 0.25,0.4; 0.375,0.465; 0.5,0.5;  0.625,0.535; 0.75,0.6; 0.875,0.7335; 1,1">
                                          <p:stCondLst>
                                            <p:cond delay="1324"/>
                                          </p:stCondLst>
                                        </p:cTn>
                                        <p:tgtEl>
                                          <p:spTgt spid="4">
                                            <p:txEl>
                                              <p:pRg st="8" end="8"/>
                                            </p:txEl>
                                          </p:spTgt>
                                        </p:tgtEl>
                                        <p:attrNameLst>
                                          <p:attrName>ppt_y</p:attrName>
                                        </p:attrNameLst>
                                      </p:cBhvr>
                                      <p:tavLst>
                                        <p:tav tm="0" fmla="#ppt_y-sin(pi*$)/27">
                                          <p:val>
                                            <p:fltVal val="0"/>
                                          </p:val>
                                        </p:tav>
                                        <p:tav tm="100000">
                                          <p:val>
                                            <p:fltVal val="1"/>
                                          </p:val>
                                        </p:tav>
                                      </p:tavLst>
                                    </p:anim>
                                    <p:anim calcmode="lin" valueType="num">
                                      <p:cBhvr>
                                        <p:cTn id="174" dur="164" tmFilter="0, 0; 0.125,0.2665; 0.25,0.4; 0.375,0.465; 0.5,0.5;  0.625,0.535; 0.75,0.6; 0.875,0.7335; 1,1">
                                          <p:stCondLst>
                                            <p:cond delay="1656"/>
                                          </p:stCondLst>
                                        </p:cTn>
                                        <p:tgtEl>
                                          <p:spTgt spid="4">
                                            <p:txEl>
                                              <p:pRg st="8" end="8"/>
                                            </p:txEl>
                                          </p:spTgt>
                                        </p:tgtEl>
                                        <p:attrNameLst>
                                          <p:attrName>ppt_y</p:attrName>
                                        </p:attrNameLst>
                                      </p:cBhvr>
                                      <p:tavLst>
                                        <p:tav tm="0" fmla="#ppt_y-sin(pi*$)/81">
                                          <p:val>
                                            <p:fltVal val="0"/>
                                          </p:val>
                                        </p:tav>
                                        <p:tav tm="100000">
                                          <p:val>
                                            <p:fltVal val="1"/>
                                          </p:val>
                                        </p:tav>
                                      </p:tavLst>
                                    </p:anim>
                                    <p:animScale>
                                      <p:cBhvr>
                                        <p:cTn id="175" dur="26">
                                          <p:stCondLst>
                                            <p:cond delay="650"/>
                                          </p:stCondLst>
                                        </p:cTn>
                                        <p:tgtEl>
                                          <p:spTgt spid="4">
                                            <p:txEl>
                                              <p:pRg st="8" end="8"/>
                                            </p:txEl>
                                          </p:spTgt>
                                        </p:tgtEl>
                                      </p:cBhvr>
                                      <p:to x="100000" y="60000"/>
                                    </p:animScale>
                                    <p:animScale>
                                      <p:cBhvr>
                                        <p:cTn id="176" dur="166" decel="50000">
                                          <p:stCondLst>
                                            <p:cond delay="676"/>
                                          </p:stCondLst>
                                        </p:cTn>
                                        <p:tgtEl>
                                          <p:spTgt spid="4">
                                            <p:txEl>
                                              <p:pRg st="8" end="8"/>
                                            </p:txEl>
                                          </p:spTgt>
                                        </p:tgtEl>
                                      </p:cBhvr>
                                      <p:to x="100000" y="100000"/>
                                    </p:animScale>
                                    <p:animScale>
                                      <p:cBhvr>
                                        <p:cTn id="177" dur="26">
                                          <p:stCondLst>
                                            <p:cond delay="1312"/>
                                          </p:stCondLst>
                                        </p:cTn>
                                        <p:tgtEl>
                                          <p:spTgt spid="4">
                                            <p:txEl>
                                              <p:pRg st="8" end="8"/>
                                            </p:txEl>
                                          </p:spTgt>
                                        </p:tgtEl>
                                      </p:cBhvr>
                                      <p:to x="100000" y="80000"/>
                                    </p:animScale>
                                    <p:animScale>
                                      <p:cBhvr>
                                        <p:cTn id="178" dur="166" decel="50000">
                                          <p:stCondLst>
                                            <p:cond delay="1338"/>
                                          </p:stCondLst>
                                        </p:cTn>
                                        <p:tgtEl>
                                          <p:spTgt spid="4">
                                            <p:txEl>
                                              <p:pRg st="8" end="8"/>
                                            </p:txEl>
                                          </p:spTgt>
                                        </p:tgtEl>
                                      </p:cBhvr>
                                      <p:to x="100000" y="100000"/>
                                    </p:animScale>
                                    <p:animScale>
                                      <p:cBhvr>
                                        <p:cTn id="179" dur="26">
                                          <p:stCondLst>
                                            <p:cond delay="1642"/>
                                          </p:stCondLst>
                                        </p:cTn>
                                        <p:tgtEl>
                                          <p:spTgt spid="4">
                                            <p:txEl>
                                              <p:pRg st="8" end="8"/>
                                            </p:txEl>
                                          </p:spTgt>
                                        </p:tgtEl>
                                      </p:cBhvr>
                                      <p:to x="100000" y="90000"/>
                                    </p:animScale>
                                    <p:animScale>
                                      <p:cBhvr>
                                        <p:cTn id="180" dur="166" decel="50000">
                                          <p:stCondLst>
                                            <p:cond delay="1668"/>
                                          </p:stCondLst>
                                        </p:cTn>
                                        <p:tgtEl>
                                          <p:spTgt spid="4">
                                            <p:txEl>
                                              <p:pRg st="8" end="8"/>
                                            </p:txEl>
                                          </p:spTgt>
                                        </p:tgtEl>
                                      </p:cBhvr>
                                      <p:to x="100000" y="100000"/>
                                    </p:animScale>
                                    <p:animScale>
                                      <p:cBhvr>
                                        <p:cTn id="181" dur="26">
                                          <p:stCondLst>
                                            <p:cond delay="1808"/>
                                          </p:stCondLst>
                                        </p:cTn>
                                        <p:tgtEl>
                                          <p:spTgt spid="4">
                                            <p:txEl>
                                              <p:pRg st="8" end="8"/>
                                            </p:txEl>
                                          </p:spTgt>
                                        </p:tgtEl>
                                      </p:cBhvr>
                                      <p:to x="100000" y="95000"/>
                                    </p:animScale>
                                    <p:animScale>
                                      <p:cBhvr>
                                        <p:cTn id="182" dur="166" decel="50000">
                                          <p:stCondLst>
                                            <p:cond delay="1834"/>
                                          </p:stCondLst>
                                        </p:cTn>
                                        <p:tgtEl>
                                          <p:spTgt spid="4">
                                            <p:txEl>
                                              <p:pRg st="8" end="8"/>
                                            </p:txEl>
                                          </p:spTgt>
                                        </p:tgtEl>
                                      </p:cBhvr>
                                      <p:to x="100000" y="100000"/>
                                    </p:animScale>
                                  </p:childTnLst>
                                </p:cTn>
                              </p:par>
                            </p:childTnLst>
                          </p:cTn>
                        </p:par>
                      </p:childTnLst>
                    </p:cTn>
                  </p:par>
                  <p:par>
                    <p:cTn id="183" fill="hold">
                      <p:stCondLst>
                        <p:cond delay="indefinite"/>
                      </p:stCondLst>
                      <p:childTnLst>
                        <p:par>
                          <p:cTn id="184" fill="hold">
                            <p:stCondLst>
                              <p:cond delay="0"/>
                            </p:stCondLst>
                            <p:childTnLst>
                              <p:par>
                                <p:cTn id="185" presetID="26" presetClass="entr" presetSubtype="0" fill="hold" nodeType="clickEffect">
                                  <p:stCondLst>
                                    <p:cond delay="0"/>
                                  </p:stCondLst>
                                  <p:childTnLst>
                                    <p:set>
                                      <p:cBhvr>
                                        <p:cTn id="186" dur="1" fill="hold">
                                          <p:stCondLst>
                                            <p:cond delay="0"/>
                                          </p:stCondLst>
                                        </p:cTn>
                                        <p:tgtEl>
                                          <p:spTgt spid="4">
                                            <p:txEl>
                                              <p:pRg st="9" end="9"/>
                                            </p:txEl>
                                          </p:spTgt>
                                        </p:tgtEl>
                                        <p:attrNameLst>
                                          <p:attrName>style.visibility</p:attrName>
                                        </p:attrNameLst>
                                      </p:cBhvr>
                                      <p:to>
                                        <p:strVal val="visible"/>
                                      </p:to>
                                    </p:set>
                                    <p:animEffect transition="in" filter="wipe(down)">
                                      <p:cBhvr>
                                        <p:cTn id="187" dur="580">
                                          <p:stCondLst>
                                            <p:cond delay="0"/>
                                          </p:stCondLst>
                                        </p:cTn>
                                        <p:tgtEl>
                                          <p:spTgt spid="4">
                                            <p:txEl>
                                              <p:pRg st="9" end="9"/>
                                            </p:txEl>
                                          </p:spTgt>
                                        </p:tgtEl>
                                      </p:cBhvr>
                                    </p:animEffect>
                                    <p:anim calcmode="lin" valueType="num">
                                      <p:cBhvr>
                                        <p:cTn id="188" dur="1822" tmFilter="0,0; 0.14,0.36; 0.43,0.73; 0.71,0.91; 1.0,1.0">
                                          <p:stCondLst>
                                            <p:cond delay="0"/>
                                          </p:stCondLst>
                                        </p:cTn>
                                        <p:tgtEl>
                                          <p:spTgt spid="4">
                                            <p:txEl>
                                              <p:pRg st="9" end="9"/>
                                            </p:txEl>
                                          </p:spTgt>
                                        </p:tgtEl>
                                        <p:attrNameLst>
                                          <p:attrName>ppt_x</p:attrName>
                                        </p:attrNameLst>
                                      </p:cBhvr>
                                      <p:tavLst>
                                        <p:tav tm="0">
                                          <p:val>
                                            <p:strVal val="#ppt_x-0.25"/>
                                          </p:val>
                                        </p:tav>
                                        <p:tav tm="100000">
                                          <p:val>
                                            <p:strVal val="#ppt_x"/>
                                          </p:val>
                                        </p:tav>
                                      </p:tavLst>
                                    </p:anim>
                                    <p:anim calcmode="lin" valueType="num">
                                      <p:cBhvr>
                                        <p:cTn id="189" dur="664" tmFilter="0.0,0.0; 0.25,0.07; 0.50,0.2; 0.75,0.467; 1.0,1.0">
                                          <p:stCondLst>
                                            <p:cond delay="0"/>
                                          </p:stCondLst>
                                        </p:cTn>
                                        <p:tgtEl>
                                          <p:spTgt spid="4">
                                            <p:txEl>
                                              <p:pRg st="9" end="9"/>
                                            </p:txEl>
                                          </p:spTgt>
                                        </p:tgtEl>
                                        <p:attrNameLst>
                                          <p:attrName>ppt_y</p:attrName>
                                        </p:attrNameLst>
                                      </p:cBhvr>
                                      <p:tavLst>
                                        <p:tav tm="0" fmla="#ppt_y-sin(pi*$)/3">
                                          <p:val>
                                            <p:fltVal val="0.5"/>
                                          </p:val>
                                        </p:tav>
                                        <p:tav tm="100000">
                                          <p:val>
                                            <p:fltVal val="1"/>
                                          </p:val>
                                        </p:tav>
                                      </p:tavLst>
                                    </p:anim>
                                    <p:anim calcmode="lin" valueType="num">
                                      <p:cBhvr>
                                        <p:cTn id="190" dur="664" tmFilter="0, 0; 0.125,0.2665; 0.25,0.4; 0.375,0.465; 0.5,0.5;  0.625,0.535; 0.75,0.6; 0.875,0.7335; 1,1">
                                          <p:stCondLst>
                                            <p:cond delay="664"/>
                                          </p:stCondLst>
                                        </p:cTn>
                                        <p:tgtEl>
                                          <p:spTgt spid="4">
                                            <p:txEl>
                                              <p:pRg st="9" end="9"/>
                                            </p:txEl>
                                          </p:spTgt>
                                        </p:tgtEl>
                                        <p:attrNameLst>
                                          <p:attrName>ppt_y</p:attrName>
                                        </p:attrNameLst>
                                      </p:cBhvr>
                                      <p:tavLst>
                                        <p:tav tm="0" fmla="#ppt_y-sin(pi*$)/9">
                                          <p:val>
                                            <p:fltVal val="0"/>
                                          </p:val>
                                        </p:tav>
                                        <p:tav tm="100000">
                                          <p:val>
                                            <p:fltVal val="1"/>
                                          </p:val>
                                        </p:tav>
                                      </p:tavLst>
                                    </p:anim>
                                    <p:anim calcmode="lin" valueType="num">
                                      <p:cBhvr>
                                        <p:cTn id="191" dur="332" tmFilter="0, 0; 0.125,0.2665; 0.25,0.4; 0.375,0.465; 0.5,0.5;  0.625,0.535; 0.75,0.6; 0.875,0.7335; 1,1">
                                          <p:stCondLst>
                                            <p:cond delay="1324"/>
                                          </p:stCondLst>
                                        </p:cTn>
                                        <p:tgtEl>
                                          <p:spTgt spid="4">
                                            <p:txEl>
                                              <p:pRg st="9" end="9"/>
                                            </p:txEl>
                                          </p:spTgt>
                                        </p:tgtEl>
                                        <p:attrNameLst>
                                          <p:attrName>ppt_y</p:attrName>
                                        </p:attrNameLst>
                                      </p:cBhvr>
                                      <p:tavLst>
                                        <p:tav tm="0" fmla="#ppt_y-sin(pi*$)/27">
                                          <p:val>
                                            <p:fltVal val="0"/>
                                          </p:val>
                                        </p:tav>
                                        <p:tav tm="100000">
                                          <p:val>
                                            <p:fltVal val="1"/>
                                          </p:val>
                                        </p:tav>
                                      </p:tavLst>
                                    </p:anim>
                                    <p:anim calcmode="lin" valueType="num">
                                      <p:cBhvr>
                                        <p:cTn id="192" dur="164" tmFilter="0, 0; 0.125,0.2665; 0.25,0.4; 0.375,0.465; 0.5,0.5;  0.625,0.535; 0.75,0.6; 0.875,0.7335; 1,1">
                                          <p:stCondLst>
                                            <p:cond delay="1656"/>
                                          </p:stCondLst>
                                        </p:cTn>
                                        <p:tgtEl>
                                          <p:spTgt spid="4">
                                            <p:txEl>
                                              <p:pRg st="9" end="9"/>
                                            </p:txEl>
                                          </p:spTgt>
                                        </p:tgtEl>
                                        <p:attrNameLst>
                                          <p:attrName>ppt_y</p:attrName>
                                        </p:attrNameLst>
                                      </p:cBhvr>
                                      <p:tavLst>
                                        <p:tav tm="0" fmla="#ppt_y-sin(pi*$)/81">
                                          <p:val>
                                            <p:fltVal val="0"/>
                                          </p:val>
                                        </p:tav>
                                        <p:tav tm="100000">
                                          <p:val>
                                            <p:fltVal val="1"/>
                                          </p:val>
                                        </p:tav>
                                      </p:tavLst>
                                    </p:anim>
                                    <p:animScale>
                                      <p:cBhvr>
                                        <p:cTn id="193" dur="26">
                                          <p:stCondLst>
                                            <p:cond delay="650"/>
                                          </p:stCondLst>
                                        </p:cTn>
                                        <p:tgtEl>
                                          <p:spTgt spid="4">
                                            <p:txEl>
                                              <p:pRg st="9" end="9"/>
                                            </p:txEl>
                                          </p:spTgt>
                                        </p:tgtEl>
                                      </p:cBhvr>
                                      <p:to x="100000" y="60000"/>
                                    </p:animScale>
                                    <p:animScale>
                                      <p:cBhvr>
                                        <p:cTn id="194" dur="166" decel="50000">
                                          <p:stCondLst>
                                            <p:cond delay="676"/>
                                          </p:stCondLst>
                                        </p:cTn>
                                        <p:tgtEl>
                                          <p:spTgt spid="4">
                                            <p:txEl>
                                              <p:pRg st="9" end="9"/>
                                            </p:txEl>
                                          </p:spTgt>
                                        </p:tgtEl>
                                      </p:cBhvr>
                                      <p:to x="100000" y="100000"/>
                                    </p:animScale>
                                    <p:animScale>
                                      <p:cBhvr>
                                        <p:cTn id="195" dur="26">
                                          <p:stCondLst>
                                            <p:cond delay="1312"/>
                                          </p:stCondLst>
                                        </p:cTn>
                                        <p:tgtEl>
                                          <p:spTgt spid="4">
                                            <p:txEl>
                                              <p:pRg st="9" end="9"/>
                                            </p:txEl>
                                          </p:spTgt>
                                        </p:tgtEl>
                                      </p:cBhvr>
                                      <p:to x="100000" y="80000"/>
                                    </p:animScale>
                                    <p:animScale>
                                      <p:cBhvr>
                                        <p:cTn id="196" dur="166" decel="50000">
                                          <p:stCondLst>
                                            <p:cond delay="1338"/>
                                          </p:stCondLst>
                                        </p:cTn>
                                        <p:tgtEl>
                                          <p:spTgt spid="4">
                                            <p:txEl>
                                              <p:pRg st="9" end="9"/>
                                            </p:txEl>
                                          </p:spTgt>
                                        </p:tgtEl>
                                      </p:cBhvr>
                                      <p:to x="100000" y="100000"/>
                                    </p:animScale>
                                    <p:animScale>
                                      <p:cBhvr>
                                        <p:cTn id="197" dur="26">
                                          <p:stCondLst>
                                            <p:cond delay="1642"/>
                                          </p:stCondLst>
                                        </p:cTn>
                                        <p:tgtEl>
                                          <p:spTgt spid="4">
                                            <p:txEl>
                                              <p:pRg st="9" end="9"/>
                                            </p:txEl>
                                          </p:spTgt>
                                        </p:tgtEl>
                                      </p:cBhvr>
                                      <p:to x="100000" y="90000"/>
                                    </p:animScale>
                                    <p:animScale>
                                      <p:cBhvr>
                                        <p:cTn id="198" dur="166" decel="50000">
                                          <p:stCondLst>
                                            <p:cond delay="1668"/>
                                          </p:stCondLst>
                                        </p:cTn>
                                        <p:tgtEl>
                                          <p:spTgt spid="4">
                                            <p:txEl>
                                              <p:pRg st="9" end="9"/>
                                            </p:txEl>
                                          </p:spTgt>
                                        </p:tgtEl>
                                      </p:cBhvr>
                                      <p:to x="100000" y="100000"/>
                                    </p:animScale>
                                    <p:animScale>
                                      <p:cBhvr>
                                        <p:cTn id="199" dur="26">
                                          <p:stCondLst>
                                            <p:cond delay="1808"/>
                                          </p:stCondLst>
                                        </p:cTn>
                                        <p:tgtEl>
                                          <p:spTgt spid="4">
                                            <p:txEl>
                                              <p:pRg st="9" end="9"/>
                                            </p:txEl>
                                          </p:spTgt>
                                        </p:tgtEl>
                                      </p:cBhvr>
                                      <p:to x="100000" y="95000"/>
                                    </p:animScale>
                                    <p:animScale>
                                      <p:cBhvr>
                                        <p:cTn id="200" dur="166" decel="50000">
                                          <p:stCondLst>
                                            <p:cond delay="1834"/>
                                          </p:stCondLst>
                                        </p:cTn>
                                        <p:tgtEl>
                                          <p:spTgt spid="4">
                                            <p:txEl>
                                              <p:pRg st="9" end="9"/>
                                            </p:txEl>
                                          </p:spTgt>
                                        </p:tgtEl>
                                      </p:cBhvr>
                                      <p:to x="100000" y="100000"/>
                                    </p:animScale>
                                  </p:childTnLst>
                                </p:cTn>
                              </p:par>
                            </p:childTnLst>
                          </p:cTn>
                        </p:par>
                      </p:childTnLst>
                    </p:cTn>
                  </p:par>
                  <p:par>
                    <p:cTn id="201" fill="hold">
                      <p:stCondLst>
                        <p:cond delay="indefinite"/>
                      </p:stCondLst>
                      <p:childTnLst>
                        <p:par>
                          <p:cTn id="202" fill="hold">
                            <p:stCondLst>
                              <p:cond delay="0"/>
                            </p:stCondLst>
                            <p:childTnLst>
                              <p:par>
                                <p:cTn id="203" presetID="26" presetClass="entr" presetSubtype="0" fill="hold" nodeType="clickEffect">
                                  <p:stCondLst>
                                    <p:cond delay="0"/>
                                  </p:stCondLst>
                                  <p:childTnLst>
                                    <p:set>
                                      <p:cBhvr>
                                        <p:cTn id="204" dur="1" fill="hold">
                                          <p:stCondLst>
                                            <p:cond delay="0"/>
                                          </p:stCondLst>
                                        </p:cTn>
                                        <p:tgtEl>
                                          <p:spTgt spid="4">
                                            <p:txEl>
                                              <p:pRg st="10" end="10"/>
                                            </p:txEl>
                                          </p:spTgt>
                                        </p:tgtEl>
                                        <p:attrNameLst>
                                          <p:attrName>style.visibility</p:attrName>
                                        </p:attrNameLst>
                                      </p:cBhvr>
                                      <p:to>
                                        <p:strVal val="visible"/>
                                      </p:to>
                                    </p:set>
                                    <p:animEffect transition="in" filter="wipe(down)">
                                      <p:cBhvr>
                                        <p:cTn id="205" dur="580">
                                          <p:stCondLst>
                                            <p:cond delay="0"/>
                                          </p:stCondLst>
                                        </p:cTn>
                                        <p:tgtEl>
                                          <p:spTgt spid="4">
                                            <p:txEl>
                                              <p:pRg st="10" end="10"/>
                                            </p:txEl>
                                          </p:spTgt>
                                        </p:tgtEl>
                                      </p:cBhvr>
                                    </p:animEffect>
                                    <p:anim calcmode="lin" valueType="num">
                                      <p:cBhvr>
                                        <p:cTn id="206" dur="1822" tmFilter="0,0; 0.14,0.36; 0.43,0.73; 0.71,0.91; 1.0,1.0">
                                          <p:stCondLst>
                                            <p:cond delay="0"/>
                                          </p:stCondLst>
                                        </p:cTn>
                                        <p:tgtEl>
                                          <p:spTgt spid="4">
                                            <p:txEl>
                                              <p:pRg st="10" end="10"/>
                                            </p:txEl>
                                          </p:spTgt>
                                        </p:tgtEl>
                                        <p:attrNameLst>
                                          <p:attrName>ppt_x</p:attrName>
                                        </p:attrNameLst>
                                      </p:cBhvr>
                                      <p:tavLst>
                                        <p:tav tm="0">
                                          <p:val>
                                            <p:strVal val="#ppt_x-0.25"/>
                                          </p:val>
                                        </p:tav>
                                        <p:tav tm="100000">
                                          <p:val>
                                            <p:strVal val="#ppt_x"/>
                                          </p:val>
                                        </p:tav>
                                      </p:tavLst>
                                    </p:anim>
                                    <p:anim calcmode="lin" valueType="num">
                                      <p:cBhvr>
                                        <p:cTn id="207" dur="664" tmFilter="0.0,0.0; 0.25,0.07; 0.50,0.2; 0.75,0.467; 1.0,1.0">
                                          <p:stCondLst>
                                            <p:cond delay="0"/>
                                          </p:stCondLst>
                                        </p:cTn>
                                        <p:tgtEl>
                                          <p:spTgt spid="4">
                                            <p:txEl>
                                              <p:pRg st="10" end="10"/>
                                            </p:txEl>
                                          </p:spTgt>
                                        </p:tgtEl>
                                        <p:attrNameLst>
                                          <p:attrName>ppt_y</p:attrName>
                                        </p:attrNameLst>
                                      </p:cBhvr>
                                      <p:tavLst>
                                        <p:tav tm="0" fmla="#ppt_y-sin(pi*$)/3">
                                          <p:val>
                                            <p:fltVal val="0.5"/>
                                          </p:val>
                                        </p:tav>
                                        <p:tav tm="100000">
                                          <p:val>
                                            <p:fltVal val="1"/>
                                          </p:val>
                                        </p:tav>
                                      </p:tavLst>
                                    </p:anim>
                                    <p:anim calcmode="lin" valueType="num">
                                      <p:cBhvr>
                                        <p:cTn id="208" dur="664" tmFilter="0, 0; 0.125,0.2665; 0.25,0.4; 0.375,0.465; 0.5,0.5;  0.625,0.535; 0.75,0.6; 0.875,0.7335; 1,1">
                                          <p:stCondLst>
                                            <p:cond delay="664"/>
                                          </p:stCondLst>
                                        </p:cTn>
                                        <p:tgtEl>
                                          <p:spTgt spid="4">
                                            <p:txEl>
                                              <p:pRg st="10" end="10"/>
                                            </p:txEl>
                                          </p:spTgt>
                                        </p:tgtEl>
                                        <p:attrNameLst>
                                          <p:attrName>ppt_y</p:attrName>
                                        </p:attrNameLst>
                                      </p:cBhvr>
                                      <p:tavLst>
                                        <p:tav tm="0" fmla="#ppt_y-sin(pi*$)/9">
                                          <p:val>
                                            <p:fltVal val="0"/>
                                          </p:val>
                                        </p:tav>
                                        <p:tav tm="100000">
                                          <p:val>
                                            <p:fltVal val="1"/>
                                          </p:val>
                                        </p:tav>
                                      </p:tavLst>
                                    </p:anim>
                                    <p:anim calcmode="lin" valueType="num">
                                      <p:cBhvr>
                                        <p:cTn id="209" dur="332" tmFilter="0, 0; 0.125,0.2665; 0.25,0.4; 0.375,0.465; 0.5,0.5;  0.625,0.535; 0.75,0.6; 0.875,0.7335; 1,1">
                                          <p:stCondLst>
                                            <p:cond delay="1324"/>
                                          </p:stCondLst>
                                        </p:cTn>
                                        <p:tgtEl>
                                          <p:spTgt spid="4">
                                            <p:txEl>
                                              <p:pRg st="10" end="10"/>
                                            </p:txEl>
                                          </p:spTgt>
                                        </p:tgtEl>
                                        <p:attrNameLst>
                                          <p:attrName>ppt_y</p:attrName>
                                        </p:attrNameLst>
                                      </p:cBhvr>
                                      <p:tavLst>
                                        <p:tav tm="0" fmla="#ppt_y-sin(pi*$)/27">
                                          <p:val>
                                            <p:fltVal val="0"/>
                                          </p:val>
                                        </p:tav>
                                        <p:tav tm="100000">
                                          <p:val>
                                            <p:fltVal val="1"/>
                                          </p:val>
                                        </p:tav>
                                      </p:tavLst>
                                    </p:anim>
                                    <p:anim calcmode="lin" valueType="num">
                                      <p:cBhvr>
                                        <p:cTn id="210" dur="164" tmFilter="0, 0; 0.125,0.2665; 0.25,0.4; 0.375,0.465; 0.5,0.5;  0.625,0.535; 0.75,0.6; 0.875,0.7335; 1,1">
                                          <p:stCondLst>
                                            <p:cond delay="1656"/>
                                          </p:stCondLst>
                                        </p:cTn>
                                        <p:tgtEl>
                                          <p:spTgt spid="4">
                                            <p:txEl>
                                              <p:pRg st="10" end="10"/>
                                            </p:txEl>
                                          </p:spTgt>
                                        </p:tgtEl>
                                        <p:attrNameLst>
                                          <p:attrName>ppt_y</p:attrName>
                                        </p:attrNameLst>
                                      </p:cBhvr>
                                      <p:tavLst>
                                        <p:tav tm="0" fmla="#ppt_y-sin(pi*$)/81">
                                          <p:val>
                                            <p:fltVal val="0"/>
                                          </p:val>
                                        </p:tav>
                                        <p:tav tm="100000">
                                          <p:val>
                                            <p:fltVal val="1"/>
                                          </p:val>
                                        </p:tav>
                                      </p:tavLst>
                                    </p:anim>
                                    <p:animScale>
                                      <p:cBhvr>
                                        <p:cTn id="211" dur="26">
                                          <p:stCondLst>
                                            <p:cond delay="650"/>
                                          </p:stCondLst>
                                        </p:cTn>
                                        <p:tgtEl>
                                          <p:spTgt spid="4">
                                            <p:txEl>
                                              <p:pRg st="10" end="10"/>
                                            </p:txEl>
                                          </p:spTgt>
                                        </p:tgtEl>
                                      </p:cBhvr>
                                      <p:to x="100000" y="60000"/>
                                    </p:animScale>
                                    <p:animScale>
                                      <p:cBhvr>
                                        <p:cTn id="212" dur="166" decel="50000">
                                          <p:stCondLst>
                                            <p:cond delay="676"/>
                                          </p:stCondLst>
                                        </p:cTn>
                                        <p:tgtEl>
                                          <p:spTgt spid="4">
                                            <p:txEl>
                                              <p:pRg st="10" end="10"/>
                                            </p:txEl>
                                          </p:spTgt>
                                        </p:tgtEl>
                                      </p:cBhvr>
                                      <p:to x="100000" y="100000"/>
                                    </p:animScale>
                                    <p:animScale>
                                      <p:cBhvr>
                                        <p:cTn id="213" dur="26">
                                          <p:stCondLst>
                                            <p:cond delay="1312"/>
                                          </p:stCondLst>
                                        </p:cTn>
                                        <p:tgtEl>
                                          <p:spTgt spid="4">
                                            <p:txEl>
                                              <p:pRg st="10" end="10"/>
                                            </p:txEl>
                                          </p:spTgt>
                                        </p:tgtEl>
                                      </p:cBhvr>
                                      <p:to x="100000" y="80000"/>
                                    </p:animScale>
                                    <p:animScale>
                                      <p:cBhvr>
                                        <p:cTn id="214" dur="166" decel="50000">
                                          <p:stCondLst>
                                            <p:cond delay="1338"/>
                                          </p:stCondLst>
                                        </p:cTn>
                                        <p:tgtEl>
                                          <p:spTgt spid="4">
                                            <p:txEl>
                                              <p:pRg st="10" end="10"/>
                                            </p:txEl>
                                          </p:spTgt>
                                        </p:tgtEl>
                                      </p:cBhvr>
                                      <p:to x="100000" y="100000"/>
                                    </p:animScale>
                                    <p:animScale>
                                      <p:cBhvr>
                                        <p:cTn id="215" dur="26">
                                          <p:stCondLst>
                                            <p:cond delay="1642"/>
                                          </p:stCondLst>
                                        </p:cTn>
                                        <p:tgtEl>
                                          <p:spTgt spid="4">
                                            <p:txEl>
                                              <p:pRg st="10" end="10"/>
                                            </p:txEl>
                                          </p:spTgt>
                                        </p:tgtEl>
                                      </p:cBhvr>
                                      <p:to x="100000" y="90000"/>
                                    </p:animScale>
                                    <p:animScale>
                                      <p:cBhvr>
                                        <p:cTn id="216" dur="166" decel="50000">
                                          <p:stCondLst>
                                            <p:cond delay="1668"/>
                                          </p:stCondLst>
                                        </p:cTn>
                                        <p:tgtEl>
                                          <p:spTgt spid="4">
                                            <p:txEl>
                                              <p:pRg st="10" end="10"/>
                                            </p:txEl>
                                          </p:spTgt>
                                        </p:tgtEl>
                                      </p:cBhvr>
                                      <p:to x="100000" y="100000"/>
                                    </p:animScale>
                                    <p:animScale>
                                      <p:cBhvr>
                                        <p:cTn id="217" dur="26">
                                          <p:stCondLst>
                                            <p:cond delay="1808"/>
                                          </p:stCondLst>
                                        </p:cTn>
                                        <p:tgtEl>
                                          <p:spTgt spid="4">
                                            <p:txEl>
                                              <p:pRg st="10" end="10"/>
                                            </p:txEl>
                                          </p:spTgt>
                                        </p:tgtEl>
                                      </p:cBhvr>
                                      <p:to x="100000" y="95000"/>
                                    </p:animScale>
                                    <p:animScale>
                                      <p:cBhvr>
                                        <p:cTn id="218" dur="166" decel="50000">
                                          <p:stCondLst>
                                            <p:cond delay="1834"/>
                                          </p:stCondLst>
                                        </p:cTn>
                                        <p:tgtEl>
                                          <p:spTgt spid="4">
                                            <p:txEl>
                                              <p:pRg st="10" end="10"/>
                                            </p:txEl>
                                          </p:spTgt>
                                        </p:tgtEl>
                                      </p:cBhvr>
                                      <p:to x="100000" y="100000"/>
                                    </p:animScale>
                                  </p:childTnLst>
                                </p:cTn>
                              </p:par>
                            </p:childTnLst>
                          </p:cTn>
                        </p:par>
                      </p:childTnLst>
                    </p:cTn>
                  </p:par>
                  <p:par>
                    <p:cTn id="219" fill="hold">
                      <p:stCondLst>
                        <p:cond delay="indefinite"/>
                      </p:stCondLst>
                      <p:childTnLst>
                        <p:par>
                          <p:cTn id="220" fill="hold">
                            <p:stCondLst>
                              <p:cond delay="0"/>
                            </p:stCondLst>
                            <p:childTnLst>
                              <p:par>
                                <p:cTn id="221" presetID="26" presetClass="entr" presetSubtype="0" fill="hold" nodeType="clickEffect">
                                  <p:stCondLst>
                                    <p:cond delay="0"/>
                                  </p:stCondLst>
                                  <p:childTnLst>
                                    <p:set>
                                      <p:cBhvr>
                                        <p:cTn id="222" dur="1" fill="hold">
                                          <p:stCondLst>
                                            <p:cond delay="0"/>
                                          </p:stCondLst>
                                        </p:cTn>
                                        <p:tgtEl>
                                          <p:spTgt spid="5">
                                            <p:txEl>
                                              <p:pRg st="0" end="0"/>
                                            </p:txEl>
                                          </p:spTgt>
                                        </p:tgtEl>
                                        <p:attrNameLst>
                                          <p:attrName>style.visibility</p:attrName>
                                        </p:attrNameLst>
                                      </p:cBhvr>
                                      <p:to>
                                        <p:strVal val="visible"/>
                                      </p:to>
                                    </p:set>
                                    <p:animEffect transition="in" filter="wipe(down)">
                                      <p:cBhvr>
                                        <p:cTn id="223" dur="580">
                                          <p:stCondLst>
                                            <p:cond delay="0"/>
                                          </p:stCondLst>
                                        </p:cTn>
                                        <p:tgtEl>
                                          <p:spTgt spid="5">
                                            <p:txEl>
                                              <p:pRg st="0" end="0"/>
                                            </p:txEl>
                                          </p:spTgt>
                                        </p:tgtEl>
                                      </p:cBhvr>
                                    </p:animEffect>
                                    <p:anim calcmode="lin" valueType="num">
                                      <p:cBhvr>
                                        <p:cTn id="224"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225"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226"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227"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228"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229" dur="26">
                                          <p:stCondLst>
                                            <p:cond delay="650"/>
                                          </p:stCondLst>
                                        </p:cTn>
                                        <p:tgtEl>
                                          <p:spTgt spid="5">
                                            <p:txEl>
                                              <p:pRg st="0" end="0"/>
                                            </p:txEl>
                                          </p:spTgt>
                                        </p:tgtEl>
                                      </p:cBhvr>
                                      <p:to x="100000" y="60000"/>
                                    </p:animScale>
                                    <p:animScale>
                                      <p:cBhvr>
                                        <p:cTn id="230" dur="166" decel="50000">
                                          <p:stCondLst>
                                            <p:cond delay="676"/>
                                          </p:stCondLst>
                                        </p:cTn>
                                        <p:tgtEl>
                                          <p:spTgt spid="5">
                                            <p:txEl>
                                              <p:pRg st="0" end="0"/>
                                            </p:txEl>
                                          </p:spTgt>
                                        </p:tgtEl>
                                      </p:cBhvr>
                                      <p:to x="100000" y="100000"/>
                                    </p:animScale>
                                    <p:animScale>
                                      <p:cBhvr>
                                        <p:cTn id="231" dur="26">
                                          <p:stCondLst>
                                            <p:cond delay="1312"/>
                                          </p:stCondLst>
                                        </p:cTn>
                                        <p:tgtEl>
                                          <p:spTgt spid="5">
                                            <p:txEl>
                                              <p:pRg st="0" end="0"/>
                                            </p:txEl>
                                          </p:spTgt>
                                        </p:tgtEl>
                                      </p:cBhvr>
                                      <p:to x="100000" y="80000"/>
                                    </p:animScale>
                                    <p:animScale>
                                      <p:cBhvr>
                                        <p:cTn id="232" dur="166" decel="50000">
                                          <p:stCondLst>
                                            <p:cond delay="1338"/>
                                          </p:stCondLst>
                                        </p:cTn>
                                        <p:tgtEl>
                                          <p:spTgt spid="5">
                                            <p:txEl>
                                              <p:pRg st="0" end="0"/>
                                            </p:txEl>
                                          </p:spTgt>
                                        </p:tgtEl>
                                      </p:cBhvr>
                                      <p:to x="100000" y="100000"/>
                                    </p:animScale>
                                    <p:animScale>
                                      <p:cBhvr>
                                        <p:cTn id="233" dur="26">
                                          <p:stCondLst>
                                            <p:cond delay="1642"/>
                                          </p:stCondLst>
                                        </p:cTn>
                                        <p:tgtEl>
                                          <p:spTgt spid="5">
                                            <p:txEl>
                                              <p:pRg st="0" end="0"/>
                                            </p:txEl>
                                          </p:spTgt>
                                        </p:tgtEl>
                                      </p:cBhvr>
                                      <p:to x="100000" y="90000"/>
                                    </p:animScale>
                                    <p:animScale>
                                      <p:cBhvr>
                                        <p:cTn id="234" dur="166" decel="50000">
                                          <p:stCondLst>
                                            <p:cond delay="1668"/>
                                          </p:stCondLst>
                                        </p:cTn>
                                        <p:tgtEl>
                                          <p:spTgt spid="5">
                                            <p:txEl>
                                              <p:pRg st="0" end="0"/>
                                            </p:txEl>
                                          </p:spTgt>
                                        </p:tgtEl>
                                      </p:cBhvr>
                                      <p:to x="100000" y="100000"/>
                                    </p:animScale>
                                    <p:animScale>
                                      <p:cBhvr>
                                        <p:cTn id="235" dur="26">
                                          <p:stCondLst>
                                            <p:cond delay="1808"/>
                                          </p:stCondLst>
                                        </p:cTn>
                                        <p:tgtEl>
                                          <p:spTgt spid="5">
                                            <p:txEl>
                                              <p:pRg st="0" end="0"/>
                                            </p:txEl>
                                          </p:spTgt>
                                        </p:tgtEl>
                                      </p:cBhvr>
                                      <p:to x="100000" y="95000"/>
                                    </p:animScale>
                                    <p:animScale>
                                      <p:cBhvr>
                                        <p:cTn id="236" dur="166" decel="50000">
                                          <p:stCondLst>
                                            <p:cond delay="1834"/>
                                          </p:stCondLst>
                                        </p:cTn>
                                        <p:tgtEl>
                                          <p:spTgt spid="5">
                                            <p:txEl>
                                              <p:pRg st="0" end="0"/>
                                            </p:txEl>
                                          </p:spTgt>
                                        </p:tgtEl>
                                      </p:cBhvr>
                                      <p:to x="100000" y="100000"/>
                                    </p:animScale>
                                  </p:childTnLst>
                                </p:cTn>
                              </p:par>
                            </p:childTnLst>
                          </p:cTn>
                        </p:par>
                      </p:childTnLst>
                    </p:cTn>
                  </p:par>
                  <p:par>
                    <p:cTn id="237" fill="hold">
                      <p:stCondLst>
                        <p:cond delay="indefinite"/>
                      </p:stCondLst>
                      <p:childTnLst>
                        <p:par>
                          <p:cTn id="238" fill="hold">
                            <p:stCondLst>
                              <p:cond delay="0"/>
                            </p:stCondLst>
                            <p:childTnLst>
                              <p:par>
                                <p:cTn id="239" presetID="26" presetClass="entr" presetSubtype="0" fill="hold" nodeType="clickEffect">
                                  <p:stCondLst>
                                    <p:cond delay="0"/>
                                  </p:stCondLst>
                                  <p:childTnLst>
                                    <p:set>
                                      <p:cBhvr>
                                        <p:cTn id="240" dur="1" fill="hold">
                                          <p:stCondLst>
                                            <p:cond delay="0"/>
                                          </p:stCondLst>
                                        </p:cTn>
                                        <p:tgtEl>
                                          <p:spTgt spid="5">
                                            <p:txEl>
                                              <p:pRg st="2" end="2"/>
                                            </p:txEl>
                                          </p:spTgt>
                                        </p:tgtEl>
                                        <p:attrNameLst>
                                          <p:attrName>style.visibility</p:attrName>
                                        </p:attrNameLst>
                                      </p:cBhvr>
                                      <p:to>
                                        <p:strVal val="visible"/>
                                      </p:to>
                                    </p:set>
                                    <p:animEffect transition="in" filter="wipe(down)">
                                      <p:cBhvr>
                                        <p:cTn id="241" dur="580">
                                          <p:stCondLst>
                                            <p:cond delay="0"/>
                                          </p:stCondLst>
                                        </p:cTn>
                                        <p:tgtEl>
                                          <p:spTgt spid="5">
                                            <p:txEl>
                                              <p:pRg st="2" end="2"/>
                                            </p:txEl>
                                          </p:spTgt>
                                        </p:tgtEl>
                                      </p:cBhvr>
                                    </p:animEffect>
                                    <p:anim calcmode="lin" valueType="num">
                                      <p:cBhvr>
                                        <p:cTn id="242" dur="1822" tmFilter="0,0; 0.14,0.36; 0.43,0.73; 0.71,0.91; 1.0,1.0">
                                          <p:stCondLst>
                                            <p:cond delay="0"/>
                                          </p:stCondLst>
                                        </p:cTn>
                                        <p:tgtEl>
                                          <p:spTgt spid="5">
                                            <p:txEl>
                                              <p:pRg st="2" end="2"/>
                                            </p:txEl>
                                          </p:spTgt>
                                        </p:tgtEl>
                                        <p:attrNameLst>
                                          <p:attrName>ppt_x</p:attrName>
                                        </p:attrNameLst>
                                      </p:cBhvr>
                                      <p:tavLst>
                                        <p:tav tm="0">
                                          <p:val>
                                            <p:strVal val="#ppt_x-0.25"/>
                                          </p:val>
                                        </p:tav>
                                        <p:tav tm="100000">
                                          <p:val>
                                            <p:strVal val="#ppt_x"/>
                                          </p:val>
                                        </p:tav>
                                      </p:tavLst>
                                    </p:anim>
                                    <p:anim calcmode="lin" valueType="num">
                                      <p:cBhvr>
                                        <p:cTn id="243" dur="664" tmFilter="0.0,0.0; 0.25,0.07; 0.50,0.2; 0.75,0.467; 1.0,1.0">
                                          <p:stCondLst>
                                            <p:cond delay="0"/>
                                          </p:stCondLst>
                                        </p:cTn>
                                        <p:tgtEl>
                                          <p:spTgt spid="5">
                                            <p:txEl>
                                              <p:pRg st="2" end="2"/>
                                            </p:txEl>
                                          </p:spTgt>
                                        </p:tgtEl>
                                        <p:attrNameLst>
                                          <p:attrName>ppt_y</p:attrName>
                                        </p:attrNameLst>
                                      </p:cBhvr>
                                      <p:tavLst>
                                        <p:tav tm="0" fmla="#ppt_y-sin(pi*$)/3">
                                          <p:val>
                                            <p:fltVal val="0.5"/>
                                          </p:val>
                                        </p:tav>
                                        <p:tav tm="100000">
                                          <p:val>
                                            <p:fltVal val="1"/>
                                          </p:val>
                                        </p:tav>
                                      </p:tavLst>
                                    </p:anim>
                                    <p:anim calcmode="lin" valueType="num">
                                      <p:cBhvr>
                                        <p:cTn id="244" dur="664" tmFilter="0, 0; 0.125,0.2665; 0.25,0.4; 0.375,0.465; 0.5,0.5;  0.625,0.535; 0.75,0.6; 0.875,0.7335; 1,1">
                                          <p:stCondLst>
                                            <p:cond delay="664"/>
                                          </p:stCondLst>
                                        </p:cTn>
                                        <p:tgtEl>
                                          <p:spTgt spid="5">
                                            <p:txEl>
                                              <p:pRg st="2" end="2"/>
                                            </p:txEl>
                                          </p:spTgt>
                                        </p:tgtEl>
                                        <p:attrNameLst>
                                          <p:attrName>ppt_y</p:attrName>
                                        </p:attrNameLst>
                                      </p:cBhvr>
                                      <p:tavLst>
                                        <p:tav tm="0" fmla="#ppt_y-sin(pi*$)/9">
                                          <p:val>
                                            <p:fltVal val="0"/>
                                          </p:val>
                                        </p:tav>
                                        <p:tav tm="100000">
                                          <p:val>
                                            <p:fltVal val="1"/>
                                          </p:val>
                                        </p:tav>
                                      </p:tavLst>
                                    </p:anim>
                                    <p:anim calcmode="lin" valueType="num">
                                      <p:cBhvr>
                                        <p:cTn id="245" dur="332" tmFilter="0, 0; 0.125,0.2665; 0.25,0.4; 0.375,0.465; 0.5,0.5;  0.625,0.535; 0.75,0.6; 0.875,0.7335; 1,1">
                                          <p:stCondLst>
                                            <p:cond delay="1324"/>
                                          </p:stCondLst>
                                        </p:cTn>
                                        <p:tgtEl>
                                          <p:spTgt spid="5">
                                            <p:txEl>
                                              <p:pRg st="2" end="2"/>
                                            </p:txEl>
                                          </p:spTgt>
                                        </p:tgtEl>
                                        <p:attrNameLst>
                                          <p:attrName>ppt_y</p:attrName>
                                        </p:attrNameLst>
                                      </p:cBhvr>
                                      <p:tavLst>
                                        <p:tav tm="0" fmla="#ppt_y-sin(pi*$)/27">
                                          <p:val>
                                            <p:fltVal val="0"/>
                                          </p:val>
                                        </p:tav>
                                        <p:tav tm="100000">
                                          <p:val>
                                            <p:fltVal val="1"/>
                                          </p:val>
                                        </p:tav>
                                      </p:tavLst>
                                    </p:anim>
                                    <p:anim calcmode="lin" valueType="num">
                                      <p:cBhvr>
                                        <p:cTn id="246" dur="164" tmFilter="0, 0; 0.125,0.2665; 0.25,0.4; 0.375,0.465; 0.5,0.5;  0.625,0.535; 0.75,0.6; 0.875,0.7335; 1,1">
                                          <p:stCondLst>
                                            <p:cond delay="1656"/>
                                          </p:stCondLst>
                                        </p:cTn>
                                        <p:tgtEl>
                                          <p:spTgt spid="5">
                                            <p:txEl>
                                              <p:pRg st="2" end="2"/>
                                            </p:txEl>
                                          </p:spTgt>
                                        </p:tgtEl>
                                        <p:attrNameLst>
                                          <p:attrName>ppt_y</p:attrName>
                                        </p:attrNameLst>
                                      </p:cBhvr>
                                      <p:tavLst>
                                        <p:tav tm="0" fmla="#ppt_y-sin(pi*$)/81">
                                          <p:val>
                                            <p:fltVal val="0"/>
                                          </p:val>
                                        </p:tav>
                                        <p:tav tm="100000">
                                          <p:val>
                                            <p:fltVal val="1"/>
                                          </p:val>
                                        </p:tav>
                                      </p:tavLst>
                                    </p:anim>
                                    <p:animScale>
                                      <p:cBhvr>
                                        <p:cTn id="247" dur="26">
                                          <p:stCondLst>
                                            <p:cond delay="650"/>
                                          </p:stCondLst>
                                        </p:cTn>
                                        <p:tgtEl>
                                          <p:spTgt spid="5">
                                            <p:txEl>
                                              <p:pRg st="2" end="2"/>
                                            </p:txEl>
                                          </p:spTgt>
                                        </p:tgtEl>
                                      </p:cBhvr>
                                      <p:to x="100000" y="60000"/>
                                    </p:animScale>
                                    <p:animScale>
                                      <p:cBhvr>
                                        <p:cTn id="248" dur="166" decel="50000">
                                          <p:stCondLst>
                                            <p:cond delay="676"/>
                                          </p:stCondLst>
                                        </p:cTn>
                                        <p:tgtEl>
                                          <p:spTgt spid="5">
                                            <p:txEl>
                                              <p:pRg st="2" end="2"/>
                                            </p:txEl>
                                          </p:spTgt>
                                        </p:tgtEl>
                                      </p:cBhvr>
                                      <p:to x="100000" y="100000"/>
                                    </p:animScale>
                                    <p:animScale>
                                      <p:cBhvr>
                                        <p:cTn id="249" dur="26">
                                          <p:stCondLst>
                                            <p:cond delay="1312"/>
                                          </p:stCondLst>
                                        </p:cTn>
                                        <p:tgtEl>
                                          <p:spTgt spid="5">
                                            <p:txEl>
                                              <p:pRg st="2" end="2"/>
                                            </p:txEl>
                                          </p:spTgt>
                                        </p:tgtEl>
                                      </p:cBhvr>
                                      <p:to x="100000" y="80000"/>
                                    </p:animScale>
                                    <p:animScale>
                                      <p:cBhvr>
                                        <p:cTn id="250" dur="166" decel="50000">
                                          <p:stCondLst>
                                            <p:cond delay="1338"/>
                                          </p:stCondLst>
                                        </p:cTn>
                                        <p:tgtEl>
                                          <p:spTgt spid="5">
                                            <p:txEl>
                                              <p:pRg st="2" end="2"/>
                                            </p:txEl>
                                          </p:spTgt>
                                        </p:tgtEl>
                                      </p:cBhvr>
                                      <p:to x="100000" y="100000"/>
                                    </p:animScale>
                                    <p:animScale>
                                      <p:cBhvr>
                                        <p:cTn id="251" dur="26">
                                          <p:stCondLst>
                                            <p:cond delay="1642"/>
                                          </p:stCondLst>
                                        </p:cTn>
                                        <p:tgtEl>
                                          <p:spTgt spid="5">
                                            <p:txEl>
                                              <p:pRg st="2" end="2"/>
                                            </p:txEl>
                                          </p:spTgt>
                                        </p:tgtEl>
                                      </p:cBhvr>
                                      <p:to x="100000" y="90000"/>
                                    </p:animScale>
                                    <p:animScale>
                                      <p:cBhvr>
                                        <p:cTn id="252" dur="166" decel="50000">
                                          <p:stCondLst>
                                            <p:cond delay="1668"/>
                                          </p:stCondLst>
                                        </p:cTn>
                                        <p:tgtEl>
                                          <p:spTgt spid="5">
                                            <p:txEl>
                                              <p:pRg st="2" end="2"/>
                                            </p:txEl>
                                          </p:spTgt>
                                        </p:tgtEl>
                                      </p:cBhvr>
                                      <p:to x="100000" y="100000"/>
                                    </p:animScale>
                                    <p:animScale>
                                      <p:cBhvr>
                                        <p:cTn id="253" dur="26">
                                          <p:stCondLst>
                                            <p:cond delay="1808"/>
                                          </p:stCondLst>
                                        </p:cTn>
                                        <p:tgtEl>
                                          <p:spTgt spid="5">
                                            <p:txEl>
                                              <p:pRg st="2" end="2"/>
                                            </p:txEl>
                                          </p:spTgt>
                                        </p:tgtEl>
                                      </p:cBhvr>
                                      <p:to x="100000" y="95000"/>
                                    </p:animScale>
                                    <p:animScale>
                                      <p:cBhvr>
                                        <p:cTn id="254" dur="166" decel="50000">
                                          <p:stCondLst>
                                            <p:cond delay="1834"/>
                                          </p:stCondLst>
                                        </p:cTn>
                                        <p:tgtEl>
                                          <p:spTgt spid="5">
                                            <p:txEl>
                                              <p:pRg st="2" end="2"/>
                                            </p:txEl>
                                          </p:spTgt>
                                        </p:tgtEl>
                                      </p:cBhvr>
                                      <p:to x="100000" y="100000"/>
                                    </p:animScale>
                                  </p:childTnLst>
                                </p:cTn>
                              </p:par>
                            </p:childTnLst>
                          </p:cTn>
                        </p:par>
                      </p:childTnLst>
                    </p:cTn>
                  </p:par>
                  <p:par>
                    <p:cTn id="255" fill="hold">
                      <p:stCondLst>
                        <p:cond delay="indefinite"/>
                      </p:stCondLst>
                      <p:childTnLst>
                        <p:par>
                          <p:cTn id="256" fill="hold">
                            <p:stCondLst>
                              <p:cond delay="0"/>
                            </p:stCondLst>
                            <p:childTnLst>
                              <p:par>
                                <p:cTn id="257" presetID="26" presetClass="entr" presetSubtype="0" fill="hold" nodeType="clickEffect">
                                  <p:stCondLst>
                                    <p:cond delay="0"/>
                                  </p:stCondLst>
                                  <p:childTnLst>
                                    <p:set>
                                      <p:cBhvr>
                                        <p:cTn id="258" dur="1" fill="hold">
                                          <p:stCondLst>
                                            <p:cond delay="0"/>
                                          </p:stCondLst>
                                        </p:cTn>
                                        <p:tgtEl>
                                          <p:spTgt spid="5">
                                            <p:txEl>
                                              <p:pRg st="4" end="4"/>
                                            </p:txEl>
                                          </p:spTgt>
                                        </p:tgtEl>
                                        <p:attrNameLst>
                                          <p:attrName>style.visibility</p:attrName>
                                        </p:attrNameLst>
                                      </p:cBhvr>
                                      <p:to>
                                        <p:strVal val="visible"/>
                                      </p:to>
                                    </p:set>
                                    <p:animEffect transition="in" filter="wipe(down)">
                                      <p:cBhvr>
                                        <p:cTn id="259" dur="580">
                                          <p:stCondLst>
                                            <p:cond delay="0"/>
                                          </p:stCondLst>
                                        </p:cTn>
                                        <p:tgtEl>
                                          <p:spTgt spid="5">
                                            <p:txEl>
                                              <p:pRg st="4" end="4"/>
                                            </p:txEl>
                                          </p:spTgt>
                                        </p:tgtEl>
                                      </p:cBhvr>
                                    </p:animEffect>
                                    <p:anim calcmode="lin" valueType="num">
                                      <p:cBhvr>
                                        <p:cTn id="260" dur="1822" tmFilter="0,0; 0.14,0.36; 0.43,0.73; 0.71,0.91; 1.0,1.0">
                                          <p:stCondLst>
                                            <p:cond delay="0"/>
                                          </p:stCondLst>
                                        </p:cTn>
                                        <p:tgtEl>
                                          <p:spTgt spid="5">
                                            <p:txEl>
                                              <p:pRg st="4" end="4"/>
                                            </p:txEl>
                                          </p:spTgt>
                                        </p:tgtEl>
                                        <p:attrNameLst>
                                          <p:attrName>ppt_x</p:attrName>
                                        </p:attrNameLst>
                                      </p:cBhvr>
                                      <p:tavLst>
                                        <p:tav tm="0">
                                          <p:val>
                                            <p:strVal val="#ppt_x-0.25"/>
                                          </p:val>
                                        </p:tav>
                                        <p:tav tm="100000">
                                          <p:val>
                                            <p:strVal val="#ppt_x"/>
                                          </p:val>
                                        </p:tav>
                                      </p:tavLst>
                                    </p:anim>
                                    <p:anim calcmode="lin" valueType="num">
                                      <p:cBhvr>
                                        <p:cTn id="261" dur="664" tmFilter="0.0,0.0; 0.25,0.07; 0.50,0.2; 0.75,0.467; 1.0,1.0">
                                          <p:stCondLst>
                                            <p:cond delay="0"/>
                                          </p:stCondLst>
                                        </p:cTn>
                                        <p:tgtEl>
                                          <p:spTgt spid="5">
                                            <p:txEl>
                                              <p:pRg st="4" end="4"/>
                                            </p:txEl>
                                          </p:spTgt>
                                        </p:tgtEl>
                                        <p:attrNameLst>
                                          <p:attrName>ppt_y</p:attrName>
                                        </p:attrNameLst>
                                      </p:cBhvr>
                                      <p:tavLst>
                                        <p:tav tm="0" fmla="#ppt_y-sin(pi*$)/3">
                                          <p:val>
                                            <p:fltVal val="0.5"/>
                                          </p:val>
                                        </p:tav>
                                        <p:tav tm="100000">
                                          <p:val>
                                            <p:fltVal val="1"/>
                                          </p:val>
                                        </p:tav>
                                      </p:tavLst>
                                    </p:anim>
                                    <p:anim calcmode="lin" valueType="num">
                                      <p:cBhvr>
                                        <p:cTn id="262" dur="664" tmFilter="0, 0; 0.125,0.2665; 0.25,0.4; 0.375,0.465; 0.5,0.5;  0.625,0.535; 0.75,0.6; 0.875,0.7335; 1,1">
                                          <p:stCondLst>
                                            <p:cond delay="664"/>
                                          </p:stCondLst>
                                        </p:cTn>
                                        <p:tgtEl>
                                          <p:spTgt spid="5">
                                            <p:txEl>
                                              <p:pRg st="4" end="4"/>
                                            </p:txEl>
                                          </p:spTgt>
                                        </p:tgtEl>
                                        <p:attrNameLst>
                                          <p:attrName>ppt_y</p:attrName>
                                        </p:attrNameLst>
                                      </p:cBhvr>
                                      <p:tavLst>
                                        <p:tav tm="0" fmla="#ppt_y-sin(pi*$)/9">
                                          <p:val>
                                            <p:fltVal val="0"/>
                                          </p:val>
                                        </p:tav>
                                        <p:tav tm="100000">
                                          <p:val>
                                            <p:fltVal val="1"/>
                                          </p:val>
                                        </p:tav>
                                      </p:tavLst>
                                    </p:anim>
                                    <p:anim calcmode="lin" valueType="num">
                                      <p:cBhvr>
                                        <p:cTn id="263" dur="332" tmFilter="0, 0; 0.125,0.2665; 0.25,0.4; 0.375,0.465; 0.5,0.5;  0.625,0.535; 0.75,0.6; 0.875,0.7335; 1,1">
                                          <p:stCondLst>
                                            <p:cond delay="1324"/>
                                          </p:stCondLst>
                                        </p:cTn>
                                        <p:tgtEl>
                                          <p:spTgt spid="5">
                                            <p:txEl>
                                              <p:pRg st="4" end="4"/>
                                            </p:txEl>
                                          </p:spTgt>
                                        </p:tgtEl>
                                        <p:attrNameLst>
                                          <p:attrName>ppt_y</p:attrName>
                                        </p:attrNameLst>
                                      </p:cBhvr>
                                      <p:tavLst>
                                        <p:tav tm="0" fmla="#ppt_y-sin(pi*$)/27">
                                          <p:val>
                                            <p:fltVal val="0"/>
                                          </p:val>
                                        </p:tav>
                                        <p:tav tm="100000">
                                          <p:val>
                                            <p:fltVal val="1"/>
                                          </p:val>
                                        </p:tav>
                                      </p:tavLst>
                                    </p:anim>
                                    <p:anim calcmode="lin" valueType="num">
                                      <p:cBhvr>
                                        <p:cTn id="264" dur="164" tmFilter="0, 0; 0.125,0.2665; 0.25,0.4; 0.375,0.465; 0.5,0.5;  0.625,0.535; 0.75,0.6; 0.875,0.7335; 1,1">
                                          <p:stCondLst>
                                            <p:cond delay="1656"/>
                                          </p:stCondLst>
                                        </p:cTn>
                                        <p:tgtEl>
                                          <p:spTgt spid="5">
                                            <p:txEl>
                                              <p:pRg st="4" end="4"/>
                                            </p:txEl>
                                          </p:spTgt>
                                        </p:tgtEl>
                                        <p:attrNameLst>
                                          <p:attrName>ppt_y</p:attrName>
                                        </p:attrNameLst>
                                      </p:cBhvr>
                                      <p:tavLst>
                                        <p:tav tm="0" fmla="#ppt_y-sin(pi*$)/81">
                                          <p:val>
                                            <p:fltVal val="0"/>
                                          </p:val>
                                        </p:tav>
                                        <p:tav tm="100000">
                                          <p:val>
                                            <p:fltVal val="1"/>
                                          </p:val>
                                        </p:tav>
                                      </p:tavLst>
                                    </p:anim>
                                    <p:animScale>
                                      <p:cBhvr>
                                        <p:cTn id="265" dur="26">
                                          <p:stCondLst>
                                            <p:cond delay="650"/>
                                          </p:stCondLst>
                                        </p:cTn>
                                        <p:tgtEl>
                                          <p:spTgt spid="5">
                                            <p:txEl>
                                              <p:pRg st="4" end="4"/>
                                            </p:txEl>
                                          </p:spTgt>
                                        </p:tgtEl>
                                      </p:cBhvr>
                                      <p:to x="100000" y="60000"/>
                                    </p:animScale>
                                    <p:animScale>
                                      <p:cBhvr>
                                        <p:cTn id="266" dur="166" decel="50000">
                                          <p:stCondLst>
                                            <p:cond delay="676"/>
                                          </p:stCondLst>
                                        </p:cTn>
                                        <p:tgtEl>
                                          <p:spTgt spid="5">
                                            <p:txEl>
                                              <p:pRg st="4" end="4"/>
                                            </p:txEl>
                                          </p:spTgt>
                                        </p:tgtEl>
                                      </p:cBhvr>
                                      <p:to x="100000" y="100000"/>
                                    </p:animScale>
                                    <p:animScale>
                                      <p:cBhvr>
                                        <p:cTn id="267" dur="26">
                                          <p:stCondLst>
                                            <p:cond delay="1312"/>
                                          </p:stCondLst>
                                        </p:cTn>
                                        <p:tgtEl>
                                          <p:spTgt spid="5">
                                            <p:txEl>
                                              <p:pRg st="4" end="4"/>
                                            </p:txEl>
                                          </p:spTgt>
                                        </p:tgtEl>
                                      </p:cBhvr>
                                      <p:to x="100000" y="80000"/>
                                    </p:animScale>
                                    <p:animScale>
                                      <p:cBhvr>
                                        <p:cTn id="268" dur="166" decel="50000">
                                          <p:stCondLst>
                                            <p:cond delay="1338"/>
                                          </p:stCondLst>
                                        </p:cTn>
                                        <p:tgtEl>
                                          <p:spTgt spid="5">
                                            <p:txEl>
                                              <p:pRg st="4" end="4"/>
                                            </p:txEl>
                                          </p:spTgt>
                                        </p:tgtEl>
                                      </p:cBhvr>
                                      <p:to x="100000" y="100000"/>
                                    </p:animScale>
                                    <p:animScale>
                                      <p:cBhvr>
                                        <p:cTn id="269" dur="26">
                                          <p:stCondLst>
                                            <p:cond delay="1642"/>
                                          </p:stCondLst>
                                        </p:cTn>
                                        <p:tgtEl>
                                          <p:spTgt spid="5">
                                            <p:txEl>
                                              <p:pRg st="4" end="4"/>
                                            </p:txEl>
                                          </p:spTgt>
                                        </p:tgtEl>
                                      </p:cBhvr>
                                      <p:to x="100000" y="90000"/>
                                    </p:animScale>
                                    <p:animScale>
                                      <p:cBhvr>
                                        <p:cTn id="270" dur="166" decel="50000">
                                          <p:stCondLst>
                                            <p:cond delay="1668"/>
                                          </p:stCondLst>
                                        </p:cTn>
                                        <p:tgtEl>
                                          <p:spTgt spid="5">
                                            <p:txEl>
                                              <p:pRg st="4" end="4"/>
                                            </p:txEl>
                                          </p:spTgt>
                                        </p:tgtEl>
                                      </p:cBhvr>
                                      <p:to x="100000" y="100000"/>
                                    </p:animScale>
                                    <p:animScale>
                                      <p:cBhvr>
                                        <p:cTn id="271" dur="26">
                                          <p:stCondLst>
                                            <p:cond delay="1808"/>
                                          </p:stCondLst>
                                        </p:cTn>
                                        <p:tgtEl>
                                          <p:spTgt spid="5">
                                            <p:txEl>
                                              <p:pRg st="4" end="4"/>
                                            </p:txEl>
                                          </p:spTgt>
                                        </p:tgtEl>
                                      </p:cBhvr>
                                      <p:to x="100000" y="95000"/>
                                    </p:animScale>
                                    <p:animScale>
                                      <p:cBhvr>
                                        <p:cTn id="272" dur="166" decel="50000">
                                          <p:stCondLst>
                                            <p:cond delay="1834"/>
                                          </p:stCondLst>
                                        </p:cTn>
                                        <p:tgtEl>
                                          <p:spTgt spid="5">
                                            <p:txEl>
                                              <p:pRg st="4" end="4"/>
                                            </p:txEl>
                                          </p:spTgt>
                                        </p:tgtEl>
                                      </p:cBhvr>
                                      <p:to x="100000" y="100000"/>
                                    </p:animScale>
                                  </p:childTnLst>
                                </p:cTn>
                              </p:par>
                            </p:childTnLst>
                          </p:cTn>
                        </p:par>
                      </p:childTnLst>
                    </p:cTn>
                  </p:par>
                  <p:par>
                    <p:cTn id="273" fill="hold">
                      <p:stCondLst>
                        <p:cond delay="indefinite"/>
                      </p:stCondLst>
                      <p:childTnLst>
                        <p:par>
                          <p:cTn id="274" fill="hold">
                            <p:stCondLst>
                              <p:cond delay="0"/>
                            </p:stCondLst>
                            <p:childTnLst>
                              <p:par>
                                <p:cTn id="275" presetID="26" presetClass="entr" presetSubtype="0" fill="hold" nodeType="clickEffect">
                                  <p:stCondLst>
                                    <p:cond delay="0"/>
                                  </p:stCondLst>
                                  <p:childTnLst>
                                    <p:set>
                                      <p:cBhvr>
                                        <p:cTn id="276" dur="1" fill="hold">
                                          <p:stCondLst>
                                            <p:cond delay="0"/>
                                          </p:stCondLst>
                                        </p:cTn>
                                        <p:tgtEl>
                                          <p:spTgt spid="6"/>
                                        </p:tgtEl>
                                        <p:attrNameLst>
                                          <p:attrName>style.visibility</p:attrName>
                                        </p:attrNameLst>
                                      </p:cBhvr>
                                      <p:to>
                                        <p:strVal val="visible"/>
                                      </p:to>
                                    </p:set>
                                    <p:animEffect transition="in" filter="wipe(down)">
                                      <p:cBhvr>
                                        <p:cTn id="277" dur="580">
                                          <p:stCondLst>
                                            <p:cond delay="0"/>
                                          </p:stCondLst>
                                        </p:cTn>
                                        <p:tgtEl>
                                          <p:spTgt spid="6"/>
                                        </p:tgtEl>
                                      </p:cBhvr>
                                    </p:animEffect>
                                    <p:anim calcmode="lin" valueType="num">
                                      <p:cBhvr>
                                        <p:cTn id="27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8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8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83" dur="26">
                                          <p:stCondLst>
                                            <p:cond delay="650"/>
                                          </p:stCondLst>
                                        </p:cTn>
                                        <p:tgtEl>
                                          <p:spTgt spid="6"/>
                                        </p:tgtEl>
                                      </p:cBhvr>
                                      <p:to x="100000" y="60000"/>
                                    </p:animScale>
                                    <p:animScale>
                                      <p:cBhvr>
                                        <p:cTn id="284" dur="166" decel="50000">
                                          <p:stCondLst>
                                            <p:cond delay="676"/>
                                          </p:stCondLst>
                                        </p:cTn>
                                        <p:tgtEl>
                                          <p:spTgt spid="6"/>
                                        </p:tgtEl>
                                      </p:cBhvr>
                                      <p:to x="100000" y="100000"/>
                                    </p:animScale>
                                    <p:animScale>
                                      <p:cBhvr>
                                        <p:cTn id="285" dur="26">
                                          <p:stCondLst>
                                            <p:cond delay="1312"/>
                                          </p:stCondLst>
                                        </p:cTn>
                                        <p:tgtEl>
                                          <p:spTgt spid="6"/>
                                        </p:tgtEl>
                                      </p:cBhvr>
                                      <p:to x="100000" y="80000"/>
                                    </p:animScale>
                                    <p:animScale>
                                      <p:cBhvr>
                                        <p:cTn id="286" dur="166" decel="50000">
                                          <p:stCondLst>
                                            <p:cond delay="1338"/>
                                          </p:stCondLst>
                                        </p:cTn>
                                        <p:tgtEl>
                                          <p:spTgt spid="6"/>
                                        </p:tgtEl>
                                      </p:cBhvr>
                                      <p:to x="100000" y="100000"/>
                                    </p:animScale>
                                    <p:animScale>
                                      <p:cBhvr>
                                        <p:cTn id="287" dur="26">
                                          <p:stCondLst>
                                            <p:cond delay="1642"/>
                                          </p:stCondLst>
                                        </p:cTn>
                                        <p:tgtEl>
                                          <p:spTgt spid="6"/>
                                        </p:tgtEl>
                                      </p:cBhvr>
                                      <p:to x="100000" y="90000"/>
                                    </p:animScale>
                                    <p:animScale>
                                      <p:cBhvr>
                                        <p:cTn id="288" dur="166" decel="50000">
                                          <p:stCondLst>
                                            <p:cond delay="1668"/>
                                          </p:stCondLst>
                                        </p:cTn>
                                        <p:tgtEl>
                                          <p:spTgt spid="6"/>
                                        </p:tgtEl>
                                      </p:cBhvr>
                                      <p:to x="100000" y="100000"/>
                                    </p:animScale>
                                    <p:animScale>
                                      <p:cBhvr>
                                        <p:cTn id="289" dur="26">
                                          <p:stCondLst>
                                            <p:cond delay="1808"/>
                                          </p:stCondLst>
                                        </p:cTn>
                                        <p:tgtEl>
                                          <p:spTgt spid="6"/>
                                        </p:tgtEl>
                                      </p:cBhvr>
                                      <p:to x="100000" y="95000"/>
                                    </p:animScale>
                                    <p:animScale>
                                      <p:cBhvr>
                                        <p:cTn id="29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CITY SKETCH 16X9">
  <a:themeElements>
    <a:clrScheme name="CitySketch">
      <a:dk1>
        <a:srgbClr val="3D372E"/>
      </a:dk1>
      <a:lt1>
        <a:sysClr val="window" lastClr="FFFFFF"/>
      </a:lt1>
      <a:dk2>
        <a:srgbClr val="000000"/>
      </a:dk2>
      <a:lt2>
        <a:srgbClr val="E0ECE1"/>
      </a:lt2>
      <a:accent1>
        <a:srgbClr val="B2D0B4"/>
      </a:accent1>
      <a:accent2>
        <a:srgbClr val="88A5BA"/>
      </a:accent2>
      <a:accent3>
        <a:srgbClr val="909F5F"/>
      </a:accent3>
      <a:accent4>
        <a:srgbClr val="C9A057"/>
      </a:accent4>
      <a:accent5>
        <a:srgbClr val="DA7D60"/>
      </a:accent5>
      <a:accent6>
        <a:srgbClr val="978975"/>
      </a:accent6>
      <a:hlink>
        <a:srgbClr val="C9A057"/>
      </a:hlink>
      <a:folHlink>
        <a:srgbClr val="978975"/>
      </a:folHlink>
    </a:clrScheme>
    <a:fontScheme name="Century Schoolbook">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0001123.potx" id="{55B65C5C-2110-41C9-9432-67D739EC5CFC}" vid="{FDE12540-4521-4F30-863D-D54DD2EE1C3B}"/>
    </a:ext>
  </a:extLst>
</a:theme>
</file>

<file path=ppt/theme/theme2.xml><?xml version="1.0" encoding="utf-8"?>
<a:theme xmlns:a="http://schemas.openxmlformats.org/drawingml/2006/main" name="Office Theme">
  <a:themeElements>
    <a:clrScheme name="CitySketch">
      <a:dk1>
        <a:srgbClr val="3D372E"/>
      </a:dk1>
      <a:lt1>
        <a:sysClr val="window" lastClr="FFFFFF"/>
      </a:lt1>
      <a:dk2>
        <a:srgbClr val="000000"/>
      </a:dk2>
      <a:lt2>
        <a:srgbClr val="E0ECE1"/>
      </a:lt2>
      <a:accent1>
        <a:srgbClr val="B2D0B4"/>
      </a:accent1>
      <a:accent2>
        <a:srgbClr val="88A5BA"/>
      </a:accent2>
      <a:accent3>
        <a:srgbClr val="909F5F"/>
      </a:accent3>
      <a:accent4>
        <a:srgbClr val="C9A057"/>
      </a:accent4>
      <a:accent5>
        <a:srgbClr val="DA7D60"/>
      </a:accent5>
      <a:accent6>
        <a:srgbClr val="978975"/>
      </a:accent6>
      <a:hlink>
        <a:srgbClr val="C9A057"/>
      </a:hlink>
      <a:folHlink>
        <a:srgbClr val="978975"/>
      </a:folHlink>
    </a:clrScheme>
    <a:fontScheme name="Century Schoolbook">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itySketch">
      <a:dk1>
        <a:srgbClr val="3D372E"/>
      </a:dk1>
      <a:lt1>
        <a:sysClr val="window" lastClr="FFFFFF"/>
      </a:lt1>
      <a:dk2>
        <a:srgbClr val="000000"/>
      </a:dk2>
      <a:lt2>
        <a:srgbClr val="E0ECE1"/>
      </a:lt2>
      <a:accent1>
        <a:srgbClr val="B2D0B4"/>
      </a:accent1>
      <a:accent2>
        <a:srgbClr val="88A5BA"/>
      </a:accent2>
      <a:accent3>
        <a:srgbClr val="909F5F"/>
      </a:accent3>
      <a:accent4>
        <a:srgbClr val="C9A057"/>
      </a:accent4>
      <a:accent5>
        <a:srgbClr val="DA7D60"/>
      </a:accent5>
      <a:accent6>
        <a:srgbClr val="978975"/>
      </a:accent6>
      <a:hlink>
        <a:srgbClr val="C9A057"/>
      </a:hlink>
      <a:folHlink>
        <a:srgbClr val="978975"/>
      </a:folHlink>
    </a:clrScheme>
    <a:fontScheme name="Century Schoolbook">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1745E2EBA6BB943BFCCB87A194835A4" ma:contentTypeVersion="17" ma:contentTypeDescription="Create a new document." ma:contentTypeScope="" ma:versionID="a825447a2d9cd70cbe55b6a7d22927c4">
  <xsd:schema xmlns:xsd="http://www.w3.org/2001/XMLSchema" xmlns:xs="http://www.w3.org/2001/XMLSchema" xmlns:p="http://schemas.microsoft.com/office/2006/metadata/properties" xmlns:ns2="be0fbfc8-d2d2-43ac-9b24-764d703acc22" xmlns:ns3="97258b34-66f0-4568-a392-d7d79f36b64a" targetNamespace="http://schemas.microsoft.com/office/2006/metadata/properties" ma:root="true" ma:fieldsID="d864231ea0351d9eecdda5610cc6fa1c" ns2:_="" ns3:_="">
    <xsd:import namespace="be0fbfc8-d2d2-43ac-9b24-764d703acc22"/>
    <xsd:import namespace="97258b34-66f0-4568-a392-d7d79f36b64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Location" minOccurs="0"/>
                <xsd:element ref="ns3:MediaLengthInSeconds" minOccurs="0"/>
                <xsd:element ref="ns3:lcf76f155ced4ddcb4097134ff3c332f" minOccurs="0"/>
                <xsd:element ref="ns2:TaxCatchAll"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e0fbfc8-d2d2-43ac-9b24-764d703acc2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9b579cd1-0a00-4cdf-82b6-c3cb8d04f64c}" ma:internalName="TaxCatchAll" ma:showField="CatchAllData" ma:web="be0fbfc8-d2d2-43ac-9b24-764d703acc2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7258b34-66f0-4568-a392-d7d79f36b64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d54cc55-e05a-4e3e-b277-49ba058ce57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e0fbfc8-d2d2-43ac-9b24-764d703acc22" xsi:nil="true"/>
    <lcf76f155ced4ddcb4097134ff3c332f xmlns="97258b34-66f0-4568-a392-d7d79f36b64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E00345A-B6A7-455A-9FD4-6E1E4CBE4B0B}">
  <ds:schemaRefs>
    <ds:schemaRef ds:uri="http://schemas.microsoft.com/sharepoint/v3/contenttype/forms"/>
  </ds:schemaRefs>
</ds:datastoreItem>
</file>

<file path=customXml/itemProps2.xml><?xml version="1.0" encoding="utf-8"?>
<ds:datastoreItem xmlns:ds="http://schemas.openxmlformats.org/officeDocument/2006/customXml" ds:itemID="{13329244-3DCF-4047-980E-C57CB6FC0785}"/>
</file>

<file path=customXml/itemProps3.xml><?xml version="1.0" encoding="utf-8"?>
<ds:datastoreItem xmlns:ds="http://schemas.openxmlformats.org/officeDocument/2006/customXml" ds:itemID="{17AAFAFE-F554-4E67-8B1F-88B0C698FD11}"/>
</file>

<file path=docProps/app.xml><?xml version="1.0" encoding="utf-8"?>
<Properties xmlns="http://schemas.openxmlformats.org/officeDocument/2006/extended-properties" xmlns:vt="http://schemas.openxmlformats.org/officeDocument/2006/docPropsVTypes">
  <Template>Business office city sketch presentation background (widescreen)</Template>
  <TotalTime>0</TotalTime>
  <Words>1590</Words>
  <Application>Microsoft Office PowerPoint</Application>
  <PresentationFormat>Widescreen</PresentationFormat>
  <Paragraphs>208</Paragraphs>
  <Slides>21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Cambria Math</vt:lpstr>
      <vt:lpstr>Century Schoolbook</vt:lpstr>
      <vt:lpstr>CITY SKETCH 16X9</vt:lpstr>
      <vt:lpstr>Maths in the workplace</vt:lpstr>
      <vt:lpstr>When will I ever use this again?</vt:lpstr>
      <vt:lpstr>Adecco </vt:lpstr>
      <vt:lpstr>Who are Adecco?</vt:lpstr>
      <vt:lpstr>Case study – two roles that Adecco fulfil </vt:lpstr>
      <vt:lpstr>What Maths will I use in these roles?  </vt:lpstr>
      <vt:lpstr>Maths in the workplace</vt:lpstr>
      <vt:lpstr>Did you know? </vt:lpstr>
      <vt:lpstr>Case Study</vt:lpstr>
      <vt:lpstr>The Maths!</vt:lpstr>
      <vt:lpstr>Leyland DAF</vt:lpstr>
      <vt:lpstr>Who are Leyland Trucks?</vt:lpstr>
      <vt:lpstr>Sam G – Design Engineer in Power-Unit Installation Team</vt:lpstr>
      <vt:lpstr>PowerPoint Presentation</vt:lpstr>
      <vt:lpstr>PowerPoint Presentation</vt:lpstr>
      <vt:lpstr>Conceptualising</vt:lpstr>
      <vt:lpstr>PowerPoint Presentation</vt:lpstr>
      <vt:lpstr>Modelling</vt:lpstr>
      <vt:lpstr>PowerPoint Presentation</vt:lpstr>
      <vt:lpstr>Prototyping/Vehicle development</vt:lpstr>
      <vt:lpstr>Maths in the workplace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Maths in the workplace</dc:title>
  <dc:creator>Mr. R. Hosker</dc:creator>
  <cp:lastModifiedBy>Emma Woan</cp:lastModifiedBy>
  <cp:revision>30</cp:revision>
  <dcterms:created xsi:type="dcterms:W3CDTF">2023-05-24T08:35:31Z</dcterms:created>
  <dcterms:modified xsi:type="dcterms:W3CDTF">2023-07-25T15:42:24Z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0x010100865B933B4C739048A9D163D92BBE4F26</vt:lpwstr>
  </property>
</Properties>
</file>