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26"/>
  </p:notesMasterIdLst>
  <p:sldIdLst>
    <p:sldId id="256" r:id="rId4"/>
    <p:sldId id="258" r:id="rId5"/>
    <p:sldId id="262" r:id="rId6"/>
    <p:sldId id="260" r:id="rId7"/>
    <p:sldId id="259" r:id="rId8"/>
    <p:sldId id="267" r:id="rId9"/>
    <p:sldId id="264" r:id="rId10"/>
    <p:sldId id="263" r:id="rId11"/>
    <p:sldId id="269" r:id="rId12"/>
    <p:sldId id="278" r:id="rId13"/>
    <p:sldId id="268" r:id="rId14"/>
    <p:sldId id="270" r:id="rId15"/>
    <p:sldId id="271" r:id="rId16"/>
    <p:sldId id="272" r:id="rId17"/>
    <p:sldId id="273" r:id="rId18"/>
    <p:sldId id="275" r:id="rId19"/>
    <p:sldId id="274" r:id="rId20"/>
    <p:sldId id="276" r:id="rId21"/>
    <p:sldId id="277" r:id="rId22"/>
    <p:sldId id="280" r:id="rId23"/>
    <p:sldId id="281" r:id="rId24"/>
    <p:sldId id="282"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5541"/>
    <a:srgbClr val="0F5541"/>
    <a:srgbClr val="0856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customXml" Target="../customXml/item3.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Taylor" userId="003da950-a1ea-4469-a2e0-3f828f94f2e2" providerId="ADAL" clId="{A07511AC-064A-4A31-BA40-404F93F0577B}"/>
    <pc:docChg chg="custSel modSld">
      <pc:chgData name="Linda Taylor" userId="003da950-a1ea-4469-a2e0-3f828f94f2e2" providerId="ADAL" clId="{A07511AC-064A-4A31-BA40-404F93F0577B}" dt="2023-07-13T11:56:11.144" v="320" actId="1076"/>
      <pc:docMkLst>
        <pc:docMk/>
      </pc:docMkLst>
      <pc:sldChg chg="addSp modSp mod">
        <pc:chgData name="Linda Taylor" userId="003da950-a1ea-4469-a2e0-3f828f94f2e2" providerId="ADAL" clId="{A07511AC-064A-4A31-BA40-404F93F0577B}" dt="2023-07-13T11:56:11.144" v="320" actId="1076"/>
        <pc:sldMkLst>
          <pc:docMk/>
          <pc:sldMk cId="2091842125" sldId="256"/>
        </pc:sldMkLst>
        <pc:picChg chg="add mod">
          <ac:chgData name="Linda Taylor" userId="003da950-a1ea-4469-a2e0-3f828f94f2e2" providerId="ADAL" clId="{A07511AC-064A-4A31-BA40-404F93F0577B}" dt="2023-07-13T11:55:51.705" v="317" actId="14100"/>
          <ac:picMkLst>
            <pc:docMk/>
            <pc:sldMk cId="2091842125" sldId="256"/>
            <ac:picMk id="5" creationId="{F8F52685-A2F1-2796-85DE-77753040E415}"/>
          </ac:picMkLst>
        </pc:picChg>
        <pc:picChg chg="add mod">
          <ac:chgData name="Linda Taylor" userId="003da950-a1ea-4469-a2e0-3f828f94f2e2" providerId="ADAL" clId="{A07511AC-064A-4A31-BA40-404F93F0577B}" dt="2023-07-13T11:56:11.144" v="320" actId="1076"/>
          <ac:picMkLst>
            <pc:docMk/>
            <pc:sldMk cId="2091842125" sldId="256"/>
            <ac:picMk id="13" creationId="{E6AC198C-366A-52D6-2A92-F87379FC9A02}"/>
          </ac:picMkLst>
        </pc:picChg>
      </pc:sldChg>
      <pc:sldChg chg="addSp modSp mod">
        <pc:chgData name="Linda Taylor" userId="003da950-a1ea-4469-a2e0-3f828f94f2e2" providerId="ADAL" clId="{A07511AC-064A-4A31-BA40-404F93F0577B}" dt="2023-07-13T11:55:42.644" v="316" actId="14100"/>
        <pc:sldMkLst>
          <pc:docMk/>
          <pc:sldMk cId="2865181353" sldId="258"/>
        </pc:sldMkLst>
        <pc:picChg chg="add mod">
          <ac:chgData name="Linda Taylor" userId="003da950-a1ea-4469-a2e0-3f828f94f2e2" providerId="ADAL" clId="{A07511AC-064A-4A31-BA40-404F93F0577B}" dt="2023-07-13T11:55:35.890" v="314" actId="14100"/>
          <ac:picMkLst>
            <pc:docMk/>
            <pc:sldMk cId="2865181353" sldId="258"/>
            <ac:picMk id="3" creationId="{11B18A72-9DA4-E068-365F-317CA41644CD}"/>
          </ac:picMkLst>
        </pc:picChg>
        <pc:picChg chg="add mod">
          <ac:chgData name="Linda Taylor" userId="003da950-a1ea-4469-a2e0-3f828f94f2e2" providerId="ADAL" clId="{A07511AC-064A-4A31-BA40-404F93F0577B}" dt="2023-07-13T11:55:42.644" v="316" actId="14100"/>
          <ac:picMkLst>
            <pc:docMk/>
            <pc:sldMk cId="2865181353" sldId="258"/>
            <ac:picMk id="6" creationId="{B023E218-3B77-2A6D-2BB1-CC7D96ABF8BB}"/>
          </ac:picMkLst>
        </pc:picChg>
      </pc:sldChg>
      <pc:sldChg chg="addSp modSp mod">
        <pc:chgData name="Linda Taylor" userId="003da950-a1ea-4469-a2e0-3f828f94f2e2" providerId="ADAL" clId="{A07511AC-064A-4A31-BA40-404F93F0577B}" dt="2023-07-13T11:48:58.857" v="277" actId="1076"/>
        <pc:sldMkLst>
          <pc:docMk/>
          <pc:sldMk cId="462625840" sldId="259"/>
        </pc:sldMkLst>
        <pc:picChg chg="add mod">
          <ac:chgData name="Linda Taylor" userId="003da950-a1ea-4469-a2e0-3f828f94f2e2" providerId="ADAL" clId="{A07511AC-064A-4A31-BA40-404F93F0577B}" dt="2023-07-13T11:48:58.857" v="277" actId="1076"/>
          <ac:picMkLst>
            <pc:docMk/>
            <pc:sldMk cId="462625840" sldId="259"/>
            <ac:picMk id="11" creationId="{78018F8C-3ABB-5CFF-4BBD-C5E194D20C2C}"/>
          </ac:picMkLst>
        </pc:picChg>
        <pc:picChg chg="add mod">
          <ac:chgData name="Linda Taylor" userId="003da950-a1ea-4469-a2e0-3f828f94f2e2" providerId="ADAL" clId="{A07511AC-064A-4A31-BA40-404F93F0577B}" dt="2023-07-13T11:48:51.474" v="275" actId="14100"/>
          <ac:picMkLst>
            <pc:docMk/>
            <pc:sldMk cId="462625840" sldId="259"/>
            <ac:picMk id="13" creationId="{5A607B71-E98B-9AE0-8F6E-1E1A73AA8B85}"/>
          </ac:picMkLst>
        </pc:picChg>
      </pc:sldChg>
      <pc:sldChg chg="addSp modSp mod">
        <pc:chgData name="Linda Taylor" userId="003da950-a1ea-4469-a2e0-3f828f94f2e2" providerId="ADAL" clId="{A07511AC-064A-4A31-BA40-404F93F0577B}" dt="2023-07-13T11:55:22.253" v="312" actId="14100"/>
        <pc:sldMkLst>
          <pc:docMk/>
          <pc:sldMk cId="4177342771" sldId="260"/>
        </pc:sldMkLst>
        <pc:picChg chg="add mod">
          <ac:chgData name="Linda Taylor" userId="003da950-a1ea-4469-a2e0-3f828f94f2e2" providerId="ADAL" clId="{A07511AC-064A-4A31-BA40-404F93F0577B}" dt="2023-07-13T11:55:22.253" v="312" actId="14100"/>
          <ac:picMkLst>
            <pc:docMk/>
            <pc:sldMk cId="4177342771" sldId="260"/>
            <ac:picMk id="7" creationId="{A2FF3080-29CC-7058-0738-9C01CF89FAE0}"/>
          </ac:picMkLst>
        </pc:picChg>
        <pc:picChg chg="add mod">
          <ac:chgData name="Linda Taylor" userId="003da950-a1ea-4469-a2e0-3f828f94f2e2" providerId="ADAL" clId="{A07511AC-064A-4A31-BA40-404F93F0577B}" dt="2023-07-13T11:48:38.705" v="273" actId="14100"/>
          <ac:picMkLst>
            <pc:docMk/>
            <pc:sldMk cId="4177342771" sldId="260"/>
            <ac:picMk id="14" creationId="{83463A5F-7621-C0F6-16A2-6E33518BD294}"/>
          </ac:picMkLst>
        </pc:picChg>
      </pc:sldChg>
      <pc:sldChg chg="addSp modSp mod">
        <pc:chgData name="Linda Taylor" userId="003da950-a1ea-4469-a2e0-3f828f94f2e2" providerId="ADAL" clId="{A07511AC-064A-4A31-BA40-404F93F0577B}" dt="2023-07-13T11:55:28.933" v="313" actId="14100"/>
        <pc:sldMkLst>
          <pc:docMk/>
          <pc:sldMk cId="103496118" sldId="262"/>
        </pc:sldMkLst>
        <pc:picChg chg="add mod">
          <ac:chgData name="Linda Taylor" userId="003da950-a1ea-4469-a2e0-3f828f94f2e2" providerId="ADAL" clId="{A07511AC-064A-4A31-BA40-404F93F0577B}" dt="2023-07-13T11:55:28.933" v="313" actId="14100"/>
          <ac:picMkLst>
            <pc:docMk/>
            <pc:sldMk cId="103496118" sldId="262"/>
            <ac:picMk id="3" creationId="{6884B81C-CCE6-DBE7-D643-B0605E75BB7C}"/>
          </ac:picMkLst>
        </pc:picChg>
        <pc:picChg chg="add mod">
          <ac:chgData name="Linda Taylor" userId="003da950-a1ea-4469-a2e0-3f828f94f2e2" providerId="ADAL" clId="{A07511AC-064A-4A31-BA40-404F93F0577B}" dt="2023-07-13T11:03:47.478" v="39" actId="1076"/>
          <ac:picMkLst>
            <pc:docMk/>
            <pc:sldMk cId="103496118" sldId="262"/>
            <ac:picMk id="8" creationId="{BB5F3D02-B6F9-C9D7-4301-592BE83528F2}"/>
          </ac:picMkLst>
        </pc:picChg>
      </pc:sldChg>
      <pc:sldChg chg="addSp modSp mod">
        <pc:chgData name="Linda Taylor" userId="003da950-a1ea-4469-a2e0-3f828f94f2e2" providerId="ADAL" clId="{A07511AC-064A-4A31-BA40-404F93F0577B}" dt="2023-07-13T11:49:35.077" v="283" actId="1076"/>
        <pc:sldMkLst>
          <pc:docMk/>
          <pc:sldMk cId="1826964348" sldId="263"/>
        </pc:sldMkLst>
        <pc:picChg chg="add mod">
          <ac:chgData name="Linda Taylor" userId="003da950-a1ea-4469-a2e0-3f828f94f2e2" providerId="ADAL" clId="{A07511AC-064A-4A31-BA40-404F93F0577B}" dt="2023-07-13T11:49:35.077" v="283" actId="1076"/>
          <ac:picMkLst>
            <pc:docMk/>
            <pc:sldMk cId="1826964348" sldId="263"/>
            <ac:picMk id="23" creationId="{DEA19407-6B21-84FC-52EF-D0E7F523062F}"/>
          </ac:picMkLst>
        </pc:picChg>
        <pc:picChg chg="add mod">
          <ac:chgData name="Linda Taylor" userId="003da950-a1ea-4469-a2e0-3f828f94f2e2" providerId="ADAL" clId="{A07511AC-064A-4A31-BA40-404F93F0577B}" dt="2023-07-13T11:49:32.660" v="282" actId="14100"/>
          <ac:picMkLst>
            <pc:docMk/>
            <pc:sldMk cId="1826964348" sldId="263"/>
            <ac:picMk id="26" creationId="{9DDAEEDF-B1B1-77C2-1073-4C074C7B842F}"/>
          </ac:picMkLst>
        </pc:picChg>
      </pc:sldChg>
      <pc:sldChg chg="addSp modSp mod">
        <pc:chgData name="Linda Taylor" userId="003da950-a1ea-4469-a2e0-3f828f94f2e2" providerId="ADAL" clId="{A07511AC-064A-4A31-BA40-404F93F0577B}" dt="2023-07-13T11:55:02.539" v="310" actId="14100"/>
        <pc:sldMkLst>
          <pc:docMk/>
          <pc:sldMk cId="4104363925" sldId="264"/>
        </pc:sldMkLst>
        <pc:picChg chg="add mod">
          <ac:chgData name="Linda Taylor" userId="003da950-a1ea-4469-a2e0-3f828f94f2e2" providerId="ADAL" clId="{A07511AC-064A-4A31-BA40-404F93F0577B}" dt="2023-07-13T11:49:14.302" v="279" actId="14100"/>
          <ac:picMkLst>
            <pc:docMk/>
            <pc:sldMk cId="4104363925" sldId="264"/>
            <ac:picMk id="11" creationId="{50185026-02A2-47B8-BC9A-86FA52BE61E4}"/>
          </ac:picMkLst>
        </pc:picChg>
        <pc:picChg chg="add mod">
          <ac:chgData name="Linda Taylor" userId="003da950-a1ea-4469-a2e0-3f828f94f2e2" providerId="ADAL" clId="{A07511AC-064A-4A31-BA40-404F93F0577B}" dt="2023-07-13T11:55:02.539" v="310" actId="14100"/>
          <ac:picMkLst>
            <pc:docMk/>
            <pc:sldMk cId="4104363925" sldId="264"/>
            <ac:picMk id="13" creationId="{98F4FEE8-0DF6-083C-91B6-74EF2004D1B1}"/>
          </ac:picMkLst>
        </pc:picChg>
      </pc:sldChg>
      <pc:sldChg chg="addSp modSp mod">
        <pc:chgData name="Linda Taylor" userId="003da950-a1ea-4469-a2e0-3f828f94f2e2" providerId="ADAL" clId="{A07511AC-064A-4A31-BA40-404F93F0577B}" dt="2023-07-13T11:54:54.600" v="309" actId="14100"/>
        <pc:sldMkLst>
          <pc:docMk/>
          <pc:sldMk cId="1941002606" sldId="269"/>
        </pc:sldMkLst>
        <pc:picChg chg="add mod">
          <ac:chgData name="Linda Taylor" userId="003da950-a1ea-4469-a2e0-3f828f94f2e2" providerId="ADAL" clId="{A07511AC-064A-4A31-BA40-404F93F0577B}" dt="2023-07-13T11:49:43.675" v="284" actId="14100"/>
          <ac:picMkLst>
            <pc:docMk/>
            <pc:sldMk cId="1941002606" sldId="269"/>
            <ac:picMk id="11" creationId="{1FDD9D5A-6905-4060-5368-6B0EF05BD6F9}"/>
          </ac:picMkLst>
        </pc:picChg>
        <pc:picChg chg="add mod">
          <ac:chgData name="Linda Taylor" userId="003da950-a1ea-4469-a2e0-3f828f94f2e2" providerId="ADAL" clId="{A07511AC-064A-4A31-BA40-404F93F0577B}" dt="2023-07-13T11:54:54.600" v="309" actId="14100"/>
          <ac:picMkLst>
            <pc:docMk/>
            <pc:sldMk cId="1941002606" sldId="269"/>
            <ac:picMk id="13" creationId="{48E7CF77-CC8B-1A82-8E71-294F5CAC147A}"/>
          </ac:picMkLst>
        </pc:picChg>
      </pc:sldChg>
      <pc:sldChg chg="addSp modSp mod">
        <pc:chgData name="Linda Taylor" userId="003da950-a1ea-4469-a2e0-3f828f94f2e2" providerId="ADAL" clId="{A07511AC-064A-4A31-BA40-404F93F0577B}" dt="2023-07-13T11:54:00.812" v="308" actId="1076"/>
        <pc:sldMkLst>
          <pc:docMk/>
          <pc:sldMk cId="912621238" sldId="270"/>
        </pc:sldMkLst>
        <pc:picChg chg="add mod">
          <ac:chgData name="Linda Taylor" userId="003da950-a1ea-4469-a2e0-3f828f94f2e2" providerId="ADAL" clId="{A07511AC-064A-4A31-BA40-404F93F0577B}" dt="2023-07-13T11:19:27.050" v="142" actId="14100"/>
          <ac:picMkLst>
            <pc:docMk/>
            <pc:sldMk cId="912621238" sldId="270"/>
            <ac:picMk id="6" creationId="{AE5B2F36-DF44-FDF3-228B-3A172A685CEF}"/>
          </ac:picMkLst>
        </pc:picChg>
        <pc:picChg chg="add mod">
          <ac:chgData name="Linda Taylor" userId="003da950-a1ea-4469-a2e0-3f828f94f2e2" providerId="ADAL" clId="{A07511AC-064A-4A31-BA40-404F93F0577B}" dt="2023-07-13T11:54:00.812" v="308" actId="1076"/>
          <ac:picMkLst>
            <pc:docMk/>
            <pc:sldMk cId="912621238" sldId="270"/>
            <ac:picMk id="15" creationId="{1E62AB01-AD37-01E0-0F16-0181F7B1F0DC}"/>
          </ac:picMkLst>
        </pc:picChg>
      </pc:sldChg>
      <pc:sldChg chg="addSp modSp mod">
        <pc:chgData name="Linda Taylor" userId="003da950-a1ea-4469-a2e0-3f828f94f2e2" providerId="ADAL" clId="{A07511AC-064A-4A31-BA40-404F93F0577B}" dt="2023-07-13T11:23:25.610" v="171" actId="1076"/>
        <pc:sldMkLst>
          <pc:docMk/>
          <pc:sldMk cId="1810224163" sldId="271"/>
        </pc:sldMkLst>
        <pc:picChg chg="add mod">
          <ac:chgData name="Linda Taylor" userId="003da950-a1ea-4469-a2e0-3f828f94f2e2" providerId="ADAL" clId="{A07511AC-064A-4A31-BA40-404F93F0577B}" dt="2023-07-13T11:23:23.182" v="170" actId="14100"/>
          <ac:picMkLst>
            <pc:docMk/>
            <pc:sldMk cId="1810224163" sldId="271"/>
            <ac:picMk id="3" creationId="{5E8B170A-ABDD-7B11-ED20-533235852A85}"/>
          </ac:picMkLst>
        </pc:picChg>
        <pc:picChg chg="add mod">
          <ac:chgData name="Linda Taylor" userId="003da950-a1ea-4469-a2e0-3f828f94f2e2" providerId="ADAL" clId="{A07511AC-064A-4A31-BA40-404F93F0577B}" dt="2023-07-13T11:23:25.610" v="171" actId="1076"/>
          <ac:picMkLst>
            <pc:docMk/>
            <pc:sldMk cId="1810224163" sldId="271"/>
            <ac:picMk id="13" creationId="{7D1471E0-F185-873F-FF44-8768B4FC386A}"/>
          </ac:picMkLst>
        </pc:picChg>
      </pc:sldChg>
      <pc:sldChg chg="addSp modSp mod">
        <pc:chgData name="Linda Taylor" userId="003da950-a1ea-4469-a2e0-3f828f94f2e2" providerId="ADAL" clId="{A07511AC-064A-4A31-BA40-404F93F0577B}" dt="2023-07-13T11:23:30.583" v="172" actId="1076"/>
        <pc:sldMkLst>
          <pc:docMk/>
          <pc:sldMk cId="3694328150" sldId="272"/>
        </pc:sldMkLst>
        <pc:picChg chg="add mod">
          <ac:chgData name="Linda Taylor" userId="003da950-a1ea-4469-a2e0-3f828f94f2e2" providerId="ADAL" clId="{A07511AC-064A-4A31-BA40-404F93F0577B}" dt="2023-07-13T11:23:30.583" v="172" actId="1076"/>
          <ac:picMkLst>
            <pc:docMk/>
            <pc:sldMk cId="3694328150" sldId="272"/>
            <ac:picMk id="16" creationId="{BDDFEF95-A16B-9DB6-00EE-E7EA55DF4A95}"/>
          </ac:picMkLst>
        </pc:picChg>
        <pc:picChg chg="add mod">
          <ac:chgData name="Linda Taylor" userId="003da950-a1ea-4469-a2e0-3f828f94f2e2" providerId="ADAL" clId="{A07511AC-064A-4A31-BA40-404F93F0577B}" dt="2023-07-13T11:22:55.197" v="166" actId="14100"/>
          <ac:picMkLst>
            <pc:docMk/>
            <pc:sldMk cId="3694328150" sldId="272"/>
            <ac:picMk id="18" creationId="{164E70FC-FEA9-97AC-5BCE-4E56D340F43E}"/>
          </ac:picMkLst>
        </pc:picChg>
      </pc:sldChg>
      <pc:sldChg chg="addSp modSp mod">
        <pc:chgData name="Linda Taylor" userId="003da950-a1ea-4469-a2e0-3f828f94f2e2" providerId="ADAL" clId="{A07511AC-064A-4A31-BA40-404F93F0577B}" dt="2023-07-13T11:24:24.341" v="185" actId="1076"/>
        <pc:sldMkLst>
          <pc:docMk/>
          <pc:sldMk cId="2760123992" sldId="273"/>
        </pc:sldMkLst>
        <pc:picChg chg="add mod">
          <ac:chgData name="Linda Taylor" userId="003da950-a1ea-4469-a2e0-3f828f94f2e2" providerId="ADAL" clId="{A07511AC-064A-4A31-BA40-404F93F0577B}" dt="2023-07-13T11:24:05.006" v="183" actId="14100"/>
          <ac:picMkLst>
            <pc:docMk/>
            <pc:sldMk cId="2760123992" sldId="273"/>
            <ac:picMk id="13" creationId="{19E78D9B-20B9-9059-4827-9C5A9272323D}"/>
          </ac:picMkLst>
        </pc:picChg>
        <pc:picChg chg="add mod">
          <ac:chgData name="Linda Taylor" userId="003da950-a1ea-4469-a2e0-3f828f94f2e2" providerId="ADAL" clId="{A07511AC-064A-4A31-BA40-404F93F0577B}" dt="2023-07-13T11:24:24.341" v="185" actId="1076"/>
          <ac:picMkLst>
            <pc:docMk/>
            <pc:sldMk cId="2760123992" sldId="273"/>
            <ac:picMk id="16" creationId="{0C0B5743-3508-8B9D-B110-5623A30D5F5C}"/>
          </ac:picMkLst>
        </pc:picChg>
      </pc:sldChg>
      <pc:sldChg chg="addSp modSp mod">
        <pc:chgData name="Linda Taylor" userId="003da950-a1ea-4469-a2e0-3f828f94f2e2" providerId="ADAL" clId="{A07511AC-064A-4A31-BA40-404F93F0577B}" dt="2023-07-13T11:53:18.702" v="307" actId="14100"/>
        <pc:sldMkLst>
          <pc:docMk/>
          <pc:sldMk cId="3211735379" sldId="274"/>
        </pc:sldMkLst>
        <pc:picChg chg="add mod">
          <ac:chgData name="Linda Taylor" userId="003da950-a1ea-4469-a2e0-3f828f94f2e2" providerId="ADAL" clId="{A07511AC-064A-4A31-BA40-404F93F0577B}" dt="2023-07-13T11:53:18.702" v="307" actId="14100"/>
          <ac:picMkLst>
            <pc:docMk/>
            <pc:sldMk cId="3211735379" sldId="274"/>
            <ac:picMk id="13" creationId="{159FA47A-0AAC-A9BE-F986-BF3066633E3C}"/>
          </ac:picMkLst>
        </pc:picChg>
        <pc:picChg chg="add mod">
          <ac:chgData name="Linda Taylor" userId="003da950-a1ea-4469-a2e0-3f828f94f2e2" providerId="ADAL" clId="{A07511AC-064A-4A31-BA40-404F93F0577B}" dt="2023-07-13T11:50:37.956" v="293" actId="14100"/>
          <ac:picMkLst>
            <pc:docMk/>
            <pc:sldMk cId="3211735379" sldId="274"/>
            <ac:picMk id="15" creationId="{844A4204-D675-0192-2F4B-CE8D03195DDF}"/>
          </ac:picMkLst>
        </pc:picChg>
      </pc:sldChg>
      <pc:sldChg chg="addSp modSp mod">
        <pc:chgData name="Linda Taylor" userId="003da950-a1ea-4469-a2e0-3f828f94f2e2" providerId="ADAL" clId="{A07511AC-064A-4A31-BA40-404F93F0577B}" dt="2023-07-13T11:25:31.256" v="201" actId="14100"/>
        <pc:sldMkLst>
          <pc:docMk/>
          <pc:sldMk cId="2789098627" sldId="275"/>
        </pc:sldMkLst>
        <pc:picChg chg="add mod">
          <ac:chgData name="Linda Taylor" userId="003da950-a1ea-4469-a2e0-3f828f94f2e2" providerId="ADAL" clId="{A07511AC-064A-4A31-BA40-404F93F0577B}" dt="2023-07-13T11:25:31.256" v="201" actId="14100"/>
          <ac:picMkLst>
            <pc:docMk/>
            <pc:sldMk cId="2789098627" sldId="275"/>
            <ac:picMk id="10" creationId="{B6BD5C7F-E849-0615-E091-1165617292AD}"/>
          </ac:picMkLst>
        </pc:picChg>
        <pc:picChg chg="add mod">
          <ac:chgData name="Linda Taylor" userId="003da950-a1ea-4469-a2e0-3f828f94f2e2" providerId="ADAL" clId="{A07511AC-064A-4A31-BA40-404F93F0577B}" dt="2023-07-13T11:25:21.668" v="200" actId="14100"/>
          <ac:picMkLst>
            <pc:docMk/>
            <pc:sldMk cId="2789098627" sldId="275"/>
            <ac:picMk id="12" creationId="{DC50AD9D-8694-4C54-8461-F98E85945F90}"/>
          </ac:picMkLst>
        </pc:picChg>
      </pc:sldChg>
      <pc:sldChg chg="addSp modSp mod">
        <pc:chgData name="Linda Taylor" userId="003da950-a1ea-4469-a2e0-3f828f94f2e2" providerId="ADAL" clId="{A07511AC-064A-4A31-BA40-404F93F0577B}" dt="2023-07-13T11:53:09.058" v="306" actId="14100"/>
        <pc:sldMkLst>
          <pc:docMk/>
          <pc:sldMk cId="1008545958" sldId="276"/>
        </pc:sldMkLst>
        <pc:picChg chg="add mod">
          <ac:chgData name="Linda Taylor" userId="003da950-a1ea-4469-a2e0-3f828f94f2e2" providerId="ADAL" clId="{A07511AC-064A-4A31-BA40-404F93F0577B}" dt="2023-07-13T11:53:00.498" v="304" actId="14100"/>
          <ac:picMkLst>
            <pc:docMk/>
            <pc:sldMk cId="1008545958" sldId="276"/>
            <ac:picMk id="13" creationId="{6A6DB435-EF8C-E361-D3ED-625A3487C8BC}"/>
          </ac:picMkLst>
        </pc:picChg>
        <pc:picChg chg="add mod">
          <ac:chgData name="Linda Taylor" userId="003da950-a1ea-4469-a2e0-3f828f94f2e2" providerId="ADAL" clId="{A07511AC-064A-4A31-BA40-404F93F0577B}" dt="2023-07-13T11:53:09.058" v="306" actId="14100"/>
          <ac:picMkLst>
            <pc:docMk/>
            <pc:sldMk cId="1008545958" sldId="276"/>
            <ac:picMk id="15" creationId="{D2AB8988-2BB2-087E-49E1-60F541A6F3B0}"/>
          </ac:picMkLst>
        </pc:picChg>
      </pc:sldChg>
      <pc:sldChg chg="addSp delSp modSp mod delAnim">
        <pc:chgData name="Linda Taylor" userId="003da950-a1ea-4469-a2e0-3f828f94f2e2" providerId="ADAL" clId="{A07511AC-064A-4A31-BA40-404F93F0577B}" dt="2023-07-13T11:28:30.799" v="233" actId="1076"/>
        <pc:sldMkLst>
          <pc:docMk/>
          <pc:sldMk cId="3168767376" sldId="277"/>
        </pc:sldMkLst>
        <pc:spChg chg="del mod">
          <ac:chgData name="Linda Taylor" userId="003da950-a1ea-4469-a2e0-3f828f94f2e2" providerId="ADAL" clId="{A07511AC-064A-4A31-BA40-404F93F0577B}" dt="2023-07-13T11:28:25.786" v="232" actId="21"/>
          <ac:spMkLst>
            <pc:docMk/>
            <pc:sldMk cId="3168767376" sldId="277"/>
            <ac:spMk id="23" creationId="{9F6AE323-C24B-D7DD-3708-D6AA4BC46A08}"/>
          </ac:spMkLst>
        </pc:spChg>
        <pc:grpChg chg="del">
          <ac:chgData name="Linda Taylor" userId="003da950-a1ea-4469-a2e0-3f828f94f2e2" providerId="ADAL" clId="{A07511AC-064A-4A31-BA40-404F93F0577B}" dt="2023-07-13T11:27:29.917" v="227" actId="21"/>
          <ac:grpSpMkLst>
            <pc:docMk/>
            <pc:sldMk cId="3168767376" sldId="277"/>
            <ac:grpSpMk id="4" creationId="{4DC1917E-0AD2-2A17-68A9-0DF94F462C15}"/>
          </ac:grpSpMkLst>
        </pc:grpChg>
        <pc:picChg chg="add mod">
          <ac:chgData name="Linda Taylor" userId="003da950-a1ea-4469-a2e0-3f828f94f2e2" providerId="ADAL" clId="{A07511AC-064A-4A31-BA40-404F93F0577B}" dt="2023-07-13T11:28:30.799" v="233" actId="1076"/>
          <ac:picMkLst>
            <pc:docMk/>
            <pc:sldMk cId="3168767376" sldId="277"/>
            <ac:picMk id="2" creationId="{5DDA6C46-7933-E733-5B3C-6B9C0CE60BD3}"/>
          </ac:picMkLst>
        </pc:picChg>
      </pc:sldChg>
      <pc:sldChg chg="addSp modSp mod">
        <pc:chgData name="Linda Taylor" userId="003da950-a1ea-4469-a2e0-3f828f94f2e2" providerId="ADAL" clId="{A07511AC-064A-4A31-BA40-404F93F0577B}" dt="2023-07-13T11:50:08.355" v="289" actId="1076"/>
        <pc:sldMkLst>
          <pc:docMk/>
          <pc:sldMk cId="553493056" sldId="278"/>
        </pc:sldMkLst>
        <pc:picChg chg="add mod">
          <ac:chgData name="Linda Taylor" userId="003da950-a1ea-4469-a2e0-3f828f94f2e2" providerId="ADAL" clId="{A07511AC-064A-4A31-BA40-404F93F0577B}" dt="2023-07-13T11:50:00.321" v="287" actId="14100"/>
          <ac:picMkLst>
            <pc:docMk/>
            <pc:sldMk cId="553493056" sldId="278"/>
            <ac:picMk id="4" creationId="{6451BAE8-8E03-4412-0902-20CC2D1A95F8}"/>
          </ac:picMkLst>
        </pc:picChg>
        <pc:picChg chg="add mod">
          <ac:chgData name="Linda Taylor" userId="003da950-a1ea-4469-a2e0-3f828f94f2e2" providerId="ADAL" clId="{A07511AC-064A-4A31-BA40-404F93F0577B}" dt="2023-07-13T11:50:08.355" v="289" actId="1076"/>
          <ac:picMkLst>
            <pc:docMk/>
            <pc:sldMk cId="553493056" sldId="278"/>
            <ac:picMk id="6" creationId="{1099066D-F2D7-3D4C-31C1-02294F0FE6F1}"/>
          </ac:picMkLst>
        </pc:picChg>
      </pc:sldChg>
      <pc:sldChg chg="addSp modSp mod">
        <pc:chgData name="Linda Taylor" userId="003da950-a1ea-4469-a2e0-3f828f94f2e2" providerId="ADAL" clId="{A07511AC-064A-4A31-BA40-404F93F0577B}" dt="2023-07-13T11:51:03.744" v="296" actId="1076"/>
        <pc:sldMkLst>
          <pc:docMk/>
          <pc:sldMk cId="2808984689" sldId="280"/>
        </pc:sldMkLst>
        <pc:picChg chg="add mod">
          <ac:chgData name="Linda Taylor" userId="003da950-a1ea-4469-a2e0-3f828f94f2e2" providerId="ADAL" clId="{A07511AC-064A-4A31-BA40-404F93F0577B}" dt="2023-07-13T11:51:01.445" v="295" actId="14100"/>
          <ac:picMkLst>
            <pc:docMk/>
            <pc:sldMk cId="2808984689" sldId="280"/>
            <ac:picMk id="10" creationId="{5216857F-EB6D-1007-1A0C-68107DE1A16B}"/>
          </ac:picMkLst>
        </pc:picChg>
        <pc:picChg chg="add mod">
          <ac:chgData name="Linda Taylor" userId="003da950-a1ea-4469-a2e0-3f828f94f2e2" providerId="ADAL" clId="{A07511AC-064A-4A31-BA40-404F93F0577B}" dt="2023-07-13T11:51:03.744" v="296" actId="1076"/>
          <ac:picMkLst>
            <pc:docMk/>
            <pc:sldMk cId="2808984689" sldId="280"/>
            <ac:picMk id="12" creationId="{31D72471-4FA9-A074-BFB3-293C2586F3A2}"/>
          </ac:picMkLst>
        </pc:picChg>
      </pc:sldChg>
      <pc:sldChg chg="addSp modSp mod">
        <pc:chgData name="Linda Taylor" userId="003da950-a1ea-4469-a2e0-3f828f94f2e2" providerId="ADAL" clId="{A07511AC-064A-4A31-BA40-404F93F0577B}" dt="2023-07-13T11:52:51.930" v="303" actId="14100"/>
        <pc:sldMkLst>
          <pc:docMk/>
          <pc:sldMk cId="3440735565" sldId="281"/>
        </pc:sldMkLst>
        <pc:picChg chg="add mod">
          <ac:chgData name="Linda Taylor" userId="003da950-a1ea-4469-a2e0-3f828f94f2e2" providerId="ADAL" clId="{A07511AC-064A-4A31-BA40-404F93F0577B}" dt="2023-07-13T11:52:48.754" v="302" actId="14100"/>
          <ac:picMkLst>
            <pc:docMk/>
            <pc:sldMk cId="3440735565" sldId="281"/>
            <ac:picMk id="13" creationId="{8628371C-AC4F-573B-8474-EDEC831FB1ED}"/>
          </ac:picMkLst>
        </pc:picChg>
        <pc:picChg chg="add mod">
          <ac:chgData name="Linda Taylor" userId="003da950-a1ea-4469-a2e0-3f828f94f2e2" providerId="ADAL" clId="{A07511AC-064A-4A31-BA40-404F93F0577B}" dt="2023-07-13T11:52:51.930" v="303" actId="14100"/>
          <ac:picMkLst>
            <pc:docMk/>
            <pc:sldMk cId="3440735565" sldId="281"/>
            <ac:picMk id="15" creationId="{87312FBE-55F0-5B8C-E566-75D6F0CD99F3}"/>
          </ac:picMkLst>
        </pc:picChg>
      </pc:sldChg>
      <pc:sldChg chg="addSp modSp mod">
        <pc:chgData name="Linda Taylor" userId="003da950-a1ea-4469-a2e0-3f828f94f2e2" providerId="ADAL" clId="{A07511AC-064A-4A31-BA40-404F93F0577B}" dt="2023-07-13T11:51:27.254" v="301" actId="1076"/>
        <pc:sldMkLst>
          <pc:docMk/>
          <pc:sldMk cId="3630021474" sldId="282"/>
        </pc:sldMkLst>
        <pc:picChg chg="add mod">
          <ac:chgData name="Linda Taylor" userId="003da950-a1ea-4469-a2e0-3f828f94f2e2" providerId="ADAL" clId="{A07511AC-064A-4A31-BA40-404F93F0577B}" dt="2023-07-13T11:51:21.729" v="299" actId="14100"/>
          <ac:picMkLst>
            <pc:docMk/>
            <pc:sldMk cId="3630021474" sldId="282"/>
            <ac:picMk id="13" creationId="{34B50931-E5EB-D06C-790A-EAF9B91E86EA}"/>
          </ac:picMkLst>
        </pc:picChg>
        <pc:picChg chg="add mod">
          <ac:chgData name="Linda Taylor" userId="003da950-a1ea-4469-a2e0-3f828f94f2e2" providerId="ADAL" clId="{A07511AC-064A-4A31-BA40-404F93F0577B}" dt="2023-07-13T11:51:27.254" v="301" actId="1076"/>
          <ac:picMkLst>
            <pc:docMk/>
            <pc:sldMk cId="3630021474" sldId="282"/>
            <ac:picMk id="15" creationId="{6E0716EF-5732-AFC2-6E18-9635A070CC49}"/>
          </ac:picMkLst>
        </pc:picChg>
      </pc:sldChg>
    </pc:docChg>
  </pc:docChgLst>
  <pc:docChgLst>
    <pc:chgData name="Emma Woan" userId="c5346d9d-2df9-4225-9b45-6eb593404def" providerId="ADAL" clId="{3FF22F17-524D-47DB-8548-0552F1ACD9C4}"/>
    <pc:docChg chg="custSel modSld">
      <pc:chgData name="Emma Woan" userId="c5346d9d-2df9-4225-9b45-6eb593404def" providerId="ADAL" clId="{3FF22F17-524D-47DB-8548-0552F1ACD9C4}" dt="2023-07-25T15:40:38.432" v="69" actId="20577"/>
      <pc:docMkLst>
        <pc:docMk/>
      </pc:docMkLst>
      <pc:sldChg chg="modSp mod">
        <pc:chgData name="Emma Woan" userId="c5346d9d-2df9-4225-9b45-6eb593404def" providerId="ADAL" clId="{3FF22F17-524D-47DB-8548-0552F1ACD9C4}" dt="2023-07-25T15:40:38.432" v="69" actId="20577"/>
        <pc:sldMkLst>
          <pc:docMk/>
          <pc:sldMk cId="2091842125" sldId="256"/>
        </pc:sldMkLst>
        <pc:spChg chg="mod">
          <ac:chgData name="Emma Woan" userId="c5346d9d-2df9-4225-9b45-6eb593404def" providerId="ADAL" clId="{3FF22F17-524D-47DB-8548-0552F1ACD9C4}" dt="2023-07-25T15:40:38.432" v="69" actId="20577"/>
          <ac:spMkLst>
            <pc:docMk/>
            <pc:sldMk cId="2091842125" sldId="256"/>
            <ac:spMk id="6" creationId="{C046907A-3BAA-713C-2CF0-09CB990FA65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CBEC92-69A0-4D76-A9DF-B60CF6D0C7E9}" type="datetimeFigureOut">
              <a:rPr lang="en-GB" smtClean="0"/>
              <a:t>25/07/2023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12DCA3-0FF0-460F-9C69-830E74B59AE7}" type="slidenum">
              <a:rPr lang="en-GB" smtClean="0"/>
              <a:t>‹#›</a:t>
            </a:fld>
            <a:endParaRPr lang="en-GB"/>
          </a:p>
        </p:txBody>
      </p:sp>
    </p:spTree>
    <p:extLst>
      <p:ext uri="{BB962C8B-B14F-4D97-AF65-F5344CB8AC3E}">
        <p14:creationId xmlns:p14="http://schemas.microsoft.com/office/powerpoint/2010/main" val="3784481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F1F120-A295-43BA-AD4B-FAAAB6A34321}" type="datetimeFigureOut">
              <a:rPr lang="en-GB" smtClean="0"/>
              <a:t>25/07/2023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1D209F-ED5D-4236-A883-31542BADF723}"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16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F1F120-A295-43BA-AD4B-FAAAB6A34321}" type="datetimeFigureOut">
              <a:rPr lang="en-GB" smtClean="0"/>
              <a:t>25/07/2023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1D209F-ED5D-4236-A883-31542BADF723}" type="slidenum">
              <a:rPr lang="en-GB" smtClean="0"/>
              <a:t>‹#›</a:t>
            </a:fld>
            <a:endParaRPr lang="en-GB"/>
          </a:p>
        </p:txBody>
      </p:sp>
    </p:spTree>
    <p:extLst>
      <p:ext uri="{BB962C8B-B14F-4D97-AF65-F5344CB8AC3E}">
        <p14:creationId xmlns:p14="http://schemas.microsoft.com/office/powerpoint/2010/main" val="760371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F1F120-A295-43BA-AD4B-FAAAB6A34321}" type="datetimeFigureOut">
              <a:rPr lang="en-GB" smtClean="0"/>
              <a:t>25/07/2023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1D209F-ED5D-4236-A883-31542BADF723}" type="slidenum">
              <a:rPr lang="en-GB" smtClean="0"/>
              <a:t>‹#›</a:t>
            </a:fld>
            <a:endParaRPr lang="en-GB"/>
          </a:p>
        </p:txBody>
      </p:sp>
    </p:spTree>
    <p:extLst>
      <p:ext uri="{BB962C8B-B14F-4D97-AF65-F5344CB8AC3E}">
        <p14:creationId xmlns:p14="http://schemas.microsoft.com/office/powerpoint/2010/main" val="110883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F1F120-A295-43BA-AD4B-FAAAB6A34321}" type="datetimeFigureOut">
              <a:rPr lang="en-GB" smtClean="0"/>
              <a:t>25/07/2023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1D209F-ED5D-4236-A883-31542BADF723}" type="slidenum">
              <a:rPr lang="en-GB" smtClean="0"/>
              <a:t>‹#›</a:t>
            </a:fld>
            <a:endParaRPr lang="en-GB"/>
          </a:p>
        </p:txBody>
      </p:sp>
    </p:spTree>
    <p:extLst>
      <p:ext uri="{BB962C8B-B14F-4D97-AF65-F5344CB8AC3E}">
        <p14:creationId xmlns:p14="http://schemas.microsoft.com/office/powerpoint/2010/main" val="1017033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F1F120-A295-43BA-AD4B-FAAAB6A34321}" type="datetimeFigureOut">
              <a:rPr lang="en-GB" smtClean="0"/>
              <a:t>25/07/2023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1D209F-ED5D-4236-A883-31542BADF723}"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776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F1F120-A295-43BA-AD4B-FAAAB6A34321}" type="datetimeFigureOut">
              <a:rPr lang="en-GB" smtClean="0"/>
              <a:t>25/07/2023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1D209F-ED5D-4236-A883-31542BADF723}" type="slidenum">
              <a:rPr lang="en-GB" smtClean="0"/>
              <a:t>‹#›</a:t>
            </a:fld>
            <a:endParaRPr lang="en-GB"/>
          </a:p>
        </p:txBody>
      </p:sp>
    </p:spTree>
    <p:extLst>
      <p:ext uri="{BB962C8B-B14F-4D97-AF65-F5344CB8AC3E}">
        <p14:creationId xmlns:p14="http://schemas.microsoft.com/office/powerpoint/2010/main" val="3147001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F1F120-A295-43BA-AD4B-FAAAB6A34321}" type="datetimeFigureOut">
              <a:rPr lang="en-GB" smtClean="0"/>
              <a:t>25/07/2023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E1D209F-ED5D-4236-A883-31542BADF723}" type="slidenum">
              <a:rPr lang="en-GB" smtClean="0"/>
              <a:t>‹#›</a:t>
            </a:fld>
            <a:endParaRPr lang="en-GB"/>
          </a:p>
        </p:txBody>
      </p:sp>
    </p:spTree>
    <p:extLst>
      <p:ext uri="{BB962C8B-B14F-4D97-AF65-F5344CB8AC3E}">
        <p14:creationId xmlns:p14="http://schemas.microsoft.com/office/powerpoint/2010/main" val="1556364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F1F120-A295-43BA-AD4B-FAAAB6A34321}" type="datetimeFigureOut">
              <a:rPr lang="en-GB" smtClean="0"/>
              <a:t>25/07/2023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E1D209F-ED5D-4236-A883-31542BADF723}" type="slidenum">
              <a:rPr lang="en-GB" smtClean="0"/>
              <a:t>‹#›</a:t>
            </a:fld>
            <a:endParaRPr lang="en-GB"/>
          </a:p>
        </p:txBody>
      </p:sp>
    </p:spTree>
    <p:extLst>
      <p:ext uri="{BB962C8B-B14F-4D97-AF65-F5344CB8AC3E}">
        <p14:creationId xmlns:p14="http://schemas.microsoft.com/office/powerpoint/2010/main" val="1497277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9F1F120-A295-43BA-AD4B-FAAAB6A34321}" type="datetimeFigureOut">
              <a:rPr lang="en-GB" smtClean="0"/>
              <a:t>25/07/2023</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AE1D209F-ED5D-4236-A883-31542BADF723}" type="slidenum">
              <a:rPr lang="en-GB" smtClean="0"/>
              <a:t>‹#›</a:t>
            </a:fld>
            <a:endParaRPr lang="en-GB"/>
          </a:p>
        </p:txBody>
      </p:sp>
    </p:spTree>
    <p:extLst>
      <p:ext uri="{BB962C8B-B14F-4D97-AF65-F5344CB8AC3E}">
        <p14:creationId xmlns:p14="http://schemas.microsoft.com/office/powerpoint/2010/main" val="2752603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9F1F120-A295-43BA-AD4B-FAAAB6A34321}" type="datetimeFigureOut">
              <a:rPr lang="en-GB" smtClean="0"/>
              <a:t>25/07/2023</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E1D209F-ED5D-4236-A883-31542BADF723}" type="slidenum">
              <a:rPr lang="en-GB" smtClean="0"/>
              <a:t>‹#›</a:t>
            </a:fld>
            <a:endParaRPr lang="en-GB"/>
          </a:p>
        </p:txBody>
      </p:sp>
    </p:spTree>
    <p:extLst>
      <p:ext uri="{BB962C8B-B14F-4D97-AF65-F5344CB8AC3E}">
        <p14:creationId xmlns:p14="http://schemas.microsoft.com/office/powerpoint/2010/main" val="1927158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F1F120-A295-43BA-AD4B-FAAAB6A34321}" type="datetimeFigureOut">
              <a:rPr lang="en-GB" smtClean="0"/>
              <a:t>25/07/2023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1D209F-ED5D-4236-A883-31542BADF723}" type="slidenum">
              <a:rPr lang="en-GB" smtClean="0"/>
              <a:t>‹#›</a:t>
            </a:fld>
            <a:endParaRPr lang="en-GB"/>
          </a:p>
        </p:txBody>
      </p:sp>
    </p:spTree>
    <p:extLst>
      <p:ext uri="{BB962C8B-B14F-4D97-AF65-F5344CB8AC3E}">
        <p14:creationId xmlns:p14="http://schemas.microsoft.com/office/powerpoint/2010/main" val="1740853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9F1F120-A295-43BA-AD4B-FAAAB6A34321}" type="datetimeFigureOut">
              <a:rPr lang="en-GB" smtClean="0"/>
              <a:t>25/07/2023</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E1D209F-ED5D-4236-A883-31542BADF723}"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3671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6.jp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B339-7C29-CA0F-4FE1-397A5CDFEAB9}"/>
              </a:ext>
            </a:extLst>
          </p:cNvPr>
          <p:cNvSpPr>
            <a:spLocks noGrp="1"/>
          </p:cNvSpPr>
          <p:nvPr>
            <p:ph type="ctrTitle"/>
          </p:nvPr>
        </p:nvSpPr>
        <p:spPr>
          <a:xfrm>
            <a:off x="1066800" y="3175243"/>
            <a:ext cx="10058400" cy="1143000"/>
          </a:xfrm>
        </p:spPr>
        <p:txBody>
          <a:bodyPr>
            <a:normAutofit fontScale="90000"/>
          </a:bodyPr>
          <a:lstStyle/>
          <a:p>
            <a:r>
              <a:rPr lang="en-GB" dirty="0"/>
              <a:t>Quantity Surveyor Lesson</a:t>
            </a:r>
          </a:p>
        </p:txBody>
      </p:sp>
      <p:sp>
        <p:nvSpPr>
          <p:cNvPr id="4" name="Date Placeholder 3">
            <a:extLst>
              <a:ext uri="{FF2B5EF4-FFF2-40B4-BE49-F238E27FC236}">
                <a16:creationId xmlns:a16="http://schemas.microsoft.com/office/drawing/2014/main" id="{D5611E01-0E60-D2D9-D285-C9D8D67B6731}"/>
              </a:ext>
            </a:extLst>
          </p:cNvPr>
          <p:cNvSpPr>
            <a:spLocks noGrp="1"/>
          </p:cNvSpPr>
          <p:nvPr>
            <p:ph type="dt" sz="half" idx="10"/>
          </p:nvPr>
        </p:nvSpPr>
        <p:spPr>
          <a:xfrm>
            <a:off x="9719729" y="186542"/>
            <a:ext cx="2472271" cy="365125"/>
          </a:xfrm>
        </p:spPr>
        <p:txBody>
          <a:bodyPr/>
          <a:lstStyle/>
          <a:p>
            <a:pPr algn="ctr"/>
            <a:fld id="{23ADC029-B824-420F-A987-2DAB9E48423A}" type="datetime4">
              <a:rPr lang="en-GB" sz="2800" b="1" u="sng" smtClean="0">
                <a:solidFill>
                  <a:schemeClr val="tx1"/>
                </a:solidFill>
                <a:latin typeface="+mj-lt"/>
              </a:rPr>
              <a:pPr algn="ctr"/>
              <a:t>25 July 2023</a:t>
            </a:fld>
            <a:endParaRPr lang="en-GB" sz="2400" b="1" u="sng" dirty="0">
              <a:solidFill>
                <a:schemeClr val="tx1"/>
              </a:solidFill>
              <a:latin typeface="+mj-lt"/>
            </a:endParaRPr>
          </a:p>
        </p:txBody>
      </p:sp>
      <p:sp>
        <p:nvSpPr>
          <p:cNvPr id="6" name="Subtitle 5">
            <a:extLst>
              <a:ext uri="{FF2B5EF4-FFF2-40B4-BE49-F238E27FC236}">
                <a16:creationId xmlns:a16="http://schemas.microsoft.com/office/drawing/2014/main" id="{C046907A-3BAA-713C-2CF0-09CB990FA651}"/>
              </a:ext>
            </a:extLst>
          </p:cNvPr>
          <p:cNvSpPr>
            <a:spLocks noGrp="1"/>
          </p:cNvSpPr>
          <p:nvPr>
            <p:ph type="subTitle" idx="1"/>
          </p:nvPr>
        </p:nvSpPr>
        <p:spPr/>
        <p:txBody>
          <a:bodyPr/>
          <a:lstStyle/>
          <a:p>
            <a:r>
              <a:rPr lang="en-GB" dirty="0"/>
              <a:t>By </a:t>
            </a:r>
            <a:r>
              <a:rPr lang="en-GB" dirty="0" err="1"/>
              <a:t>CierAn</a:t>
            </a:r>
            <a:r>
              <a:rPr lang="en-GB" dirty="0"/>
              <a:t> Henshaw – Penwortham Priory Academy</a:t>
            </a:r>
          </a:p>
        </p:txBody>
      </p:sp>
      <p:grpSp>
        <p:nvGrpSpPr>
          <p:cNvPr id="7" name="Group 6">
            <a:extLst>
              <a:ext uri="{FF2B5EF4-FFF2-40B4-BE49-F238E27FC236}">
                <a16:creationId xmlns:a16="http://schemas.microsoft.com/office/drawing/2014/main" id="{55850F9C-4E60-02FB-9BDB-3DEE2F05DCE3}"/>
              </a:ext>
            </a:extLst>
          </p:cNvPr>
          <p:cNvGrpSpPr>
            <a:grpSpLocks noGrp="1" noUngrp="1" noRot="1" noMove="1" noResize="1"/>
          </p:cNvGrpSpPr>
          <p:nvPr/>
        </p:nvGrpSpPr>
        <p:grpSpPr>
          <a:xfrm>
            <a:off x="6096000" y="5161793"/>
            <a:ext cx="6205330" cy="1696207"/>
            <a:chOff x="4674705" y="4121497"/>
            <a:chExt cx="7649817" cy="2133600"/>
          </a:xfrm>
        </p:grpSpPr>
        <p:pic>
          <p:nvPicPr>
            <p:cNvPr id="8" name="Picture 7">
              <a:extLst>
                <a:ext uri="{FF2B5EF4-FFF2-40B4-BE49-F238E27FC236}">
                  <a16:creationId xmlns:a16="http://schemas.microsoft.com/office/drawing/2014/main" id="{CD4FE612-1CB9-168D-EA01-3ECDE906293B}"/>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9" name="Picture 8">
              <a:extLst>
                <a:ext uri="{FF2B5EF4-FFF2-40B4-BE49-F238E27FC236}">
                  <a16:creationId xmlns:a16="http://schemas.microsoft.com/office/drawing/2014/main" id="{90C5F92B-2E8F-CE3C-F8FE-A4EA1E0FB26B}"/>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10" name="Picture 9">
              <a:extLst>
                <a:ext uri="{FF2B5EF4-FFF2-40B4-BE49-F238E27FC236}">
                  <a16:creationId xmlns:a16="http://schemas.microsoft.com/office/drawing/2014/main" id="{55D70589-FCDA-E31F-3FE2-7A0C4ECAE902}"/>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11" name="Picture 10">
              <a:extLst>
                <a:ext uri="{FF2B5EF4-FFF2-40B4-BE49-F238E27FC236}">
                  <a16:creationId xmlns:a16="http://schemas.microsoft.com/office/drawing/2014/main" id="{7B16895F-8C8C-FFA7-6469-2F0E2BF59B4F}"/>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pic>
        <p:nvPicPr>
          <p:cNvPr id="5" name="Picture 4" descr="A logo for a company&#10;&#10;Description automatically generated">
            <a:extLst>
              <a:ext uri="{FF2B5EF4-FFF2-40B4-BE49-F238E27FC236}">
                <a16:creationId xmlns:a16="http://schemas.microsoft.com/office/drawing/2014/main" id="{F8F52685-A2F1-2796-85DE-77753040E4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532" y="6171487"/>
            <a:ext cx="1595539" cy="641013"/>
          </a:xfrm>
          <a:prstGeom prst="rect">
            <a:avLst/>
          </a:prstGeom>
        </p:spPr>
      </p:pic>
      <p:pic>
        <p:nvPicPr>
          <p:cNvPr id="13" name="Picture 12" descr="A blue and white circular logo with a map in the center&#10;&#10;Description automatically generated">
            <a:extLst>
              <a:ext uri="{FF2B5EF4-FFF2-40B4-BE49-F238E27FC236}">
                <a16:creationId xmlns:a16="http://schemas.microsoft.com/office/drawing/2014/main" id="{E6AC198C-366A-52D6-2A92-F87379FC9A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12779" y="6165014"/>
            <a:ext cx="692986" cy="692986"/>
          </a:xfrm>
          <a:prstGeom prst="rect">
            <a:avLst/>
          </a:prstGeom>
        </p:spPr>
      </p:pic>
    </p:spTree>
    <p:extLst>
      <p:ext uri="{BB962C8B-B14F-4D97-AF65-F5344CB8AC3E}">
        <p14:creationId xmlns:p14="http://schemas.microsoft.com/office/powerpoint/2010/main" val="209184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05F9B6-0E75-52D0-6827-9E9765B2765D}"/>
              </a:ext>
            </a:extLst>
          </p:cNvPr>
          <p:cNvPicPr>
            <a:picLocks noChangeAspect="1"/>
          </p:cNvPicPr>
          <p:nvPr/>
        </p:nvPicPr>
        <p:blipFill>
          <a:blip r:embed="rId2"/>
          <a:stretch>
            <a:fillRect/>
          </a:stretch>
        </p:blipFill>
        <p:spPr>
          <a:xfrm>
            <a:off x="1301082" y="0"/>
            <a:ext cx="8860557" cy="6174383"/>
          </a:xfrm>
          <a:prstGeom prst="rect">
            <a:avLst/>
          </a:prstGeom>
        </p:spPr>
      </p:pic>
      <p:sp>
        <p:nvSpPr>
          <p:cNvPr id="9" name="Rectangle: Rounded Corners 8">
            <a:extLst>
              <a:ext uri="{FF2B5EF4-FFF2-40B4-BE49-F238E27FC236}">
                <a16:creationId xmlns:a16="http://schemas.microsoft.com/office/drawing/2014/main" id="{BEAB0EBE-A054-6EEB-5E1B-41F08EC38C63}"/>
              </a:ext>
            </a:extLst>
          </p:cNvPr>
          <p:cNvSpPr/>
          <p:nvPr/>
        </p:nvSpPr>
        <p:spPr>
          <a:xfrm>
            <a:off x="8330818" y="3250091"/>
            <a:ext cx="1608311" cy="4737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1" name="Rectangle: Rounded Corners 10">
            <a:extLst>
              <a:ext uri="{FF2B5EF4-FFF2-40B4-BE49-F238E27FC236}">
                <a16:creationId xmlns:a16="http://schemas.microsoft.com/office/drawing/2014/main" id="{2E7B2A79-948E-BDC7-1A50-334CAEA20A82}"/>
              </a:ext>
            </a:extLst>
          </p:cNvPr>
          <p:cNvSpPr/>
          <p:nvPr/>
        </p:nvSpPr>
        <p:spPr>
          <a:xfrm>
            <a:off x="8330818" y="4608438"/>
            <a:ext cx="1608311" cy="4737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2" name="Rectangle: Rounded Corners 11">
            <a:extLst>
              <a:ext uri="{FF2B5EF4-FFF2-40B4-BE49-F238E27FC236}">
                <a16:creationId xmlns:a16="http://schemas.microsoft.com/office/drawing/2014/main" id="{60D70EC4-63D5-D713-A1AA-D37897FA7478}"/>
              </a:ext>
            </a:extLst>
          </p:cNvPr>
          <p:cNvSpPr/>
          <p:nvPr/>
        </p:nvSpPr>
        <p:spPr>
          <a:xfrm>
            <a:off x="8330818" y="2329074"/>
            <a:ext cx="1608311" cy="4737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3" name="Rectangle: Rounded Corners 12">
            <a:extLst>
              <a:ext uri="{FF2B5EF4-FFF2-40B4-BE49-F238E27FC236}">
                <a16:creationId xmlns:a16="http://schemas.microsoft.com/office/drawing/2014/main" id="{261342B2-04A0-B99E-BD08-40BA167D7714}"/>
              </a:ext>
            </a:extLst>
          </p:cNvPr>
          <p:cNvSpPr/>
          <p:nvPr/>
        </p:nvSpPr>
        <p:spPr>
          <a:xfrm>
            <a:off x="8344069" y="511341"/>
            <a:ext cx="1608311" cy="4737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pic>
        <p:nvPicPr>
          <p:cNvPr id="4" name="Picture 3" descr="A logo for a company&#10;&#10;Description automatically generated">
            <a:extLst>
              <a:ext uri="{FF2B5EF4-FFF2-40B4-BE49-F238E27FC236}">
                <a16:creationId xmlns:a16="http://schemas.microsoft.com/office/drawing/2014/main" id="{6451BAE8-8E03-4412-0902-20CC2D1A9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958" y="6267635"/>
            <a:ext cx="1709387" cy="590364"/>
          </a:xfrm>
          <a:prstGeom prst="rect">
            <a:avLst/>
          </a:prstGeom>
        </p:spPr>
      </p:pic>
      <p:pic>
        <p:nvPicPr>
          <p:cNvPr id="6" name="Picture 5" descr="A blue and white circular logo with a map in the center&#10;&#10;Description automatically generated">
            <a:extLst>
              <a:ext uri="{FF2B5EF4-FFF2-40B4-BE49-F238E27FC236}">
                <a16:creationId xmlns:a16="http://schemas.microsoft.com/office/drawing/2014/main" id="{1099066D-F2D7-3D4C-31C1-02294F0FE6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8650" y="6222226"/>
            <a:ext cx="635773" cy="635773"/>
          </a:xfrm>
          <a:prstGeom prst="rect">
            <a:avLst/>
          </a:prstGeom>
        </p:spPr>
      </p:pic>
    </p:spTree>
    <p:extLst>
      <p:ext uri="{BB962C8B-B14F-4D97-AF65-F5344CB8AC3E}">
        <p14:creationId xmlns:p14="http://schemas.microsoft.com/office/powerpoint/2010/main" val="5534930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9"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40AB7FB-8C7F-1B99-786D-7A5069111FD7}"/>
              </a:ext>
            </a:extLst>
          </p:cNvPr>
          <p:cNvGrpSpPr>
            <a:grpSpLocks noGrp="1" noUngrp="1" noRot="1" noMove="1" noResize="1"/>
          </p:cNvGrpSpPr>
          <p:nvPr/>
        </p:nvGrpSpPr>
        <p:grpSpPr>
          <a:xfrm>
            <a:off x="6096000" y="5161793"/>
            <a:ext cx="6205330" cy="1696207"/>
            <a:chOff x="4674705" y="4121497"/>
            <a:chExt cx="7649817" cy="2133600"/>
          </a:xfrm>
        </p:grpSpPr>
        <p:pic>
          <p:nvPicPr>
            <p:cNvPr id="8" name="Picture 7">
              <a:extLst>
                <a:ext uri="{FF2B5EF4-FFF2-40B4-BE49-F238E27FC236}">
                  <a16:creationId xmlns:a16="http://schemas.microsoft.com/office/drawing/2014/main" id="{C2E0622D-9A2C-F8AD-C6F2-C99006879351}"/>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9" name="Picture 8">
              <a:extLst>
                <a:ext uri="{FF2B5EF4-FFF2-40B4-BE49-F238E27FC236}">
                  <a16:creationId xmlns:a16="http://schemas.microsoft.com/office/drawing/2014/main" id="{6E9AE227-6461-674F-2177-1A3B2BFA7AE3}"/>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10" name="Picture 9">
              <a:extLst>
                <a:ext uri="{FF2B5EF4-FFF2-40B4-BE49-F238E27FC236}">
                  <a16:creationId xmlns:a16="http://schemas.microsoft.com/office/drawing/2014/main" id="{B231FBF4-876A-3FC7-11B2-FD5BCED08975}"/>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11" name="Picture 10">
              <a:extLst>
                <a:ext uri="{FF2B5EF4-FFF2-40B4-BE49-F238E27FC236}">
                  <a16:creationId xmlns:a16="http://schemas.microsoft.com/office/drawing/2014/main" id="{72D8EDD2-8CD6-B62D-86C8-8C18D995F160}"/>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pic>
        <p:nvPicPr>
          <p:cNvPr id="12" name="Picture 11">
            <a:extLst>
              <a:ext uri="{FF2B5EF4-FFF2-40B4-BE49-F238E27FC236}">
                <a16:creationId xmlns:a16="http://schemas.microsoft.com/office/drawing/2014/main" id="{F2D597D2-6728-9863-C664-7D57D567F598}"/>
              </a:ext>
            </a:extLst>
          </p:cNvPr>
          <p:cNvPicPr>
            <a:picLocks noChangeAspect="1"/>
          </p:cNvPicPr>
          <p:nvPr/>
        </p:nvPicPr>
        <p:blipFill>
          <a:blip r:embed="rId6"/>
          <a:stretch>
            <a:fillRect/>
          </a:stretch>
        </p:blipFill>
        <p:spPr>
          <a:xfrm>
            <a:off x="0" y="0"/>
            <a:ext cx="11733668" cy="6701257"/>
          </a:xfrm>
          <a:prstGeom prst="rect">
            <a:avLst/>
          </a:prstGeom>
        </p:spPr>
      </p:pic>
      <p:sp>
        <p:nvSpPr>
          <p:cNvPr id="15" name="Rectangle: Rounded Corners 14">
            <a:extLst>
              <a:ext uri="{FF2B5EF4-FFF2-40B4-BE49-F238E27FC236}">
                <a16:creationId xmlns:a16="http://schemas.microsoft.com/office/drawing/2014/main" id="{E467EC67-EA67-9894-D552-BE13F53F3DE7}"/>
              </a:ext>
            </a:extLst>
          </p:cNvPr>
          <p:cNvSpPr/>
          <p:nvPr/>
        </p:nvSpPr>
        <p:spPr>
          <a:xfrm>
            <a:off x="1303819" y="897558"/>
            <a:ext cx="8237745"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6" name="Rectangle: Rounded Corners 15">
            <a:extLst>
              <a:ext uri="{FF2B5EF4-FFF2-40B4-BE49-F238E27FC236}">
                <a16:creationId xmlns:a16="http://schemas.microsoft.com/office/drawing/2014/main" id="{147CF22B-3FF1-415E-7F3D-215A276AC5C1}"/>
              </a:ext>
            </a:extLst>
          </p:cNvPr>
          <p:cNvSpPr/>
          <p:nvPr/>
        </p:nvSpPr>
        <p:spPr>
          <a:xfrm>
            <a:off x="1303819" y="2202117"/>
            <a:ext cx="8237745"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7" name="Rectangle: Rounded Corners 16">
            <a:extLst>
              <a:ext uri="{FF2B5EF4-FFF2-40B4-BE49-F238E27FC236}">
                <a16:creationId xmlns:a16="http://schemas.microsoft.com/office/drawing/2014/main" id="{964C29F7-F1AB-AF1E-C34D-021B6CBD00AF}"/>
              </a:ext>
            </a:extLst>
          </p:cNvPr>
          <p:cNvSpPr/>
          <p:nvPr/>
        </p:nvSpPr>
        <p:spPr>
          <a:xfrm>
            <a:off x="1303819" y="3506676"/>
            <a:ext cx="8237745"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8" name="Rectangle: Rounded Corners 17">
            <a:extLst>
              <a:ext uri="{FF2B5EF4-FFF2-40B4-BE49-F238E27FC236}">
                <a16:creationId xmlns:a16="http://schemas.microsoft.com/office/drawing/2014/main" id="{D3846203-09DD-5095-A85D-33D13B569BB7}"/>
              </a:ext>
            </a:extLst>
          </p:cNvPr>
          <p:cNvSpPr/>
          <p:nvPr/>
        </p:nvSpPr>
        <p:spPr>
          <a:xfrm>
            <a:off x="1252144" y="4755871"/>
            <a:ext cx="8237745"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9" name="Rectangle: Rounded Corners 18">
            <a:extLst>
              <a:ext uri="{FF2B5EF4-FFF2-40B4-BE49-F238E27FC236}">
                <a16:creationId xmlns:a16="http://schemas.microsoft.com/office/drawing/2014/main" id="{9E1A8EA2-0B49-F0BF-D8D6-A2F103E07201}"/>
              </a:ext>
            </a:extLst>
          </p:cNvPr>
          <p:cNvSpPr/>
          <p:nvPr/>
        </p:nvSpPr>
        <p:spPr>
          <a:xfrm>
            <a:off x="10241023" y="951976"/>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0" name="Rectangle: Rounded Corners 19">
            <a:extLst>
              <a:ext uri="{FF2B5EF4-FFF2-40B4-BE49-F238E27FC236}">
                <a16:creationId xmlns:a16="http://schemas.microsoft.com/office/drawing/2014/main" id="{5BE6C3E2-95B1-6CF9-EF41-B665EE0FB481}"/>
              </a:ext>
            </a:extLst>
          </p:cNvPr>
          <p:cNvSpPr/>
          <p:nvPr/>
        </p:nvSpPr>
        <p:spPr>
          <a:xfrm>
            <a:off x="10241023" y="2216911"/>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1" name="Rectangle: Rounded Corners 20">
            <a:extLst>
              <a:ext uri="{FF2B5EF4-FFF2-40B4-BE49-F238E27FC236}">
                <a16:creationId xmlns:a16="http://schemas.microsoft.com/office/drawing/2014/main" id="{4E57229D-C923-F436-2631-EC2FE5445854}"/>
              </a:ext>
            </a:extLst>
          </p:cNvPr>
          <p:cNvSpPr/>
          <p:nvPr/>
        </p:nvSpPr>
        <p:spPr>
          <a:xfrm>
            <a:off x="10252336" y="3506676"/>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2" name="Rectangle: Rounded Corners 21">
            <a:extLst>
              <a:ext uri="{FF2B5EF4-FFF2-40B4-BE49-F238E27FC236}">
                <a16:creationId xmlns:a16="http://schemas.microsoft.com/office/drawing/2014/main" id="{AFD2807E-CAD5-B850-07DB-87BCF63D8984}"/>
              </a:ext>
            </a:extLst>
          </p:cNvPr>
          <p:cNvSpPr/>
          <p:nvPr/>
        </p:nvSpPr>
        <p:spPr>
          <a:xfrm>
            <a:off x="10252336" y="4796441"/>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3" name="Rectangle: Rounded Corners 22">
            <a:extLst>
              <a:ext uri="{FF2B5EF4-FFF2-40B4-BE49-F238E27FC236}">
                <a16:creationId xmlns:a16="http://schemas.microsoft.com/office/drawing/2014/main" id="{D39AC1A3-A147-7BEC-9BCB-D88DC90DDE3C}"/>
              </a:ext>
            </a:extLst>
          </p:cNvPr>
          <p:cNvSpPr/>
          <p:nvPr/>
        </p:nvSpPr>
        <p:spPr>
          <a:xfrm>
            <a:off x="10194066" y="6009896"/>
            <a:ext cx="1410856" cy="6031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Tree>
    <p:extLst>
      <p:ext uri="{BB962C8B-B14F-4D97-AF65-F5344CB8AC3E}">
        <p14:creationId xmlns:p14="http://schemas.microsoft.com/office/powerpoint/2010/main" val="42531444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6"/>
                                        </p:tgtEl>
                                      </p:cBhvr>
                                    </p:animEffect>
                                    <p:set>
                                      <p:cBhvr>
                                        <p:cTn id="1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8"/>
                                        </p:tgtEl>
                                      </p:cBhvr>
                                    </p:animEffect>
                                    <p:set>
                                      <p:cBhvr>
                                        <p:cTn id="2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2" restart="whenNotActive" fill="hold" evtFilter="cancelBubble" nodeType="interactiveSeq">
                <p:stCondLst>
                  <p:cond evt="onClick" delay="0">
                    <p:tgtEl>
                      <p:spTgt spid="20"/>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8" restart="whenNotActive" fill="hold" evtFilter="cancelBubble" nodeType="interactiveSeq">
                <p:stCondLst>
                  <p:cond evt="onClick" delay="0">
                    <p:tgtEl>
                      <p:spTgt spid="21"/>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21"/>
                                        </p:tgtEl>
                                      </p:cBhvr>
                                    </p:animEffect>
                                    <p:set>
                                      <p:cBhvr>
                                        <p:cTn id="4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44" restart="whenNotActive" fill="hold" evtFilter="cancelBubble" nodeType="interactiveSeq">
                <p:stCondLst>
                  <p:cond evt="onClick" delay="0">
                    <p:tgtEl>
                      <p:spTgt spid="22"/>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22"/>
                                        </p:tgtEl>
                                      </p:cBhvr>
                                    </p:animEffect>
                                    <p:set>
                                      <p:cBhvr>
                                        <p:cTn id="49"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0" restart="whenNotActive" fill="hold" evtFilter="cancelBubble" nodeType="interactiveSeq">
                <p:stCondLst>
                  <p:cond evt="onClick" delay="0">
                    <p:tgtEl>
                      <p:spTgt spid="23"/>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23"/>
                                        </p:tgtEl>
                                      </p:cBhvr>
                                    </p:animEffect>
                                    <p:set>
                                      <p:cBhvr>
                                        <p:cTn id="55"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40AB7FB-8C7F-1B99-786D-7A5069111FD7}"/>
              </a:ext>
            </a:extLst>
          </p:cNvPr>
          <p:cNvGrpSpPr>
            <a:grpSpLocks noGrp="1" noUngrp="1" noRot="1" noMove="1" noResize="1"/>
          </p:cNvGrpSpPr>
          <p:nvPr/>
        </p:nvGrpSpPr>
        <p:grpSpPr>
          <a:xfrm>
            <a:off x="6096000" y="5161793"/>
            <a:ext cx="6205330" cy="1696207"/>
            <a:chOff x="4674705" y="4121497"/>
            <a:chExt cx="7649817" cy="2133600"/>
          </a:xfrm>
        </p:grpSpPr>
        <p:pic>
          <p:nvPicPr>
            <p:cNvPr id="8" name="Picture 7">
              <a:extLst>
                <a:ext uri="{FF2B5EF4-FFF2-40B4-BE49-F238E27FC236}">
                  <a16:creationId xmlns:a16="http://schemas.microsoft.com/office/drawing/2014/main" id="{C2E0622D-9A2C-F8AD-C6F2-C99006879351}"/>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9" name="Picture 8">
              <a:extLst>
                <a:ext uri="{FF2B5EF4-FFF2-40B4-BE49-F238E27FC236}">
                  <a16:creationId xmlns:a16="http://schemas.microsoft.com/office/drawing/2014/main" id="{6E9AE227-6461-674F-2177-1A3B2BFA7AE3}"/>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10" name="Picture 9">
              <a:extLst>
                <a:ext uri="{FF2B5EF4-FFF2-40B4-BE49-F238E27FC236}">
                  <a16:creationId xmlns:a16="http://schemas.microsoft.com/office/drawing/2014/main" id="{B231FBF4-876A-3FC7-11B2-FD5BCED08975}"/>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11" name="Picture 10">
              <a:extLst>
                <a:ext uri="{FF2B5EF4-FFF2-40B4-BE49-F238E27FC236}">
                  <a16:creationId xmlns:a16="http://schemas.microsoft.com/office/drawing/2014/main" id="{72D8EDD2-8CD6-B62D-86C8-8C18D995F160}"/>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pic>
        <p:nvPicPr>
          <p:cNvPr id="3" name="Picture 2">
            <a:extLst>
              <a:ext uri="{FF2B5EF4-FFF2-40B4-BE49-F238E27FC236}">
                <a16:creationId xmlns:a16="http://schemas.microsoft.com/office/drawing/2014/main" id="{88F22CED-1963-EE6D-8870-BF86A670025D}"/>
              </a:ext>
            </a:extLst>
          </p:cNvPr>
          <p:cNvPicPr>
            <a:picLocks noChangeAspect="1"/>
          </p:cNvPicPr>
          <p:nvPr/>
        </p:nvPicPr>
        <p:blipFill>
          <a:blip r:embed="rId6"/>
          <a:stretch>
            <a:fillRect/>
          </a:stretch>
        </p:blipFill>
        <p:spPr>
          <a:xfrm>
            <a:off x="270683" y="156743"/>
            <a:ext cx="11779446" cy="4600993"/>
          </a:xfrm>
          <a:prstGeom prst="rect">
            <a:avLst/>
          </a:prstGeom>
        </p:spPr>
      </p:pic>
      <p:sp>
        <p:nvSpPr>
          <p:cNvPr id="22" name="Rectangle: Rounded Corners 21">
            <a:extLst>
              <a:ext uri="{FF2B5EF4-FFF2-40B4-BE49-F238E27FC236}">
                <a16:creationId xmlns:a16="http://schemas.microsoft.com/office/drawing/2014/main" id="{AFD2807E-CAD5-B850-07DB-87BCF63D8984}"/>
              </a:ext>
            </a:extLst>
          </p:cNvPr>
          <p:cNvSpPr/>
          <p:nvPr/>
        </p:nvSpPr>
        <p:spPr>
          <a:xfrm>
            <a:off x="10702805" y="2071130"/>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4" name="Rectangle: Rounded Corners 3">
            <a:extLst>
              <a:ext uri="{FF2B5EF4-FFF2-40B4-BE49-F238E27FC236}">
                <a16:creationId xmlns:a16="http://schemas.microsoft.com/office/drawing/2014/main" id="{688B5A49-11D5-E43C-27D2-BDA7A2D0B3FA}"/>
              </a:ext>
            </a:extLst>
          </p:cNvPr>
          <p:cNvSpPr/>
          <p:nvPr/>
        </p:nvSpPr>
        <p:spPr>
          <a:xfrm>
            <a:off x="8701803" y="2097635"/>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5" name="Rectangle: Rounded Corners 4">
            <a:extLst>
              <a:ext uri="{FF2B5EF4-FFF2-40B4-BE49-F238E27FC236}">
                <a16:creationId xmlns:a16="http://schemas.microsoft.com/office/drawing/2014/main" id="{2D1A38AB-9882-0FD1-4DC9-1655841B2755}"/>
              </a:ext>
            </a:extLst>
          </p:cNvPr>
          <p:cNvSpPr/>
          <p:nvPr/>
        </p:nvSpPr>
        <p:spPr>
          <a:xfrm>
            <a:off x="6700801" y="2097634"/>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2" name="Rectangle: Rounded Corners 11">
            <a:extLst>
              <a:ext uri="{FF2B5EF4-FFF2-40B4-BE49-F238E27FC236}">
                <a16:creationId xmlns:a16="http://schemas.microsoft.com/office/drawing/2014/main" id="{C80324DF-D60D-7D56-8B13-3FFBC0A173F8}"/>
              </a:ext>
            </a:extLst>
          </p:cNvPr>
          <p:cNvSpPr/>
          <p:nvPr/>
        </p:nvSpPr>
        <p:spPr>
          <a:xfrm>
            <a:off x="2095670" y="2056285"/>
            <a:ext cx="2211285" cy="13283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4" name="Rectangle: Rounded Corners 13">
            <a:extLst>
              <a:ext uri="{FF2B5EF4-FFF2-40B4-BE49-F238E27FC236}">
                <a16:creationId xmlns:a16="http://schemas.microsoft.com/office/drawing/2014/main" id="{471E0FCE-27BE-A26C-8225-D2A86DEC885A}"/>
              </a:ext>
            </a:extLst>
          </p:cNvPr>
          <p:cNvSpPr/>
          <p:nvPr/>
        </p:nvSpPr>
        <p:spPr>
          <a:xfrm>
            <a:off x="1558895" y="3779145"/>
            <a:ext cx="4601511" cy="7533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4" name="Rectangle: Rounded Corners 23">
            <a:extLst>
              <a:ext uri="{FF2B5EF4-FFF2-40B4-BE49-F238E27FC236}">
                <a16:creationId xmlns:a16="http://schemas.microsoft.com/office/drawing/2014/main" id="{092F09E4-7581-BB52-2480-898859B44705}"/>
              </a:ext>
            </a:extLst>
          </p:cNvPr>
          <p:cNvSpPr/>
          <p:nvPr/>
        </p:nvSpPr>
        <p:spPr>
          <a:xfrm>
            <a:off x="1366723" y="1405280"/>
            <a:ext cx="5281070" cy="32594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pic>
        <p:nvPicPr>
          <p:cNvPr id="6" name="Picture 5" descr="A logo for a company&#10;&#10;Description automatically generated">
            <a:extLst>
              <a:ext uri="{FF2B5EF4-FFF2-40B4-BE49-F238E27FC236}">
                <a16:creationId xmlns:a16="http://schemas.microsoft.com/office/drawing/2014/main" id="{AE5B2F36-DF44-FDF3-228B-3A172A685C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6723" y="6320901"/>
            <a:ext cx="1825242" cy="585456"/>
          </a:xfrm>
          <a:prstGeom prst="rect">
            <a:avLst/>
          </a:prstGeom>
        </p:spPr>
      </p:pic>
      <p:pic>
        <p:nvPicPr>
          <p:cNvPr id="15" name="Picture 14" descr="A blue and white circular logo with a map in the center&#10;&#10;Description automatically generated">
            <a:extLst>
              <a:ext uri="{FF2B5EF4-FFF2-40B4-BE49-F238E27FC236}">
                <a16:creationId xmlns:a16="http://schemas.microsoft.com/office/drawing/2014/main" id="{1E62AB01-AD37-01E0-0F16-0181F7B1F0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64962" y="6174889"/>
            <a:ext cx="683111" cy="683111"/>
          </a:xfrm>
          <a:prstGeom prst="rect">
            <a:avLst/>
          </a:prstGeom>
        </p:spPr>
      </p:pic>
    </p:spTree>
    <p:extLst>
      <p:ext uri="{BB962C8B-B14F-4D97-AF65-F5344CB8AC3E}">
        <p14:creationId xmlns:p14="http://schemas.microsoft.com/office/powerpoint/2010/main" val="9126212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2"/>
                                        </p:tgtEl>
                                      </p:cBhvr>
                                    </p:animEffect>
                                    <p:set>
                                      <p:cBhvr>
                                        <p:cTn id="7"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1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2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22" grpId="0" animBg="1"/>
      <p:bldP spid="4" grpId="0" animBg="1"/>
      <p:bldP spid="5" grpId="0" animBg="1"/>
      <p:bldP spid="12" grpId="0" animBg="1"/>
      <p:bldP spid="14" grpId="0" animBg="1"/>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25F8B5D-918D-C6A4-0812-B2A1121F7B2E}"/>
              </a:ext>
            </a:extLst>
          </p:cNvPr>
          <p:cNvPicPr>
            <a:picLocks noChangeAspect="1"/>
          </p:cNvPicPr>
          <p:nvPr/>
        </p:nvPicPr>
        <p:blipFill>
          <a:blip r:embed="rId2"/>
          <a:stretch>
            <a:fillRect/>
          </a:stretch>
        </p:blipFill>
        <p:spPr>
          <a:xfrm>
            <a:off x="61384" y="272257"/>
            <a:ext cx="12053721" cy="4114213"/>
          </a:xfrm>
          <a:prstGeom prst="rect">
            <a:avLst/>
          </a:prstGeom>
        </p:spPr>
      </p:pic>
      <p:grpSp>
        <p:nvGrpSpPr>
          <p:cNvPr id="7" name="Group 6">
            <a:extLst>
              <a:ext uri="{FF2B5EF4-FFF2-40B4-BE49-F238E27FC236}">
                <a16:creationId xmlns:a16="http://schemas.microsoft.com/office/drawing/2014/main" id="{A40AB7FB-8C7F-1B99-786D-7A5069111FD7}"/>
              </a:ext>
            </a:extLst>
          </p:cNvPr>
          <p:cNvGrpSpPr>
            <a:grpSpLocks noGrp="1" noUngrp="1" noRot="1" noMove="1" noResize="1"/>
          </p:cNvGrpSpPr>
          <p:nvPr/>
        </p:nvGrpSpPr>
        <p:grpSpPr>
          <a:xfrm>
            <a:off x="6096000" y="5161793"/>
            <a:ext cx="6205330" cy="1696207"/>
            <a:chOff x="4674705" y="4121497"/>
            <a:chExt cx="7649817" cy="2133600"/>
          </a:xfrm>
        </p:grpSpPr>
        <p:pic>
          <p:nvPicPr>
            <p:cNvPr id="8" name="Picture 7">
              <a:extLst>
                <a:ext uri="{FF2B5EF4-FFF2-40B4-BE49-F238E27FC236}">
                  <a16:creationId xmlns:a16="http://schemas.microsoft.com/office/drawing/2014/main" id="{C2E0622D-9A2C-F8AD-C6F2-C99006879351}"/>
                </a:ext>
              </a:extLst>
            </p:cNvPr>
            <p:cNvPicPr>
              <a:picLocks noGrp="1" noRot="1" noMove="1" noResize="1" noEditPoints="1" noAdjustHandles="1" noChangeArrowheads="1" noChangeShapeType="1" noCrop="1"/>
            </p:cNvPicPr>
            <p:nvPr/>
          </p:nvPicPr>
          <p:blipFill>
            <a:blip r:embed="rId3"/>
            <a:stretch>
              <a:fillRect/>
            </a:stretch>
          </p:blipFill>
          <p:spPr>
            <a:xfrm>
              <a:off x="10190922" y="4121497"/>
              <a:ext cx="2133600" cy="2133600"/>
            </a:xfrm>
            <a:prstGeom prst="rect">
              <a:avLst/>
            </a:prstGeom>
          </p:spPr>
        </p:pic>
        <p:pic>
          <p:nvPicPr>
            <p:cNvPr id="9" name="Picture 8">
              <a:extLst>
                <a:ext uri="{FF2B5EF4-FFF2-40B4-BE49-F238E27FC236}">
                  <a16:creationId xmlns:a16="http://schemas.microsoft.com/office/drawing/2014/main" id="{6E9AE227-6461-674F-2177-1A3B2BFA7AE3}"/>
                </a:ext>
              </a:extLst>
            </p:cNvPr>
            <p:cNvPicPr>
              <a:picLocks noGrp="1" noRot="1" noMove="1" noResize="1" noEditPoints="1" noAdjustHandles="1" noChangeArrowheads="1" noChangeShapeType="1" noCrop="1"/>
            </p:cNvPicPr>
            <p:nvPr/>
          </p:nvPicPr>
          <p:blipFill>
            <a:blip r:embed="rId4"/>
            <a:stretch>
              <a:fillRect/>
            </a:stretch>
          </p:blipFill>
          <p:spPr>
            <a:xfrm>
              <a:off x="8352183" y="4318658"/>
              <a:ext cx="1739277" cy="1739277"/>
            </a:xfrm>
            <a:prstGeom prst="rect">
              <a:avLst/>
            </a:prstGeom>
          </p:spPr>
        </p:pic>
        <p:pic>
          <p:nvPicPr>
            <p:cNvPr id="10" name="Picture 9">
              <a:extLst>
                <a:ext uri="{FF2B5EF4-FFF2-40B4-BE49-F238E27FC236}">
                  <a16:creationId xmlns:a16="http://schemas.microsoft.com/office/drawing/2014/main" id="{B231FBF4-876A-3FC7-11B2-FD5BCED08975}"/>
                </a:ext>
              </a:extLst>
            </p:cNvPr>
            <p:cNvPicPr>
              <a:picLocks noGrp="1" noRot="1" noMove="1" noResize="1" noEditPoints="1" noAdjustHandles="1" noChangeArrowheads="1" noChangeShapeType="1" noCrop="1"/>
            </p:cNvPicPr>
            <p:nvPr/>
          </p:nvPicPr>
          <p:blipFill>
            <a:blip r:embed="rId5"/>
            <a:stretch>
              <a:fillRect/>
            </a:stretch>
          </p:blipFill>
          <p:spPr>
            <a:xfrm>
              <a:off x="6513444" y="4413045"/>
              <a:ext cx="1739277" cy="1739277"/>
            </a:xfrm>
            <a:prstGeom prst="rect">
              <a:avLst/>
            </a:prstGeom>
          </p:spPr>
        </p:pic>
        <p:pic>
          <p:nvPicPr>
            <p:cNvPr id="11" name="Picture 10">
              <a:extLst>
                <a:ext uri="{FF2B5EF4-FFF2-40B4-BE49-F238E27FC236}">
                  <a16:creationId xmlns:a16="http://schemas.microsoft.com/office/drawing/2014/main" id="{72D8EDD2-8CD6-B62D-86C8-8C18D995F160}"/>
                </a:ext>
              </a:extLst>
            </p:cNvPr>
            <p:cNvPicPr>
              <a:picLocks noGrp="1" noRot="1" noMove="1" noResize="1" noEditPoints="1" noAdjustHandles="1" noChangeArrowheads="1" noChangeShapeType="1" noCrop="1"/>
            </p:cNvPicPr>
            <p:nvPr/>
          </p:nvPicPr>
          <p:blipFill>
            <a:blip r:embed="rId6"/>
            <a:stretch>
              <a:fillRect/>
            </a:stretch>
          </p:blipFill>
          <p:spPr>
            <a:xfrm>
              <a:off x="4674705" y="4413044"/>
              <a:ext cx="1739277" cy="1739277"/>
            </a:xfrm>
            <a:prstGeom prst="rect">
              <a:avLst/>
            </a:prstGeom>
          </p:spPr>
        </p:pic>
      </p:grpSp>
      <p:sp>
        <p:nvSpPr>
          <p:cNvPr id="22" name="Rectangle: Rounded Corners 21">
            <a:extLst>
              <a:ext uri="{FF2B5EF4-FFF2-40B4-BE49-F238E27FC236}">
                <a16:creationId xmlns:a16="http://schemas.microsoft.com/office/drawing/2014/main" id="{AFD2807E-CAD5-B850-07DB-87BCF63D8984}"/>
              </a:ext>
            </a:extLst>
          </p:cNvPr>
          <p:cNvSpPr/>
          <p:nvPr/>
        </p:nvSpPr>
        <p:spPr>
          <a:xfrm>
            <a:off x="10755813" y="1378219"/>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4" name="Rectangle: Rounded Corners 3">
            <a:extLst>
              <a:ext uri="{FF2B5EF4-FFF2-40B4-BE49-F238E27FC236}">
                <a16:creationId xmlns:a16="http://schemas.microsoft.com/office/drawing/2014/main" id="{688B5A49-11D5-E43C-27D2-BDA7A2D0B3FA}"/>
              </a:ext>
            </a:extLst>
          </p:cNvPr>
          <p:cNvSpPr/>
          <p:nvPr/>
        </p:nvSpPr>
        <p:spPr>
          <a:xfrm>
            <a:off x="8710583" y="1405280"/>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5" name="Rectangle: Rounded Corners 4">
            <a:extLst>
              <a:ext uri="{FF2B5EF4-FFF2-40B4-BE49-F238E27FC236}">
                <a16:creationId xmlns:a16="http://schemas.microsoft.com/office/drawing/2014/main" id="{2D1A38AB-9882-0FD1-4DC9-1655841B2755}"/>
              </a:ext>
            </a:extLst>
          </p:cNvPr>
          <p:cNvSpPr/>
          <p:nvPr/>
        </p:nvSpPr>
        <p:spPr>
          <a:xfrm>
            <a:off x="6647793" y="1378218"/>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2" name="Rectangle: Rounded Corners 11">
            <a:extLst>
              <a:ext uri="{FF2B5EF4-FFF2-40B4-BE49-F238E27FC236}">
                <a16:creationId xmlns:a16="http://schemas.microsoft.com/office/drawing/2014/main" id="{C80324DF-D60D-7D56-8B13-3FFBC0A173F8}"/>
              </a:ext>
            </a:extLst>
          </p:cNvPr>
          <p:cNvSpPr/>
          <p:nvPr/>
        </p:nvSpPr>
        <p:spPr>
          <a:xfrm>
            <a:off x="1990359" y="1405280"/>
            <a:ext cx="1017883" cy="13283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4" name="Rectangle: Rounded Corners 23">
            <a:extLst>
              <a:ext uri="{FF2B5EF4-FFF2-40B4-BE49-F238E27FC236}">
                <a16:creationId xmlns:a16="http://schemas.microsoft.com/office/drawing/2014/main" id="{092F09E4-7581-BB52-2480-898859B44705}"/>
              </a:ext>
            </a:extLst>
          </p:cNvPr>
          <p:cNvSpPr/>
          <p:nvPr/>
        </p:nvSpPr>
        <p:spPr>
          <a:xfrm>
            <a:off x="1235486" y="338201"/>
            <a:ext cx="2859436" cy="3875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pic>
        <p:nvPicPr>
          <p:cNvPr id="3" name="Picture 2" descr="A logo for a company&#10;&#10;Description automatically generated">
            <a:extLst>
              <a:ext uri="{FF2B5EF4-FFF2-40B4-BE49-F238E27FC236}">
                <a16:creationId xmlns:a16="http://schemas.microsoft.com/office/drawing/2014/main" id="{5E8B170A-ABDD-7B11-ED20-533235852A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384" y="6320901"/>
            <a:ext cx="1792589" cy="537098"/>
          </a:xfrm>
          <a:prstGeom prst="rect">
            <a:avLst/>
          </a:prstGeom>
        </p:spPr>
      </p:pic>
      <p:pic>
        <p:nvPicPr>
          <p:cNvPr id="13" name="Picture 12" descr="A blue and white circular logo with a map in the center&#10;&#10;Description automatically generated">
            <a:extLst>
              <a:ext uri="{FF2B5EF4-FFF2-40B4-BE49-F238E27FC236}">
                <a16:creationId xmlns:a16="http://schemas.microsoft.com/office/drawing/2014/main" id="{7D1471E0-F185-873F-FF44-8768B4FC38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59909" y="6174531"/>
            <a:ext cx="690536" cy="690536"/>
          </a:xfrm>
          <a:prstGeom prst="rect">
            <a:avLst/>
          </a:prstGeom>
        </p:spPr>
      </p:pic>
    </p:spTree>
    <p:extLst>
      <p:ext uri="{BB962C8B-B14F-4D97-AF65-F5344CB8AC3E}">
        <p14:creationId xmlns:p14="http://schemas.microsoft.com/office/powerpoint/2010/main" val="18102241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2"/>
                                        </p:tgtEl>
                                      </p:cBhvr>
                                    </p:animEffect>
                                    <p:set>
                                      <p:cBhvr>
                                        <p:cTn id="7"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2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4"/>
                                        </p:tgtEl>
                                      </p:cBhvr>
                                    </p:animEffect>
                                    <p:set>
                                      <p:cBhvr>
                                        <p:cTn id="31"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22" grpId="0" animBg="1"/>
      <p:bldP spid="4" grpId="0" animBg="1"/>
      <p:bldP spid="5" grpId="0" animBg="1"/>
      <p:bldP spid="12"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484020-B8CF-E96D-44F1-F00A95294251}"/>
              </a:ext>
            </a:extLst>
          </p:cNvPr>
          <p:cNvPicPr>
            <a:picLocks noChangeAspect="1"/>
          </p:cNvPicPr>
          <p:nvPr/>
        </p:nvPicPr>
        <p:blipFill>
          <a:blip r:embed="rId2"/>
          <a:stretch>
            <a:fillRect/>
          </a:stretch>
        </p:blipFill>
        <p:spPr>
          <a:xfrm>
            <a:off x="141871" y="206184"/>
            <a:ext cx="11975694" cy="5624773"/>
          </a:xfrm>
          <a:prstGeom prst="rect">
            <a:avLst/>
          </a:prstGeom>
        </p:spPr>
      </p:pic>
      <p:grpSp>
        <p:nvGrpSpPr>
          <p:cNvPr id="7" name="Group 6">
            <a:extLst>
              <a:ext uri="{FF2B5EF4-FFF2-40B4-BE49-F238E27FC236}">
                <a16:creationId xmlns:a16="http://schemas.microsoft.com/office/drawing/2014/main" id="{A40AB7FB-8C7F-1B99-786D-7A5069111FD7}"/>
              </a:ext>
            </a:extLst>
          </p:cNvPr>
          <p:cNvGrpSpPr>
            <a:grpSpLocks noGrp="1" noUngrp="1" noRot="1" noMove="1" noResize="1"/>
          </p:cNvGrpSpPr>
          <p:nvPr/>
        </p:nvGrpSpPr>
        <p:grpSpPr>
          <a:xfrm>
            <a:off x="6096000" y="5161793"/>
            <a:ext cx="6205330" cy="1696207"/>
            <a:chOff x="4674705" y="4121497"/>
            <a:chExt cx="7649817" cy="2133600"/>
          </a:xfrm>
        </p:grpSpPr>
        <p:pic>
          <p:nvPicPr>
            <p:cNvPr id="8" name="Picture 7">
              <a:extLst>
                <a:ext uri="{FF2B5EF4-FFF2-40B4-BE49-F238E27FC236}">
                  <a16:creationId xmlns:a16="http://schemas.microsoft.com/office/drawing/2014/main" id="{C2E0622D-9A2C-F8AD-C6F2-C99006879351}"/>
                </a:ext>
              </a:extLst>
            </p:cNvPr>
            <p:cNvPicPr>
              <a:picLocks noGrp="1" noRot="1" noMove="1" noResize="1" noEditPoints="1" noAdjustHandles="1" noChangeArrowheads="1" noChangeShapeType="1" noCrop="1"/>
            </p:cNvPicPr>
            <p:nvPr/>
          </p:nvPicPr>
          <p:blipFill>
            <a:blip r:embed="rId3"/>
            <a:stretch>
              <a:fillRect/>
            </a:stretch>
          </p:blipFill>
          <p:spPr>
            <a:xfrm>
              <a:off x="10190922" y="4121497"/>
              <a:ext cx="2133600" cy="2133600"/>
            </a:xfrm>
            <a:prstGeom prst="rect">
              <a:avLst/>
            </a:prstGeom>
          </p:spPr>
        </p:pic>
        <p:pic>
          <p:nvPicPr>
            <p:cNvPr id="9" name="Picture 8">
              <a:extLst>
                <a:ext uri="{FF2B5EF4-FFF2-40B4-BE49-F238E27FC236}">
                  <a16:creationId xmlns:a16="http://schemas.microsoft.com/office/drawing/2014/main" id="{6E9AE227-6461-674F-2177-1A3B2BFA7AE3}"/>
                </a:ext>
              </a:extLst>
            </p:cNvPr>
            <p:cNvPicPr>
              <a:picLocks noGrp="1" noRot="1" noMove="1" noResize="1" noEditPoints="1" noAdjustHandles="1" noChangeArrowheads="1" noChangeShapeType="1" noCrop="1"/>
            </p:cNvPicPr>
            <p:nvPr/>
          </p:nvPicPr>
          <p:blipFill>
            <a:blip r:embed="rId4"/>
            <a:stretch>
              <a:fillRect/>
            </a:stretch>
          </p:blipFill>
          <p:spPr>
            <a:xfrm>
              <a:off x="8352183" y="4318658"/>
              <a:ext cx="1739277" cy="1739277"/>
            </a:xfrm>
            <a:prstGeom prst="rect">
              <a:avLst/>
            </a:prstGeom>
          </p:spPr>
        </p:pic>
        <p:pic>
          <p:nvPicPr>
            <p:cNvPr id="10" name="Picture 9">
              <a:extLst>
                <a:ext uri="{FF2B5EF4-FFF2-40B4-BE49-F238E27FC236}">
                  <a16:creationId xmlns:a16="http://schemas.microsoft.com/office/drawing/2014/main" id="{B231FBF4-876A-3FC7-11B2-FD5BCED08975}"/>
                </a:ext>
              </a:extLst>
            </p:cNvPr>
            <p:cNvPicPr>
              <a:picLocks noGrp="1" noRot="1" noMove="1" noResize="1" noEditPoints="1" noAdjustHandles="1" noChangeArrowheads="1" noChangeShapeType="1" noCrop="1"/>
            </p:cNvPicPr>
            <p:nvPr/>
          </p:nvPicPr>
          <p:blipFill>
            <a:blip r:embed="rId5"/>
            <a:stretch>
              <a:fillRect/>
            </a:stretch>
          </p:blipFill>
          <p:spPr>
            <a:xfrm>
              <a:off x="6513444" y="4413045"/>
              <a:ext cx="1739277" cy="1739277"/>
            </a:xfrm>
            <a:prstGeom prst="rect">
              <a:avLst/>
            </a:prstGeom>
          </p:spPr>
        </p:pic>
        <p:pic>
          <p:nvPicPr>
            <p:cNvPr id="11" name="Picture 10">
              <a:extLst>
                <a:ext uri="{FF2B5EF4-FFF2-40B4-BE49-F238E27FC236}">
                  <a16:creationId xmlns:a16="http://schemas.microsoft.com/office/drawing/2014/main" id="{72D8EDD2-8CD6-B62D-86C8-8C18D995F160}"/>
                </a:ext>
              </a:extLst>
            </p:cNvPr>
            <p:cNvPicPr>
              <a:picLocks noGrp="1" noRot="1" noMove="1" noResize="1" noEditPoints="1" noAdjustHandles="1" noChangeArrowheads="1" noChangeShapeType="1" noCrop="1"/>
            </p:cNvPicPr>
            <p:nvPr/>
          </p:nvPicPr>
          <p:blipFill>
            <a:blip r:embed="rId6"/>
            <a:stretch>
              <a:fillRect/>
            </a:stretch>
          </p:blipFill>
          <p:spPr>
            <a:xfrm>
              <a:off x="4674705" y="4413044"/>
              <a:ext cx="1739277" cy="1739277"/>
            </a:xfrm>
            <a:prstGeom prst="rect">
              <a:avLst/>
            </a:prstGeom>
          </p:spPr>
        </p:pic>
      </p:grpSp>
      <p:sp>
        <p:nvSpPr>
          <p:cNvPr id="22" name="Rectangle: Rounded Corners 21">
            <a:extLst>
              <a:ext uri="{FF2B5EF4-FFF2-40B4-BE49-F238E27FC236}">
                <a16:creationId xmlns:a16="http://schemas.microsoft.com/office/drawing/2014/main" id="{AFD2807E-CAD5-B850-07DB-87BCF63D8984}"/>
              </a:ext>
            </a:extLst>
          </p:cNvPr>
          <p:cNvSpPr/>
          <p:nvPr/>
        </p:nvSpPr>
        <p:spPr>
          <a:xfrm>
            <a:off x="10788812" y="1709523"/>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4" name="Rectangle: Rounded Corners 3">
            <a:extLst>
              <a:ext uri="{FF2B5EF4-FFF2-40B4-BE49-F238E27FC236}">
                <a16:creationId xmlns:a16="http://schemas.microsoft.com/office/drawing/2014/main" id="{688B5A49-11D5-E43C-27D2-BDA7A2D0B3FA}"/>
              </a:ext>
            </a:extLst>
          </p:cNvPr>
          <p:cNvSpPr/>
          <p:nvPr/>
        </p:nvSpPr>
        <p:spPr>
          <a:xfrm>
            <a:off x="8617818" y="1709523"/>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5" name="Rectangle: Rounded Corners 4">
            <a:extLst>
              <a:ext uri="{FF2B5EF4-FFF2-40B4-BE49-F238E27FC236}">
                <a16:creationId xmlns:a16="http://schemas.microsoft.com/office/drawing/2014/main" id="{2D1A38AB-9882-0FD1-4DC9-1655841B2755}"/>
              </a:ext>
            </a:extLst>
          </p:cNvPr>
          <p:cNvSpPr/>
          <p:nvPr/>
        </p:nvSpPr>
        <p:spPr>
          <a:xfrm>
            <a:off x="6674297" y="1709523"/>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 name="Rectangle: Rounded Corners 1">
            <a:extLst>
              <a:ext uri="{FF2B5EF4-FFF2-40B4-BE49-F238E27FC236}">
                <a16:creationId xmlns:a16="http://schemas.microsoft.com/office/drawing/2014/main" id="{EA7662E2-1640-A9F5-7C5E-2C6A23490F04}"/>
              </a:ext>
            </a:extLst>
          </p:cNvPr>
          <p:cNvSpPr/>
          <p:nvPr/>
        </p:nvSpPr>
        <p:spPr>
          <a:xfrm>
            <a:off x="3574183" y="934271"/>
            <a:ext cx="591951"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2" name="Rectangle: Rounded Corners 11">
            <a:extLst>
              <a:ext uri="{FF2B5EF4-FFF2-40B4-BE49-F238E27FC236}">
                <a16:creationId xmlns:a16="http://schemas.microsoft.com/office/drawing/2014/main" id="{55E0B109-FF18-1437-3C05-BCBB641096D4}"/>
              </a:ext>
            </a:extLst>
          </p:cNvPr>
          <p:cNvSpPr/>
          <p:nvPr/>
        </p:nvSpPr>
        <p:spPr>
          <a:xfrm>
            <a:off x="2845277" y="2955235"/>
            <a:ext cx="1660462" cy="10010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3" name="Rectangle: Rounded Corners 12">
            <a:extLst>
              <a:ext uri="{FF2B5EF4-FFF2-40B4-BE49-F238E27FC236}">
                <a16:creationId xmlns:a16="http://schemas.microsoft.com/office/drawing/2014/main" id="{4F32FA64-D74E-CF89-3573-AA30B0BF4BD5}"/>
              </a:ext>
            </a:extLst>
          </p:cNvPr>
          <p:cNvSpPr/>
          <p:nvPr/>
        </p:nvSpPr>
        <p:spPr>
          <a:xfrm>
            <a:off x="3675508" y="2334316"/>
            <a:ext cx="1660462" cy="3558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4" name="Rectangle: Rounded Corners 13">
            <a:extLst>
              <a:ext uri="{FF2B5EF4-FFF2-40B4-BE49-F238E27FC236}">
                <a16:creationId xmlns:a16="http://schemas.microsoft.com/office/drawing/2014/main" id="{24C19D21-5D27-2A01-F004-49ED6ECAAEBF}"/>
              </a:ext>
            </a:extLst>
          </p:cNvPr>
          <p:cNvSpPr/>
          <p:nvPr/>
        </p:nvSpPr>
        <p:spPr>
          <a:xfrm>
            <a:off x="1702071" y="4467358"/>
            <a:ext cx="1660462" cy="5154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6" name="Rectangle: Rounded Corners 5">
            <a:extLst>
              <a:ext uri="{FF2B5EF4-FFF2-40B4-BE49-F238E27FC236}">
                <a16:creationId xmlns:a16="http://schemas.microsoft.com/office/drawing/2014/main" id="{FE7BF919-190B-FF3E-5872-B7884972AED9}"/>
              </a:ext>
            </a:extLst>
          </p:cNvPr>
          <p:cNvSpPr/>
          <p:nvPr/>
        </p:nvSpPr>
        <p:spPr>
          <a:xfrm>
            <a:off x="1395203" y="622288"/>
            <a:ext cx="4357960" cy="4425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pic>
        <p:nvPicPr>
          <p:cNvPr id="16" name="Picture 15" descr="A blue and white circular logo with a map in the center&#10;&#10;Description automatically generated">
            <a:extLst>
              <a:ext uri="{FF2B5EF4-FFF2-40B4-BE49-F238E27FC236}">
                <a16:creationId xmlns:a16="http://schemas.microsoft.com/office/drawing/2014/main" id="{BDDFEF95-A16B-9DB6-00EE-E7EA55DF4A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28620" y="6254318"/>
            <a:ext cx="603682" cy="603682"/>
          </a:xfrm>
          <a:prstGeom prst="rect">
            <a:avLst/>
          </a:prstGeom>
        </p:spPr>
      </p:pic>
      <p:pic>
        <p:nvPicPr>
          <p:cNvPr id="18" name="Picture 17" descr="A logo for a company&#10;&#10;Description automatically generated">
            <a:extLst>
              <a:ext uri="{FF2B5EF4-FFF2-40B4-BE49-F238E27FC236}">
                <a16:creationId xmlns:a16="http://schemas.microsoft.com/office/drawing/2014/main" id="{164E70FC-FEA9-97AC-5BCE-4E56D340F43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2610" y="6235712"/>
            <a:ext cx="1579462" cy="622288"/>
          </a:xfrm>
          <a:prstGeom prst="rect">
            <a:avLst/>
          </a:prstGeom>
        </p:spPr>
      </p:pic>
    </p:spTree>
    <p:extLst>
      <p:ext uri="{BB962C8B-B14F-4D97-AF65-F5344CB8AC3E}">
        <p14:creationId xmlns:p14="http://schemas.microsoft.com/office/powerpoint/2010/main" val="36943281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2"/>
                                        </p:tgtEl>
                                      </p:cBhvr>
                                    </p:animEffect>
                                    <p:set>
                                      <p:cBhvr>
                                        <p:cTn id="7"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
                                        </p:tgtEl>
                                      </p:cBhvr>
                                    </p:animEffect>
                                    <p:set>
                                      <p:cBhvr>
                                        <p:cTn id="31"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3"/>
                                        </p:tgtEl>
                                      </p:cBhvr>
                                    </p:animEffect>
                                    <p:set>
                                      <p:cBhvr>
                                        <p:cTn id="4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44" restart="whenNotActive" fill="hold" evtFilter="cancelBubble" nodeType="interactiveSeq">
                <p:stCondLst>
                  <p:cond evt="onClick" delay="0">
                    <p:tgtEl>
                      <p:spTgt spid="14"/>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14"/>
                                        </p:tgtEl>
                                      </p:cBhvr>
                                    </p:animEffect>
                                    <p:set>
                                      <p:cBhvr>
                                        <p:cTn id="4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22" grpId="0" animBg="1"/>
      <p:bldP spid="4" grpId="0" animBg="1"/>
      <p:bldP spid="5" grpId="0" animBg="1"/>
      <p:bldP spid="2" grpId="0" animBg="1"/>
      <p:bldP spid="12" grpId="0" animBg="1"/>
      <p:bldP spid="13" grpId="0" animBg="1"/>
      <p:bldP spid="14"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98387ED-75B6-153A-ED5F-AFC7BE53DFC2}"/>
              </a:ext>
            </a:extLst>
          </p:cNvPr>
          <p:cNvPicPr>
            <a:picLocks noChangeAspect="1"/>
          </p:cNvPicPr>
          <p:nvPr/>
        </p:nvPicPr>
        <p:blipFill>
          <a:blip r:embed="rId2"/>
          <a:stretch>
            <a:fillRect/>
          </a:stretch>
        </p:blipFill>
        <p:spPr>
          <a:xfrm>
            <a:off x="108872" y="1219527"/>
            <a:ext cx="12120179" cy="2570595"/>
          </a:xfrm>
          <a:prstGeom prst="rect">
            <a:avLst/>
          </a:prstGeom>
        </p:spPr>
      </p:pic>
      <p:grpSp>
        <p:nvGrpSpPr>
          <p:cNvPr id="7" name="Group 6">
            <a:extLst>
              <a:ext uri="{FF2B5EF4-FFF2-40B4-BE49-F238E27FC236}">
                <a16:creationId xmlns:a16="http://schemas.microsoft.com/office/drawing/2014/main" id="{A40AB7FB-8C7F-1B99-786D-7A5069111FD7}"/>
              </a:ext>
            </a:extLst>
          </p:cNvPr>
          <p:cNvGrpSpPr>
            <a:grpSpLocks noGrp="1" noUngrp="1" noRot="1" noMove="1" noResize="1"/>
          </p:cNvGrpSpPr>
          <p:nvPr/>
        </p:nvGrpSpPr>
        <p:grpSpPr>
          <a:xfrm>
            <a:off x="6096000" y="5161793"/>
            <a:ext cx="6205330" cy="1696207"/>
            <a:chOff x="4674705" y="4121497"/>
            <a:chExt cx="7649817" cy="2133600"/>
          </a:xfrm>
        </p:grpSpPr>
        <p:pic>
          <p:nvPicPr>
            <p:cNvPr id="8" name="Picture 7">
              <a:extLst>
                <a:ext uri="{FF2B5EF4-FFF2-40B4-BE49-F238E27FC236}">
                  <a16:creationId xmlns:a16="http://schemas.microsoft.com/office/drawing/2014/main" id="{C2E0622D-9A2C-F8AD-C6F2-C99006879351}"/>
                </a:ext>
              </a:extLst>
            </p:cNvPr>
            <p:cNvPicPr>
              <a:picLocks noGrp="1" noRot="1" noMove="1" noResize="1" noEditPoints="1" noAdjustHandles="1" noChangeArrowheads="1" noChangeShapeType="1" noCrop="1"/>
            </p:cNvPicPr>
            <p:nvPr/>
          </p:nvPicPr>
          <p:blipFill>
            <a:blip r:embed="rId3"/>
            <a:stretch>
              <a:fillRect/>
            </a:stretch>
          </p:blipFill>
          <p:spPr>
            <a:xfrm>
              <a:off x="10190922" y="4121497"/>
              <a:ext cx="2133600" cy="2133600"/>
            </a:xfrm>
            <a:prstGeom prst="rect">
              <a:avLst/>
            </a:prstGeom>
          </p:spPr>
        </p:pic>
        <p:pic>
          <p:nvPicPr>
            <p:cNvPr id="9" name="Picture 8">
              <a:extLst>
                <a:ext uri="{FF2B5EF4-FFF2-40B4-BE49-F238E27FC236}">
                  <a16:creationId xmlns:a16="http://schemas.microsoft.com/office/drawing/2014/main" id="{6E9AE227-6461-674F-2177-1A3B2BFA7AE3}"/>
                </a:ext>
              </a:extLst>
            </p:cNvPr>
            <p:cNvPicPr>
              <a:picLocks noGrp="1" noRot="1" noMove="1" noResize="1" noEditPoints="1" noAdjustHandles="1" noChangeArrowheads="1" noChangeShapeType="1" noCrop="1"/>
            </p:cNvPicPr>
            <p:nvPr/>
          </p:nvPicPr>
          <p:blipFill>
            <a:blip r:embed="rId4"/>
            <a:stretch>
              <a:fillRect/>
            </a:stretch>
          </p:blipFill>
          <p:spPr>
            <a:xfrm>
              <a:off x="8352183" y="4318658"/>
              <a:ext cx="1739277" cy="1739277"/>
            </a:xfrm>
            <a:prstGeom prst="rect">
              <a:avLst/>
            </a:prstGeom>
          </p:spPr>
        </p:pic>
        <p:pic>
          <p:nvPicPr>
            <p:cNvPr id="10" name="Picture 9">
              <a:extLst>
                <a:ext uri="{FF2B5EF4-FFF2-40B4-BE49-F238E27FC236}">
                  <a16:creationId xmlns:a16="http://schemas.microsoft.com/office/drawing/2014/main" id="{B231FBF4-876A-3FC7-11B2-FD5BCED08975}"/>
                </a:ext>
              </a:extLst>
            </p:cNvPr>
            <p:cNvPicPr>
              <a:picLocks noGrp="1" noRot="1" noMove="1" noResize="1" noEditPoints="1" noAdjustHandles="1" noChangeArrowheads="1" noChangeShapeType="1" noCrop="1"/>
            </p:cNvPicPr>
            <p:nvPr/>
          </p:nvPicPr>
          <p:blipFill>
            <a:blip r:embed="rId5"/>
            <a:stretch>
              <a:fillRect/>
            </a:stretch>
          </p:blipFill>
          <p:spPr>
            <a:xfrm>
              <a:off x="6513444" y="4413045"/>
              <a:ext cx="1739277" cy="1739277"/>
            </a:xfrm>
            <a:prstGeom prst="rect">
              <a:avLst/>
            </a:prstGeom>
          </p:spPr>
        </p:pic>
        <p:pic>
          <p:nvPicPr>
            <p:cNvPr id="11" name="Picture 10">
              <a:extLst>
                <a:ext uri="{FF2B5EF4-FFF2-40B4-BE49-F238E27FC236}">
                  <a16:creationId xmlns:a16="http://schemas.microsoft.com/office/drawing/2014/main" id="{72D8EDD2-8CD6-B62D-86C8-8C18D995F160}"/>
                </a:ext>
              </a:extLst>
            </p:cNvPr>
            <p:cNvPicPr>
              <a:picLocks noGrp="1" noRot="1" noMove="1" noResize="1" noEditPoints="1" noAdjustHandles="1" noChangeArrowheads="1" noChangeShapeType="1" noCrop="1"/>
            </p:cNvPicPr>
            <p:nvPr/>
          </p:nvPicPr>
          <p:blipFill>
            <a:blip r:embed="rId6"/>
            <a:stretch>
              <a:fillRect/>
            </a:stretch>
          </p:blipFill>
          <p:spPr>
            <a:xfrm>
              <a:off x="4674705" y="4413044"/>
              <a:ext cx="1739277" cy="1739277"/>
            </a:xfrm>
            <a:prstGeom prst="rect">
              <a:avLst/>
            </a:prstGeom>
          </p:spPr>
        </p:pic>
      </p:grpSp>
      <p:sp>
        <p:nvSpPr>
          <p:cNvPr id="22" name="Rectangle: Rounded Corners 21">
            <a:extLst>
              <a:ext uri="{FF2B5EF4-FFF2-40B4-BE49-F238E27FC236}">
                <a16:creationId xmlns:a16="http://schemas.microsoft.com/office/drawing/2014/main" id="{AFD2807E-CAD5-B850-07DB-87BCF63D8984}"/>
              </a:ext>
            </a:extLst>
          </p:cNvPr>
          <p:cNvSpPr/>
          <p:nvPr/>
        </p:nvSpPr>
        <p:spPr>
          <a:xfrm>
            <a:off x="10897684" y="1603505"/>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4" name="Rectangle: Rounded Corners 3">
            <a:extLst>
              <a:ext uri="{FF2B5EF4-FFF2-40B4-BE49-F238E27FC236}">
                <a16:creationId xmlns:a16="http://schemas.microsoft.com/office/drawing/2014/main" id="{688B5A49-11D5-E43C-27D2-BDA7A2D0B3FA}"/>
              </a:ext>
            </a:extLst>
          </p:cNvPr>
          <p:cNvSpPr/>
          <p:nvPr/>
        </p:nvSpPr>
        <p:spPr>
          <a:xfrm>
            <a:off x="8456752" y="1709523"/>
            <a:ext cx="1952792"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5" name="Rectangle: Rounded Corners 4">
            <a:extLst>
              <a:ext uri="{FF2B5EF4-FFF2-40B4-BE49-F238E27FC236}">
                <a16:creationId xmlns:a16="http://schemas.microsoft.com/office/drawing/2014/main" id="{2D1A38AB-9882-0FD1-4DC9-1655841B2755}"/>
              </a:ext>
            </a:extLst>
          </p:cNvPr>
          <p:cNvSpPr/>
          <p:nvPr/>
        </p:nvSpPr>
        <p:spPr>
          <a:xfrm>
            <a:off x="6742461" y="1709522"/>
            <a:ext cx="1294316" cy="11253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pic>
        <p:nvPicPr>
          <p:cNvPr id="17" name="Picture 16">
            <a:extLst>
              <a:ext uri="{FF2B5EF4-FFF2-40B4-BE49-F238E27FC236}">
                <a16:creationId xmlns:a16="http://schemas.microsoft.com/office/drawing/2014/main" id="{B8D371B2-7A8F-D2E2-1AAF-433184CD66E8}"/>
              </a:ext>
            </a:extLst>
          </p:cNvPr>
          <p:cNvPicPr>
            <a:picLocks noChangeAspect="1"/>
          </p:cNvPicPr>
          <p:nvPr/>
        </p:nvPicPr>
        <p:blipFill>
          <a:blip r:embed="rId7"/>
          <a:stretch>
            <a:fillRect/>
          </a:stretch>
        </p:blipFill>
        <p:spPr>
          <a:xfrm>
            <a:off x="5487770" y="4016470"/>
            <a:ext cx="6057072" cy="967345"/>
          </a:xfrm>
          <a:prstGeom prst="rect">
            <a:avLst/>
          </a:prstGeom>
        </p:spPr>
      </p:pic>
      <p:sp>
        <p:nvSpPr>
          <p:cNvPr id="18" name="Rectangle: Rounded Corners 17">
            <a:extLst>
              <a:ext uri="{FF2B5EF4-FFF2-40B4-BE49-F238E27FC236}">
                <a16:creationId xmlns:a16="http://schemas.microsoft.com/office/drawing/2014/main" id="{45F308CA-4CB5-CF69-725F-CADE6DFEC3BC}"/>
              </a:ext>
            </a:extLst>
          </p:cNvPr>
          <p:cNvSpPr/>
          <p:nvPr/>
        </p:nvSpPr>
        <p:spPr>
          <a:xfrm>
            <a:off x="9276294" y="4047983"/>
            <a:ext cx="2160332" cy="8155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 name="Rectangle: Rounded Corners 1">
            <a:extLst>
              <a:ext uri="{FF2B5EF4-FFF2-40B4-BE49-F238E27FC236}">
                <a16:creationId xmlns:a16="http://schemas.microsoft.com/office/drawing/2014/main" id="{3BFB0925-B587-F03F-CF73-07A209887BE9}"/>
              </a:ext>
            </a:extLst>
          </p:cNvPr>
          <p:cNvSpPr/>
          <p:nvPr/>
        </p:nvSpPr>
        <p:spPr>
          <a:xfrm>
            <a:off x="2848824" y="1709522"/>
            <a:ext cx="1537645" cy="6493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3" name="Rectangle: Rounded Corners 2">
            <a:extLst>
              <a:ext uri="{FF2B5EF4-FFF2-40B4-BE49-F238E27FC236}">
                <a16:creationId xmlns:a16="http://schemas.microsoft.com/office/drawing/2014/main" id="{7467B3C1-1D9E-8CB0-F1D3-C4225E939B5C}"/>
              </a:ext>
            </a:extLst>
          </p:cNvPr>
          <p:cNvSpPr/>
          <p:nvPr/>
        </p:nvSpPr>
        <p:spPr>
          <a:xfrm>
            <a:off x="2970487" y="2866335"/>
            <a:ext cx="2052085" cy="3406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5" name="Rectangle: Rounded Corners 14">
            <a:extLst>
              <a:ext uri="{FF2B5EF4-FFF2-40B4-BE49-F238E27FC236}">
                <a16:creationId xmlns:a16="http://schemas.microsoft.com/office/drawing/2014/main" id="{26409BB5-0C0C-943E-0BDA-6BECF393BBB7}"/>
              </a:ext>
            </a:extLst>
          </p:cNvPr>
          <p:cNvSpPr/>
          <p:nvPr/>
        </p:nvSpPr>
        <p:spPr>
          <a:xfrm>
            <a:off x="2253518" y="1551303"/>
            <a:ext cx="3143014" cy="17745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pic>
        <p:nvPicPr>
          <p:cNvPr id="13" name="Picture 12" descr="A blue and white circular logo with a map in the center&#10;&#10;Description automatically generated">
            <a:extLst>
              <a:ext uri="{FF2B5EF4-FFF2-40B4-BE49-F238E27FC236}">
                <a16:creationId xmlns:a16="http://schemas.microsoft.com/office/drawing/2014/main" id="{19E78D9B-20B9-9059-4827-9C5A9272323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45954" y="6232614"/>
            <a:ext cx="634753" cy="634753"/>
          </a:xfrm>
          <a:prstGeom prst="rect">
            <a:avLst/>
          </a:prstGeom>
        </p:spPr>
      </p:pic>
      <p:pic>
        <p:nvPicPr>
          <p:cNvPr id="16" name="Picture 15" descr="A logo for a company&#10;&#10;Description automatically generated">
            <a:extLst>
              <a:ext uri="{FF2B5EF4-FFF2-40B4-BE49-F238E27FC236}">
                <a16:creationId xmlns:a16="http://schemas.microsoft.com/office/drawing/2014/main" id="{0C0B5743-3508-8B9D-B110-5623A30D5F5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862" y="6241982"/>
            <a:ext cx="1810790" cy="625385"/>
          </a:xfrm>
          <a:prstGeom prst="rect">
            <a:avLst/>
          </a:prstGeom>
        </p:spPr>
      </p:pic>
    </p:spTree>
    <p:extLst>
      <p:ext uri="{BB962C8B-B14F-4D97-AF65-F5344CB8AC3E}">
        <p14:creationId xmlns:p14="http://schemas.microsoft.com/office/powerpoint/2010/main" val="27601239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2"/>
                                        </p:tgtEl>
                                      </p:cBhvr>
                                    </p:animEffect>
                                    <p:set>
                                      <p:cBhvr>
                                        <p:cTn id="7"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8"/>
                                        </p:tgtEl>
                                      </p:cBhvr>
                                    </p:animEffect>
                                    <p:set>
                                      <p:cBhvr>
                                        <p:cTn id="31"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
                                        </p:tgtEl>
                                      </p:cBhvr>
                                    </p:animEffect>
                                    <p:set>
                                      <p:cBhvr>
                                        <p:cTn id="37"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38" restart="whenNotActive" fill="hold" evtFilter="cancelBubble" nodeType="interactiveSeq">
                <p:stCondLst>
                  <p:cond evt="onClick" delay="0">
                    <p:tgtEl>
                      <p:spTgt spid="3"/>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3"/>
                                        </p:tgtEl>
                                      </p:cBhvr>
                                    </p:animEffect>
                                    <p:set>
                                      <p:cBhvr>
                                        <p:cTn id="43"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22" grpId="0" animBg="1"/>
      <p:bldP spid="4" grpId="0" animBg="1"/>
      <p:bldP spid="5" grpId="0" animBg="1"/>
      <p:bldP spid="18" grpId="0" animBg="1"/>
      <p:bldP spid="2" grpId="0" animBg="1"/>
      <p:bldP spid="3"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B54CAF-ED6E-DDCD-7DBF-F65FF6CC4798}"/>
              </a:ext>
            </a:extLst>
          </p:cNvPr>
          <p:cNvSpPr txBox="1"/>
          <p:nvPr/>
        </p:nvSpPr>
        <p:spPr>
          <a:xfrm>
            <a:off x="326976" y="217933"/>
            <a:ext cx="10513302" cy="784702"/>
          </a:xfrm>
          <a:prstGeom prst="rect">
            <a:avLst/>
          </a:prstGeom>
          <a:noFill/>
        </p:spPr>
        <p:txBody>
          <a:bodyPr wrap="square" rtlCol="0">
            <a:spAutoFit/>
          </a:bodyPr>
          <a:lstStyle/>
          <a:p>
            <a:pPr>
              <a:lnSpc>
                <a:spcPct val="107000"/>
              </a:lnSpc>
              <a:spcAft>
                <a:spcPts val="800"/>
              </a:spcAft>
              <a:tabLst>
                <a:tab pos="4772025" algn="l"/>
              </a:tabLst>
            </a:pPr>
            <a:r>
              <a:rPr lang="en-GB" sz="4400" dirty="0">
                <a:effectLst/>
                <a:latin typeface="+mj-lt"/>
                <a:ea typeface="Calibri" panose="020F0502020204030204" pitchFamily="34" charset="0"/>
                <a:cs typeface="Arial" panose="020B0604020202020204" pitchFamily="34" charset="0"/>
              </a:rPr>
              <a:t>What is the total cost of your refurbishment?</a:t>
            </a:r>
          </a:p>
        </p:txBody>
      </p:sp>
      <p:sp>
        <p:nvSpPr>
          <p:cNvPr id="3" name="TextBox 2">
            <a:extLst>
              <a:ext uri="{FF2B5EF4-FFF2-40B4-BE49-F238E27FC236}">
                <a16:creationId xmlns:a16="http://schemas.microsoft.com/office/drawing/2014/main" id="{59A48053-9112-64D1-A9AB-3342C4EA8D7C}"/>
              </a:ext>
            </a:extLst>
          </p:cNvPr>
          <p:cNvSpPr txBox="1"/>
          <p:nvPr/>
        </p:nvSpPr>
        <p:spPr>
          <a:xfrm>
            <a:off x="503716" y="1744961"/>
            <a:ext cx="6877745" cy="646331"/>
          </a:xfrm>
          <a:prstGeom prst="rect">
            <a:avLst/>
          </a:prstGeom>
          <a:noFill/>
        </p:spPr>
        <p:txBody>
          <a:bodyPr wrap="square" rtlCol="0">
            <a:spAutoFit/>
          </a:bodyPr>
          <a:lstStyle/>
          <a:p>
            <a:r>
              <a:rPr lang="en-GB" sz="3600" b="0" i="0" dirty="0">
                <a:effectLst/>
                <a:latin typeface="+mj-lt"/>
              </a:rPr>
              <a:t>£</a:t>
            </a:r>
            <a:r>
              <a:rPr lang="en-GB" sz="3600" dirty="0">
                <a:latin typeface="+mj-lt"/>
              </a:rPr>
              <a:t>722</a:t>
            </a:r>
            <a:r>
              <a:rPr lang="en-GB" sz="3600" b="0" i="0" dirty="0">
                <a:effectLst/>
                <a:latin typeface="+mj-lt"/>
              </a:rPr>
              <a:t>5 + £3538.75 = £</a:t>
            </a:r>
            <a:r>
              <a:rPr lang="en-GB" sz="3600" dirty="0">
                <a:latin typeface="+mj-lt"/>
              </a:rPr>
              <a:t>10,763.75</a:t>
            </a:r>
          </a:p>
        </p:txBody>
      </p:sp>
      <p:grpSp>
        <p:nvGrpSpPr>
          <p:cNvPr id="4" name="Group 3">
            <a:extLst>
              <a:ext uri="{FF2B5EF4-FFF2-40B4-BE49-F238E27FC236}">
                <a16:creationId xmlns:a16="http://schemas.microsoft.com/office/drawing/2014/main" id="{EDC24D33-47EA-76DE-CA46-9E6F13D4B96E}"/>
              </a:ext>
            </a:extLst>
          </p:cNvPr>
          <p:cNvGrpSpPr>
            <a:grpSpLocks noGrp="1" noUngrp="1" noRot="1" noMove="1" noResize="1"/>
          </p:cNvGrpSpPr>
          <p:nvPr/>
        </p:nvGrpSpPr>
        <p:grpSpPr>
          <a:xfrm>
            <a:off x="6096000" y="5161793"/>
            <a:ext cx="6205330" cy="1696207"/>
            <a:chOff x="4674705" y="4121497"/>
            <a:chExt cx="7649817" cy="2133600"/>
          </a:xfrm>
        </p:grpSpPr>
        <p:pic>
          <p:nvPicPr>
            <p:cNvPr id="5" name="Picture 4">
              <a:extLst>
                <a:ext uri="{FF2B5EF4-FFF2-40B4-BE49-F238E27FC236}">
                  <a16:creationId xmlns:a16="http://schemas.microsoft.com/office/drawing/2014/main" id="{54BC52E3-70EC-659D-FA0A-465F39B3CC18}"/>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6" name="Picture 5">
              <a:extLst>
                <a:ext uri="{FF2B5EF4-FFF2-40B4-BE49-F238E27FC236}">
                  <a16:creationId xmlns:a16="http://schemas.microsoft.com/office/drawing/2014/main" id="{D1574033-062C-C019-C8E5-1D433DF7C9F7}"/>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7" name="Picture 6">
              <a:extLst>
                <a:ext uri="{FF2B5EF4-FFF2-40B4-BE49-F238E27FC236}">
                  <a16:creationId xmlns:a16="http://schemas.microsoft.com/office/drawing/2014/main" id="{7135971E-8134-9E8A-1F4E-D19AFCA2AB80}"/>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8" name="Picture 7">
              <a:extLst>
                <a:ext uri="{FF2B5EF4-FFF2-40B4-BE49-F238E27FC236}">
                  <a16:creationId xmlns:a16="http://schemas.microsoft.com/office/drawing/2014/main" id="{5AED9A12-8F70-C81B-A8F8-3D185C91EA30}"/>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pic>
        <p:nvPicPr>
          <p:cNvPr id="10" name="Picture 9" descr="A logo for a company&#10;&#10;Description automatically generated">
            <a:extLst>
              <a:ext uri="{FF2B5EF4-FFF2-40B4-BE49-F238E27FC236}">
                <a16:creationId xmlns:a16="http://schemas.microsoft.com/office/drawing/2014/main" id="{B6BD5C7F-E849-0615-E091-1165617292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532" y="6211669"/>
            <a:ext cx="1836966" cy="646331"/>
          </a:xfrm>
          <a:prstGeom prst="rect">
            <a:avLst/>
          </a:prstGeom>
        </p:spPr>
      </p:pic>
      <p:pic>
        <p:nvPicPr>
          <p:cNvPr id="12" name="Picture 11" descr="A blue and white circular logo with a map in the center&#10;&#10;Description automatically generated">
            <a:extLst>
              <a:ext uri="{FF2B5EF4-FFF2-40B4-BE49-F238E27FC236}">
                <a16:creationId xmlns:a16="http://schemas.microsoft.com/office/drawing/2014/main" id="{DC50AD9D-8694-4C54-8461-F98E85945F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49595" y="6211669"/>
            <a:ext cx="646331" cy="646331"/>
          </a:xfrm>
          <a:prstGeom prst="rect">
            <a:avLst/>
          </a:prstGeom>
        </p:spPr>
      </p:pic>
    </p:spTree>
    <p:extLst>
      <p:ext uri="{BB962C8B-B14F-4D97-AF65-F5344CB8AC3E}">
        <p14:creationId xmlns:p14="http://schemas.microsoft.com/office/powerpoint/2010/main" val="278909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7DD6489-7E0C-04A6-A474-0FE81B14775E}"/>
              </a:ext>
            </a:extLst>
          </p:cNvPr>
          <p:cNvGrpSpPr>
            <a:grpSpLocks noGrp="1" noUngrp="1" noRot="1" noMove="1" noResize="1"/>
          </p:cNvGrpSpPr>
          <p:nvPr/>
        </p:nvGrpSpPr>
        <p:grpSpPr>
          <a:xfrm>
            <a:off x="6096000" y="5161793"/>
            <a:ext cx="6205330" cy="1696207"/>
            <a:chOff x="4674705" y="4121497"/>
            <a:chExt cx="7649817" cy="2133600"/>
          </a:xfrm>
        </p:grpSpPr>
        <p:pic>
          <p:nvPicPr>
            <p:cNvPr id="3" name="Picture 2">
              <a:extLst>
                <a:ext uri="{FF2B5EF4-FFF2-40B4-BE49-F238E27FC236}">
                  <a16:creationId xmlns:a16="http://schemas.microsoft.com/office/drawing/2014/main" id="{12597A01-0836-F213-F35E-40F96250867B}"/>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4" name="Picture 3">
              <a:extLst>
                <a:ext uri="{FF2B5EF4-FFF2-40B4-BE49-F238E27FC236}">
                  <a16:creationId xmlns:a16="http://schemas.microsoft.com/office/drawing/2014/main" id="{EC23F2C6-0341-0F19-BD9F-1A44758F8871}"/>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5" name="Picture 4">
              <a:extLst>
                <a:ext uri="{FF2B5EF4-FFF2-40B4-BE49-F238E27FC236}">
                  <a16:creationId xmlns:a16="http://schemas.microsoft.com/office/drawing/2014/main" id="{4E1B6F70-1FBB-54D3-6F06-02E7B62CF503}"/>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6" name="Picture 5">
              <a:extLst>
                <a:ext uri="{FF2B5EF4-FFF2-40B4-BE49-F238E27FC236}">
                  <a16:creationId xmlns:a16="http://schemas.microsoft.com/office/drawing/2014/main" id="{A6F4BE73-BAB3-4194-D8B1-C81A410D083D}"/>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sp>
        <p:nvSpPr>
          <p:cNvPr id="7" name="TextBox 6">
            <a:extLst>
              <a:ext uri="{FF2B5EF4-FFF2-40B4-BE49-F238E27FC236}">
                <a16:creationId xmlns:a16="http://schemas.microsoft.com/office/drawing/2014/main" id="{62E85C2A-5510-EDB0-669B-306EAFA38EC8}"/>
              </a:ext>
            </a:extLst>
          </p:cNvPr>
          <p:cNvSpPr txBox="1"/>
          <p:nvPr/>
        </p:nvSpPr>
        <p:spPr>
          <a:xfrm>
            <a:off x="326976" y="217933"/>
            <a:ext cx="10513302" cy="1251625"/>
          </a:xfrm>
          <a:prstGeom prst="rect">
            <a:avLst/>
          </a:prstGeom>
          <a:noFill/>
        </p:spPr>
        <p:txBody>
          <a:bodyPr wrap="square" rtlCol="0">
            <a:spAutoFit/>
          </a:bodyPr>
          <a:lstStyle/>
          <a:p>
            <a:pPr>
              <a:lnSpc>
                <a:spcPct val="107000"/>
              </a:lnSpc>
              <a:spcAft>
                <a:spcPts val="800"/>
              </a:spcAft>
              <a:tabLst>
                <a:tab pos="4772025" algn="l"/>
              </a:tabLst>
            </a:pPr>
            <a:r>
              <a:rPr lang="en-GB" sz="3600" dirty="0">
                <a:effectLst/>
                <a:latin typeface="+mj-lt"/>
                <a:ea typeface="Calibri" panose="020F0502020204030204" pitchFamily="34" charset="0"/>
                <a:cs typeface="Arial" panose="020B0604020202020204" pitchFamily="34" charset="0"/>
              </a:rPr>
              <a:t>Write down any assumptions you have made along the way.</a:t>
            </a:r>
          </a:p>
        </p:txBody>
      </p:sp>
      <p:sp>
        <p:nvSpPr>
          <p:cNvPr id="8" name="TextBox 7">
            <a:extLst>
              <a:ext uri="{FF2B5EF4-FFF2-40B4-BE49-F238E27FC236}">
                <a16:creationId xmlns:a16="http://schemas.microsoft.com/office/drawing/2014/main" id="{CD52671A-975F-B4B0-9C9C-536FADC2F63C}"/>
              </a:ext>
            </a:extLst>
          </p:cNvPr>
          <p:cNvSpPr txBox="1"/>
          <p:nvPr/>
        </p:nvSpPr>
        <p:spPr>
          <a:xfrm>
            <a:off x="503716" y="1744961"/>
            <a:ext cx="6877745" cy="523220"/>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The walls were a negligible thickness</a:t>
            </a:r>
            <a:endParaRPr lang="en-GB" sz="2800" dirty="0">
              <a:latin typeface="+mj-lt"/>
            </a:endParaRPr>
          </a:p>
        </p:txBody>
      </p:sp>
      <p:sp>
        <p:nvSpPr>
          <p:cNvPr id="9" name="TextBox 8">
            <a:extLst>
              <a:ext uri="{FF2B5EF4-FFF2-40B4-BE49-F238E27FC236}">
                <a16:creationId xmlns:a16="http://schemas.microsoft.com/office/drawing/2014/main" id="{32154322-721E-4436-F664-C0D1D12BC4DD}"/>
              </a:ext>
            </a:extLst>
          </p:cNvPr>
          <p:cNvSpPr txBox="1"/>
          <p:nvPr/>
        </p:nvSpPr>
        <p:spPr>
          <a:xfrm>
            <a:off x="503716" y="2247423"/>
            <a:ext cx="9986213" cy="523220"/>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The flooring is fitted under all the appliances</a:t>
            </a:r>
            <a:endParaRPr lang="en-GB" sz="2800" dirty="0">
              <a:latin typeface="+mj-lt"/>
            </a:endParaRPr>
          </a:p>
        </p:txBody>
      </p:sp>
      <p:sp>
        <p:nvSpPr>
          <p:cNvPr id="10" name="TextBox 9">
            <a:extLst>
              <a:ext uri="{FF2B5EF4-FFF2-40B4-BE49-F238E27FC236}">
                <a16:creationId xmlns:a16="http://schemas.microsoft.com/office/drawing/2014/main" id="{6A78E1B1-7EE9-71EE-43AB-E1E03D107501}"/>
              </a:ext>
            </a:extLst>
          </p:cNvPr>
          <p:cNvSpPr txBox="1"/>
          <p:nvPr/>
        </p:nvSpPr>
        <p:spPr>
          <a:xfrm>
            <a:off x="503716" y="2749885"/>
            <a:ext cx="6877745" cy="523220"/>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All walls ar</a:t>
            </a:r>
            <a:r>
              <a:rPr lang="en-GB" sz="2800" dirty="0">
                <a:latin typeface="+mj-lt"/>
              </a:rPr>
              <a:t>e at right-angles to each other</a:t>
            </a:r>
          </a:p>
        </p:txBody>
      </p:sp>
      <p:sp>
        <p:nvSpPr>
          <p:cNvPr id="11" name="TextBox 10">
            <a:extLst>
              <a:ext uri="{FF2B5EF4-FFF2-40B4-BE49-F238E27FC236}">
                <a16:creationId xmlns:a16="http://schemas.microsoft.com/office/drawing/2014/main" id="{042F323C-D39C-80F3-A938-5F9882F4AB0C}"/>
              </a:ext>
            </a:extLst>
          </p:cNvPr>
          <p:cNvSpPr txBox="1"/>
          <p:nvPr/>
        </p:nvSpPr>
        <p:spPr>
          <a:xfrm>
            <a:off x="503716" y="3273105"/>
            <a:ext cx="11184568" cy="523220"/>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Packets of flooring purchased to exact sizes (no offcuts etc)</a:t>
            </a:r>
            <a:endParaRPr lang="en-GB" sz="2800" dirty="0">
              <a:latin typeface="+mj-lt"/>
            </a:endParaRPr>
          </a:p>
        </p:txBody>
      </p:sp>
      <p:pic>
        <p:nvPicPr>
          <p:cNvPr id="13" name="Picture 12" descr="A logo for a company&#10;&#10;Description automatically generated">
            <a:extLst>
              <a:ext uri="{FF2B5EF4-FFF2-40B4-BE49-F238E27FC236}">
                <a16:creationId xmlns:a16="http://schemas.microsoft.com/office/drawing/2014/main" id="{159FA47A-0AAC-A9BE-F986-BF3066633E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936" y="6237447"/>
            <a:ext cx="1801130" cy="622049"/>
          </a:xfrm>
          <a:prstGeom prst="rect">
            <a:avLst/>
          </a:prstGeom>
        </p:spPr>
      </p:pic>
      <p:pic>
        <p:nvPicPr>
          <p:cNvPr id="15" name="Picture 14" descr="A blue and white circular logo with a map in the center&#10;&#10;Description automatically generated">
            <a:extLst>
              <a:ext uri="{FF2B5EF4-FFF2-40B4-BE49-F238E27FC236}">
                <a16:creationId xmlns:a16="http://schemas.microsoft.com/office/drawing/2014/main" id="{844A4204-D675-0192-2F4B-CE8D03195D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28179" y="6179193"/>
            <a:ext cx="680304" cy="680304"/>
          </a:xfrm>
          <a:prstGeom prst="rect">
            <a:avLst/>
          </a:prstGeom>
        </p:spPr>
      </p:pic>
    </p:spTree>
    <p:extLst>
      <p:ext uri="{BB962C8B-B14F-4D97-AF65-F5344CB8AC3E}">
        <p14:creationId xmlns:p14="http://schemas.microsoft.com/office/powerpoint/2010/main" val="321173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7DD6489-7E0C-04A6-A474-0FE81B14775E}"/>
              </a:ext>
            </a:extLst>
          </p:cNvPr>
          <p:cNvGrpSpPr>
            <a:grpSpLocks noGrp="1" noUngrp="1" noRot="1" noMove="1" noResize="1"/>
          </p:cNvGrpSpPr>
          <p:nvPr/>
        </p:nvGrpSpPr>
        <p:grpSpPr>
          <a:xfrm>
            <a:off x="6096000" y="5161793"/>
            <a:ext cx="6205330" cy="1696207"/>
            <a:chOff x="4674705" y="4121497"/>
            <a:chExt cx="7649817" cy="2133600"/>
          </a:xfrm>
        </p:grpSpPr>
        <p:pic>
          <p:nvPicPr>
            <p:cNvPr id="3" name="Picture 2">
              <a:extLst>
                <a:ext uri="{FF2B5EF4-FFF2-40B4-BE49-F238E27FC236}">
                  <a16:creationId xmlns:a16="http://schemas.microsoft.com/office/drawing/2014/main" id="{12597A01-0836-F213-F35E-40F96250867B}"/>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4" name="Picture 3">
              <a:extLst>
                <a:ext uri="{FF2B5EF4-FFF2-40B4-BE49-F238E27FC236}">
                  <a16:creationId xmlns:a16="http://schemas.microsoft.com/office/drawing/2014/main" id="{EC23F2C6-0341-0F19-BD9F-1A44758F8871}"/>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5" name="Picture 4">
              <a:extLst>
                <a:ext uri="{FF2B5EF4-FFF2-40B4-BE49-F238E27FC236}">
                  <a16:creationId xmlns:a16="http://schemas.microsoft.com/office/drawing/2014/main" id="{4E1B6F70-1FBB-54D3-6F06-02E7B62CF503}"/>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6" name="Picture 5">
              <a:extLst>
                <a:ext uri="{FF2B5EF4-FFF2-40B4-BE49-F238E27FC236}">
                  <a16:creationId xmlns:a16="http://schemas.microsoft.com/office/drawing/2014/main" id="{A6F4BE73-BAB3-4194-D8B1-C81A410D083D}"/>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sp>
        <p:nvSpPr>
          <p:cNvPr id="7" name="TextBox 6">
            <a:extLst>
              <a:ext uri="{FF2B5EF4-FFF2-40B4-BE49-F238E27FC236}">
                <a16:creationId xmlns:a16="http://schemas.microsoft.com/office/drawing/2014/main" id="{62E85C2A-5510-EDB0-669B-306EAFA38EC8}"/>
              </a:ext>
            </a:extLst>
          </p:cNvPr>
          <p:cNvSpPr txBox="1"/>
          <p:nvPr/>
        </p:nvSpPr>
        <p:spPr>
          <a:xfrm>
            <a:off x="326976" y="217933"/>
            <a:ext cx="10513302" cy="1122871"/>
          </a:xfrm>
          <a:prstGeom prst="rect">
            <a:avLst/>
          </a:prstGeom>
          <a:noFill/>
        </p:spPr>
        <p:txBody>
          <a:bodyPr wrap="square" rtlCol="0">
            <a:spAutoFit/>
          </a:bodyPr>
          <a:lstStyle/>
          <a:p>
            <a:pPr>
              <a:lnSpc>
                <a:spcPct val="107000"/>
              </a:lnSpc>
              <a:spcAft>
                <a:spcPts val="800"/>
              </a:spcAft>
              <a:tabLst>
                <a:tab pos="4772025" algn="l"/>
              </a:tabLst>
            </a:pPr>
            <a:r>
              <a:rPr lang="en-GB" sz="3200">
                <a:effectLst/>
                <a:latin typeface="+mj-lt"/>
                <a:ea typeface="Calibri" panose="020F0502020204030204" pitchFamily="34" charset="0"/>
                <a:cs typeface="Arial" panose="020B0604020202020204" pitchFamily="34" charset="0"/>
              </a:rPr>
              <a:t>Was it always the most efficient way to calculate a room at a time? Explain why?</a:t>
            </a:r>
          </a:p>
        </p:txBody>
      </p:sp>
      <p:sp>
        <p:nvSpPr>
          <p:cNvPr id="8" name="TextBox 7">
            <a:extLst>
              <a:ext uri="{FF2B5EF4-FFF2-40B4-BE49-F238E27FC236}">
                <a16:creationId xmlns:a16="http://schemas.microsoft.com/office/drawing/2014/main" id="{CD52671A-975F-B4B0-9C9C-536FADC2F63C}"/>
              </a:ext>
            </a:extLst>
          </p:cNvPr>
          <p:cNvSpPr txBox="1"/>
          <p:nvPr/>
        </p:nvSpPr>
        <p:spPr>
          <a:xfrm>
            <a:off x="503716" y="1744961"/>
            <a:ext cx="8772806" cy="523220"/>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mj-lt"/>
              </a:rPr>
              <a:t>Debateable, interested to hear students’ thoughts</a:t>
            </a:r>
          </a:p>
        </p:txBody>
      </p:sp>
      <p:sp>
        <p:nvSpPr>
          <p:cNvPr id="9" name="TextBox 8">
            <a:extLst>
              <a:ext uri="{FF2B5EF4-FFF2-40B4-BE49-F238E27FC236}">
                <a16:creationId xmlns:a16="http://schemas.microsoft.com/office/drawing/2014/main" id="{32154322-721E-4436-F664-C0D1D12BC4DD}"/>
              </a:ext>
            </a:extLst>
          </p:cNvPr>
          <p:cNvSpPr txBox="1"/>
          <p:nvPr/>
        </p:nvSpPr>
        <p:spPr>
          <a:xfrm>
            <a:off x="503716" y="2247423"/>
            <a:ext cx="9986213" cy="523220"/>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Was handy having a clear structure</a:t>
            </a:r>
            <a:endParaRPr lang="en-GB" sz="2800" dirty="0">
              <a:latin typeface="+mj-lt"/>
            </a:endParaRPr>
          </a:p>
        </p:txBody>
      </p:sp>
      <p:sp>
        <p:nvSpPr>
          <p:cNvPr id="10" name="TextBox 9">
            <a:extLst>
              <a:ext uri="{FF2B5EF4-FFF2-40B4-BE49-F238E27FC236}">
                <a16:creationId xmlns:a16="http://schemas.microsoft.com/office/drawing/2014/main" id="{6A78E1B1-7EE9-71EE-43AB-E1E03D107501}"/>
              </a:ext>
            </a:extLst>
          </p:cNvPr>
          <p:cNvSpPr txBox="1"/>
          <p:nvPr/>
        </p:nvSpPr>
        <p:spPr>
          <a:xfrm>
            <a:off x="503716" y="2749885"/>
            <a:ext cx="10734127" cy="523220"/>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Worked well because all the flooring was different for each room</a:t>
            </a:r>
            <a:endParaRPr lang="en-GB" sz="2800" dirty="0">
              <a:latin typeface="+mj-lt"/>
            </a:endParaRPr>
          </a:p>
        </p:txBody>
      </p:sp>
      <p:sp>
        <p:nvSpPr>
          <p:cNvPr id="11" name="TextBox 10">
            <a:extLst>
              <a:ext uri="{FF2B5EF4-FFF2-40B4-BE49-F238E27FC236}">
                <a16:creationId xmlns:a16="http://schemas.microsoft.com/office/drawing/2014/main" id="{042F323C-D39C-80F3-A938-5F9882F4AB0C}"/>
              </a:ext>
            </a:extLst>
          </p:cNvPr>
          <p:cNvSpPr txBox="1"/>
          <p:nvPr/>
        </p:nvSpPr>
        <p:spPr>
          <a:xfrm>
            <a:off x="503716" y="3273105"/>
            <a:ext cx="11184568" cy="523220"/>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mj-lt"/>
              </a:rPr>
              <a:t>Was a little difficult to apply discounts to doors.</a:t>
            </a:r>
          </a:p>
        </p:txBody>
      </p:sp>
      <p:pic>
        <p:nvPicPr>
          <p:cNvPr id="13" name="Picture 12" descr="A logo for a company&#10;&#10;Description automatically generated">
            <a:extLst>
              <a:ext uri="{FF2B5EF4-FFF2-40B4-BE49-F238E27FC236}">
                <a16:creationId xmlns:a16="http://schemas.microsoft.com/office/drawing/2014/main" id="{6A6DB435-EF8C-E361-D3ED-625A3487C8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936" y="6255844"/>
            <a:ext cx="1747864" cy="603652"/>
          </a:xfrm>
          <a:prstGeom prst="rect">
            <a:avLst/>
          </a:prstGeom>
        </p:spPr>
      </p:pic>
      <p:pic>
        <p:nvPicPr>
          <p:cNvPr id="15" name="Picture 14" descr="A blue and white circular logo with a map in the center&#10;&#10;Description automatically generated">
            <a:extLst>
              <a:ext uri="{FF2B5EF4-FFF2-40B4-BE49-F238E27FC236}">
                <a16:creationId xmlns:a16="http://schemas.microsoft.com/office/drawing/2014/main" id="{D2AB8988-2BB2-087E-49E1-60F541A6F3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32987" y="6245440"/>
            <a:ext cx="612559" cy="612559"/>
          </a:xfrm>
          <a:prstGeom prst="rect">
            <a:avLst/>
          </a:prstGeom>
        </p:spPr>
      </p:pic>
    </p:spTree>
    <p:extLst>
      <p:ext uri="{BB962C8B-B14F-4D97-AF65-F5344CB8AC3E}">
        <p14:creationId xmlns:p14="http://schemas.microsoft.com/office/powerpoint/2010/main" val="100854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9BB745E-2F63-7220-772C-1D11E930876E}"/>
              </a:ext>
            </a:extLst>
          </p:cNvPr>
          <p:cNvPicPr>
            <a:picLocks noChangeAspect="1"/>
          </p:cNvPicPr>
          <p:nvPr/>
        </p:nvPicPr>
        <p:blipFill>
          <a:blip r:embed="rId2"/>
          <a:stretch>
            <a:fillRect/>
          </a:stretch>
        </p:blipFill>
        <p:spPr>
          <a:xfrm>
            <a:off x="53008" y="0"/>
            <a:ext cx="8176591" cy="6837322"/>
          </a:xfrm>
          <a:prstGeom prst="rect">
            <a:avLst/>
          </a:prstGeom>
        </p:spPr>
      </p:pic>
      <p:sp>
        <p:nvSpPr>
          <p:cNvPr id="9" name="Rectangle: Rounded Corners 8">
            <a:extLst>
              <a:ext uri="{FF2B5EF4-FFF2-40B4-BE49-F238E27FC236}">
                <a16:creationId xmlns:a16="http://schemas.microsoft.com/office/drawing/2014/main" id="{1ADC4551-972B-6810-C763-F6F0FF968C60}"/>
              </a:ext>
            </a:extLst>
          </p:cNvPr>
          <p:cNvSpPr/>
          <p:nvPr/>
        </p:nvSpPr>
        <p:spPr>
          <a:xfrm>
            <a:off x="847178" y="862658"/>
            <a:ext cx="2573171" cy="14962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0" name="Rectangle: Rounded Corners 9">
            <a:extLst>
              <a:ext uri="{FF2B5EF4-FFF2-40B4-BE49-F238E27FC236}">
                <a16:creationId xmlns:a16="http://schemas.microsoft.com/office/drawing/2014/main" id="{CDC9A72F-3A28-DD40-D86C-09C6AA372AA1}"/>
              </a:ext>
            </a:extLst>
          </p:cNvPr>
          <p:cNvSpPr/>
          <p:nvPr/>
        </p:nvSpPr>
        <p:spPr>
          <a:xfrm>
            <a:off x="826076" y="2473434"/>
            <a:ext cx="2573171" cy="11046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1" name="Rectangle: Rounded Corners 10">
            <a:extLst>
              <a:ext uri="{FF2B5EF4-FFF2-40B4-BE49-F238E27FC236}">
                <a16:creationId xmlns:a16="http://schemas.microsoft.com/office/drawing/2014/main" id="{620A5C87-5945-6283-8B49-A1A8E8905915}"/>
              </a:ext>
            </a:extLst>
          </p:cNvPr>
          <p:cNvSpPr/>
          <p:nvPr/>
        </p:nvSpPr>
        <p:spPr>
          <a:xfrm>
            <a:off x="826077" y="3603483"/>
            <a:ext cx="2573171" cy="158370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2" name="Rectangle: Rounded Corners 11">
            <a:extLst>
              <a:ext uri="{FF2B5EF4-FFF2-40B4-BE49-F238E27FC236}">
                <a16:creationId xmlns:a16="http://schemas.microsoft.com/office/drawing/2014/main" id="{754933CB-C591-0C3B-6C2E-D156E2CF39E5}"/>
              </a:ext>
            </a:extLst>
          </p:cNvPr>
          <p:cNvSpPr/>
          <p:nvPr/>
        </p:nvSpPr>
        <p:spPr>
          <a:xfrm>
            <a:off x="811034" y="5237616"/>
            <a:ext cx="2573171" cy="11046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3" name="Rectangle: Rounded Corners 12">
            <a:extLst>
              <a:ext uri="{FF2B5EF4-FFF2-40B4-BE49-F238E27FC236}">
                <a16:creationId xmlns:a16="http://schemas.microsoft.com/office/drawing/2014/main" id="{91D083BB-D8D7-166B-B1F5-C03288341007}"/>
              </a:ext>
            </a:extLst>
          </p:cNvPr>
          <p:cNvSpPr/>
          <p:nvPr/>
        </p:nvSpPr>
        <p:spPr>
          <a:xfrm>
            <a:off x="3433419" y="1058446"/>
            <a:ext cx="996162" cy="11046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5" name="Rectangle: Rounded Corners 14">
            <a:extLst>
              <a:ext uri="{FF2B5EF4-FFF2-40B4-BE49-F238E27FC236}">
                <a16:creationId xmlns:a16="http://schemas.microsoft.com/office/drawing/2014/main" id="{1164DBEE-212C-C884-AE81-E547F1F1B660}"/>
              </a:ext>
            </a:extLst>
          </p:cNvPr>
          <p:cNvSpPr/>
          <p:nvPr/>
        </p:nvSpPr>
        <p:spPr>
          <a:xfrm>
            <a:off x="3433419" y="2473434"/>
            <a:ext cx="996162" cy="11046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6" name="Rectangle: Rounded Corners 15">
            <a:extLst>
              <a:ext uri="{FF2B5EF4-FFF2-40B4-BE49-F238E27FC236}">
                <a16:creationId xmlns:a16="http://schemas.microsoft.com/office/drawing/2014/main" id="{56313FE6-D855-9D64-7108-66CCB8381F8A}"/>
              </a:ext>
            </a:extLst>
          </p:cNvPr>
          <p:cNvSpPr/>
          <p:nvPr/>
        </p:nvSpPr>
        <p:spPr>
          <a:xfrm>
            <a:off x="3433419" y="3888422"/>
            <a:ext cx="996162" cy="11046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7" name="Rectangle: Rounded Corners 16">
            <a:extLst>
              <a:ext uri="{FF2B5EF4-FFF2-40B4-BE49-F238E27FC236}">
                <a16:creationId xmlns:a16="http://schemas.microsoft.com/office/drawing/2014/main" id="{45A361A2-62EF-B2CD-7386-B0308DBF13FA}"/>
              </a:ext>
            </a:extLst>
          </p:cNvPr>
          <p:cNvSpPr/>
          <p:nvPr/>
        </p:nvSpPr>
        <p:spPr>
          <a:xfrm>
            <a:off x="3401450" y="5247227"/>
            <a:ext cx="996162" cy="11046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8" name="Rectangle: Rounded Corners 17">
            <a:extLst>
              <a:ext uri="{FF2B5EF4-FFF2-40B4-BE49-F238E27FC236}">
                <a16:creationId xmlns:a16="http://schemas.microsoft.com/office/drawing/2014/main" id="{75B02904-8DB7-0A7D-2B1C-0DE975EB4FAD}"/>
              </a:ext>
            </a:extLst>
          </p:cNvPr>
          <p:cNvSpPr/>
          <p:nvPr/>
        </p:nvSpPr>
        <p:spPr>
          <a:xfrm>
            <a:off x="4490240" y="1058446"/>
            <a:ext cx="3507058" cy="235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19" name="Rectangle: Rounded Corners 18">
            <a:extLst>
              <a:ext uri="{FF2B5EF4-FFF2-40B4-BE49-F238E27FC236}">
                <a16:creationId xmlns:a16="http://schemas.microsoft.com/office/drawing/2014/main" id="{53F5054F-3C5F-2464-2983-3D34DA6F245F}"/>
              </a:ext>
            </a:extLst>
          </p:cNvPr>
          <p:cNvSpPr/>
          <p:nvPr/>
        </p:nvSpPr>
        <p:spPr>
          <a:xfrm>
            <a:off x="4490240" y="1610772"/>
            <a:ext cx="3507058" cy="235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0" name="Rectangle: Rounded Corners 19">
            <a:extLst>
              <a:ext uri="{FF2B5EF4-FFF2-40B4-BE49-F238E27FC236}">
                <a16:creationId xmlns:a16="http://schemas.microsoft.com/office/drawing/2014/main" id="{6E2A8A5B-176C-3498-3A84-A212DCE385CA}"/>
              </a:ext>
            </a:extLst>
          </p:cNvPr>
          <p:cNvSpPr/>
          <p:nvPr/>
        </p:nvSpPr>
        <p:spPr>
          <a:xfrm>
            <a:off x="4509801" y="2143397"/>
            <a:ext cx="3507058" cy="235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2" name="Rectangle: Rounded Corners 21">
            <a:extLst>
              <a:ext uri="{FF2B5EF4-FFF2-40B4-BE49-F238E27FC236}">
                <a16:creationId xmlns:a16="http://schemas.microsoft.com/office/drawing/2014/main" id="{84AA6AD3-2173-1DDB-05DB-4AB957E70983}"/>
              </a:ext>
            </a:extLst>
          </p:cNvPr>
          <p:cNvSpPr/>
          <p:nvPr/>
        </p:nvSpPr>
        <p:spPr>
          <a:xfrm>
            <a:off x="4448959" y="3212097"/>
            <a:ext cx="3507058" cy="52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4" name="Rectangle: Rounded Corners 23">
            <a:extLst>
              <a:ext uri="{FF2B5EF4-FFF2-40B4-BE49-F238E27FC236}">
                <a16:creationId xmlns:a16="http://schemas.microsoft.com/office/drawing/2014/main" id="{CE98A664-976F-3556-6F8C-FB8D4801C1B0}"/>
              </a:ext>
            </a:extLst>
          </p:cNvPr>
          <p:cNvSpPr/>
          <p:nvPr/>
        </p:nvSpPr>
        <p:spPr>
          <a:xfrm>
            <a:off x="4490257" y="2695723"/>
            <a:ext cx="3507058" cy="235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sp>
        <p:nvSpPr>
          <p:cNvPr id="25" name="Rectangle: Rounded Corners 24">
            <a:extLst>
              <a:ext uri="{FF2B5EF4-FFF2-40B4-BE49-F238E27FC236}">
                <a16:creationId xmlns:a16="http://schemas.microsoft.com/office/drawing/2014/main" id="{B54622ED-976B-981E-8FD9-BF2A00660DDF}"/>
              </a:ext>
            </a:extLst>
          </p:cNvPr>
          <p:cNvSpPr/>
          <p:nvPr/>
        </p:nvSpPr>
        <p:spPr>
          <a:xfrm>
            <a:off x="4502675" y="4034119"/>
            <a:ext cx="3507058" cy="2359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Click to remove</a:t>
            </a:r>
          </a:p>
        </p:txBody>
      </p:sp>
      <p:pic>
        <p:nvPicPr>
          <p:cNvPr id="2" name="Picture 1">
            <a:extLst>
              <a:ext uri="{FF2B5EF4-FFF2-40B4-BE49-F238E27FC236}">
                <a16:creationId xmlns:a16="http://schemas.microsoft.com/office/drawing/2014/main" id="{5DDA6C46-7933-E733-5B3C-6B9C0CE60BD3}"/>
              </a:ext>
            </a:extLst>
          </p:cNvPr>
          <p:cNvPicPr>
            <a:picLocks noChangeAspect="1"/>
          </p:cNvPicPr>
          <p:nvPr/>
        </p:nvPicPr>
        <p:blipFill>
          <a:blip r:embed="rId3"/>
          <a:stretch>
            <a:fillRect/>
          </a:stretch>
        </p:blipFill>
        <p:spPr>
          <a:xfrm>
            <a:off x="4509801" y="5574632"/>
            <a:ext cx="3523793" cy="493819"/>
          </a:xfrm>
          <a:prstGeom prst="rect">
            <a:avLst/>
          </a:prstGeom>
        </p:spPr>
      </p:pic>
    </p:spTree>
    <p:extLst>
      <p:ext uri="{BB962C8B-B14F-4D97-AF65-F5344CB8AC3E}">
        <p14:creationId xmlns:p14="http://schemas.microsoft.com/office/powerpoint/2010/main" val="31687673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44" restart="whenNotActive" fill="hold" evtFilter="cancelBubble" nodeType="interactiveSeq">
                <p:stCondLst>
                  <p:cond evt="onClick" delay="0">
                    <p:tgtEl>
                      <p:spTgt spid="17"/>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17"/>
                                        </p:tgtEl>
                                      </p:cBhvr>
                                    </p:animEffect>
                                    <p:set>
                                      <p:cBhvr>
                                        <p:cTn id="49"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18"/>
                                        </p:tgtEl>
                                      </p:cBhvr>
                                    </p:animEffect>
                                    <p:set>
                                      <p:cBhvr>
                                        <p:cTn id="5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56" restart="whenNotActive" fill="hold" evtFilter="cancelBubble" nodeType="interactiveSeq">
                <p:stCondLst>
                  <p:cond evt="onClick" delay="0">
                    <p:tgtEl>
                      <p:spTgt spid="19"/>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500"/>
                                        <p:tgtEl>
                                          <p:spTgt spid="19"/>
                                        </p:tgtEl>
                                      </p:cBhvr>
                                    </p:animEffect>
                                    <p:set>
                                      <p:cBhvr>
                                        <p:cTn id="61"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62" restart="whenNotActive" fill="hold" evtFilter="cancelBubble" nodeType="interactiveSeq">
                <p:stCondLst>
                  <p:cond evt="onClick" delay="0">
                    <p:tgtEl>
                      <p:spTgt spid="20"/>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20"/>
                                        </p:tgtEl>
                                      </p:cBhvr>
                                    </p:animEffect>
                                    <p:set>
                                      <p:cBhvr>
                                        <p:cTn id="67"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68" restart="whenNotActive" fill="hold" evtFilter="cancelBubble" nodeType="interactiveSeq">
                <p:stCondLst>
                  <p:cond evt="onClick" delay="0">
                    <p:tgtEl>
                      <p:spTgt spid="22"/>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grpId="0" nodeType="clickEffect">
                                  <p:stCondLst>
                                    <p:cond delay="0"/>
                                  </p:stCondLst>
                                  <p:childTnLst>
                                    <p:animEffect transition="out" filter="fade">
                                      <p:cBhvr>
                                        <p:cTn id="72" dur="500"/>
                                        <p:tgtEl>
                                          <p:spTgt spid="22"/>
                                        </p:tgtEl>
                                      </p:cBhvr>
                                    </p:animEffect>
                                    <p:set>
                                      <p:cBhvr>
                                        <p:cTn id="73"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74" restart="whenNotActive" fill="hold" evtFilter="cancelBubble" nodeType="interactiveSeq">
                <p:stCondLst>
                  <p:cond evt="onClick" delay="0">
                    <p:tgtEl>
                      <p:spTgt spid="24"/>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grpId="0" nodeType="clickEffect">
                                  <p:stCondLst>
                                    <p:cond delay="0"/>
                                  </p:stCondLst>
                                  <p:childTnLst>
                                    <p:animEffect transition="out" filter="fade">
                                      <p:cBhvr>
                                        <p:cTn id="78" dur="500"/>
                                        <p:tgtEl>
                                          <p:spTgt spid="24"/>
                                        </p:tgtEl>
                                      </p:cBhvr>
                                    </p:animEffect>
                                    <p:set>
                                      <p:cBhvr>
                                        <p:cTn id="79"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80" restart="whenNotActive" fill="hold" evtFilter="cancelBubble" nodeType="interactiveSeq">
                <p:stCondLst>
                  <p:cond evt="onClick" delay="0">
                    <p:tgtEl>
                      <p:spTgt spid="25"/>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25"/>
                                        </p:tgtEl>
                                      </p:cBhvr>
                                    </p:animEffect>
                                    <p:set>
                                      <p:cBhvr>
                                        <p:cTn id="8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9" grpId="0" animBg="1"/>
      <p:bldP spid="10" grpId="0" animBg="1"/>
      <p:bldP spid="11" grpId="0" animBg="1"/>
      <p:bldP spid="12" grpId="0" animBg="1"/>
      <p:bldP spid="13" grpId="0" animBg="1"/>
      <p:bldP spid="15" grpId="0" animBg="1"/>
      <p:bldP spid="16" grpId="0" animBg="1"/>
      <p:bldP spid="17" grpId="0" animBg="1"/>
      <p:bldP spid="18" grpId="0" animBg="1"/>
      <p:bldP spid="19" grpId="0" animBg="1"/>
      <p:bldP spid="20" grpId="0" animBg="1"/>
      <p:bldP spid="22" grpId="0" animBg="1"/>
      <p:bldP spid="24" grpId="0" animBg="1"/>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4983BD-E768-724C-3FEC-7CE984A28494}"/>
              </a:ext>
            </a:extLst>
          </p:cNvPr>
          <p:cNvSpPr txBox="1"/>
          <p:nvPr/>
        </p:nvSpPr>
        <p:spPr>
          <a:xfrm>
            <a:off x="393894" y="267286"/>
            <a:ext cx="10795953" cy="769441"/>
          </a:xfrm>
          <a:prstGeom prst="rect">
            <a:avLst/>
          </a:prstGeom>
          <a:noFill/>
        </p:spPr>
        <p:txBody>
          <a:bodyPr wrap="square" rtlCol="0">
            <a:spAutoFit/>
          </a:bodyPr>
          <a:lstStyle/>
          <a:p>
            <a:r>
              <a:rPr lang="en-GB" sz="4400" b="1" dirty="0">
                <a:latin typeface="+mj-lt"/>
              </a:rPr>
              <a:t>Starter task – </a:t>
            </a:r>
            <a:r>
              <a:rPr lang="en-GB" sz="3200" b="1" dirty="0">
                <a:latin typeface="+mj-lt"/>
              </a:rPr>
              <a:t>Calculate the area of the following shapes</a:t>
            </a:r>
            <a:endParaRPr lang="en-GB" sz="4400" b="1" dirty="0">
              <a:latin typeface="+mj-lt"/>
            </a:endParaRPr>
          </a:p>
        </p:txBody>
      </p:sp>
      <p:grpSp>
        <p:nvGrpSpPr>
          <p:cNvPr id="13" name="Group 12">
            <a:extLst>
              <a:ext uri="{FF2B5EF4-FFF2-40B4-BE49-F238E27FC236}">
                <a16:creationId xmlns:a16="http://schemas.microsoft.com/office/drawing/2014/main" id="{D4680AA2-0CD7-6444-0E4B-CC00B6211E9A}"/>
              </a:ext>
            </a:extLst>
          </p:cNvPr>
          <p:cNvGrpSpPr>
            <a:grpSpLocks noGrp="1" noUngrp="1" noRot="1" noMove="1" noResize="1"/>
          </p:cNvGrpSpPr>
          <p:nvPr/>
        </p:nvGrpSpPr>
        <p:grpSpPr>
          <a:xfrm>
            <a:off x="6096000" y="5161793"/>
            <a:ext cx="6205330" cy="1696207"/>
            <a:chOff x="4674705" y="4121497"/>
            <a:chExt cx="7649817" cy="2133600"/>
          </a:xfrm>
        </p:grpSpPr>
        <p:pic>
          <p:nvPicPr>
            <p:cNvPr id="9" name="Picture 8">
              <a:extLst>
                <a:ext uri="{FF2B5EF4-FFF2-40B4-BE49-F238E27FC236}">
                  <a16:creationId xmlns:a16="http://schemas.microsoft.com/office/drawing/2014/main" id="{8EF2359F-6266-161A-22D1-3A65C26DB3AD}"/>
                </a:ext>
              </a:extLst>
            </p:cNvPr>
            <p:cNvPicPr>
              <a:picLocks noGrp="1" noRot="1" noChangeAspec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10" name="Picture 9">
              <a:extLst>
                <a:ext uri="{FF2B5EF4-FFF2-40B4-BE49-F238E27FC236}">
                  <a16:creationId xmlns:a16="http://schemas.microsoft.com/office/drawing/2014/main" id="{0F4F055D-4F32-E52A-BE1D-722D83C9CC84}"/>
                </a:ext>
              </a:extLst>
            </p:cNvPr>
            <p:cNvPicPr>
              <a:picLocks noGrp="1" noRot="1" noChangeAspec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11" name="Picture 10">
              <a:extLst>
                <a:ext uri="{FF2B5EF4-FFF2-40B4-BE49-F238E27FC236}">
                  <a16:creationId xmlns:a16="http://schemas.microsoft.com/office/drawing/2014/main" id="{F683CC42-7BD6-F8C5-2163-0C5F03FB7B78}"/>
                </a:ext>
              </a:extLst>
            </p:cNvPr>
            <p:cNvPicPr>
              <a:picLocks noGrp="1" noRot="1" noChangeAspec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12" name="Picture 11">
              <a:extLst>
                <a:ext uri="{FF2B5EF4-FFF2-40B4-BE49-F238E27FC236}">
                  <a16:creationId xmlns:a16="http://schemas.microsoft.com/office/drawing/2014/main" id="{64011060-267E-7D20-85DC-3D3FE6398DE2}"/>
                </a:ext>
              </a:extLst>
            </p:cNvPr>
            <p:cNvPicPr>
              <a:picLocks noGrp="1" noRot="1" noChangeAspec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pic>
        <p:nvPicPr>
          <p:cNvPr id="16" name="Picture 15">
            <a:extLst>
              <a:ext uri="{FF2B5EF4-FFF2-40B4-BE49-F238E27FC236}">
                <a16:creationId xmlns:a16="http://schemas.microsoft.com/office/drawing/2014/main" id="{7876F520-B24D-93CB-9938-470ADD05A3BD}"/>
              </a:ext>
            </a:extLst>
          </p:cNvPr>
          <p:cNvPicPr>
            <a:picLocks noChangeAspect="1"/>
          </p:cNvPicPr>
          <p:nvPr/>
        </p:nvPicPr>
        <p:blipFill>
          <a:blip r:embed="rId6"/>
          <a:stretch>
            <a:fillRect/>
          </a:stretch>
        </p:blipFill>
        <p:spPr>
          <a:xfrm>
            <a:off x="3031865" y="1115349"/>
            <a:ext cx="3331421" cy="3165197"/>
          </a:xfrm>
          <a:prstGeom prst="rect">
            <a:avLst/>
          </a:prstGeom>
        </p:spPr>
      </p:pic>
      <p:pic>
        <p:nvPicPr>
          <p:cNvPr id="18" name="Picture 17">
            <a:extLst>
              <a:ext uri="{FF2B5EF4-FFF2-40B4-BE49-F238E27FC236}">
                <a16:creationId xmlns:a16="http://schemas.microsoft.com/office/drawing/2014/main" id="{FFD5C7CD-7060-057F-5B54-BC0952FACA5E}"/>
              </a:ext>
            </a:extLst>
          </p:cNvPr>
          <p:cNvPicPr>
            <a:picLocks noChangeAspect="1"/>
          </p:cNvPicPr>
          <p:nvPr/>
        </p:nvPicPr>
        <p:blipFill>
          <a:blip r:embed="rId7"/>
          <a:stretch>
            <a:fillRect/>
          </a:stretch>
        </p:blipFill>
        <p:spPr>
          <a:xfrm>
            <a:off x="436104" y="1115349"/>
            <a:ext cx="2020885" cy="2661993"/>
          </a:xfrm>
          <a:prstGeom prst="rect">
            <a:avLst/>
          </a:prstGeom>
        </p:spPr>
      </p:pic>
      <p:pic>
        <p:nvPicPr>
          <p:cNvPr id="20" name="Picture 19">
            <a:extLst>
              <a:ext uri="{FF2B5EF4-FFF2-40B4-BE49-F238E27FC236}">
                <a16:creationId xmlns:a16="http://schemas.microsoft.com/office/drawing/2014/main" id="{01A975F1-F252-06CD-D76D-E4AC29D1118F}"/>
              </a:ext>
            </a:extLst>
          </p:cNvPr>
          <p:cNvPicPr>
            <a:picLocks noChangeAspect="1"/>
          </p:cNvPicPr>
          <p:nvPr/>
        </p:nvPicPr>
        <p:blipFill>
          <a:blip r:embed="rId8"/>
          <a:stretch>
            <a:fillRect/>
          </a:stretch>
        </p:blipFill>
        <p:spPr>
          <a:xfrm>
            <a:off x="7380414" y="1115349"/>
            <a:ext cx="3076450" cy="2351000"/>
          </a:xfrm>
          <a:prstGeom prst="rect">
            <a:avLst/>
          </a:prstGeom>
        </p:spPr>
      </p:pic>
      <p:sp>
        <p:nvSpPr>
          <p:cNvPr id="21" name="TextBox 20">
            <a:extLst>
              <a:ext uri="{FF2B5EF4-FFF2-40B4-BE49-F238E27FC236}">
                <a16:creationId xmlns:a16="http://schemas.microsoft.com/office/drawing/2014/main" id="{506E6CB1-F135-320E-4D00-B2E67B06CBEB}"/>
              </a:ext>
            </a:extLst>
          </p:cNvPr>
          <p:cNvSpPr txBox="1"/>
          <p:nvPr/>
        </p:nvSpPr>
        <p:spPr>
          <a:xfrm>
            <a:off x="3902541" y="1789823"/>
            <a:ext cx="1316532" cy="523220"/>
          </a:xfrm>
          <a:prstGeom prst="rect">
            <a:avLst/>
          </a:prstGeom>
          <a:noFill/>
        </p:spPr>
        <p:txBody>
          <a:bodyPr wrap="square" rtlCol="0">
            <a:spAutoFit/>
          </a:bodyPr>
          <a:lstStyle/>
          <a:p>
            <a:r>
              <a:rPr lang="en-GB" sz="2800" dirty="0">
                <a:solidFill>
                  <a:srgbClr val="FF0000"/>
                </a:solidFill>
              </a:rPr>
              <a:t>8 cm</a:t>
            </a:r>
            <a:r>
              <a:rPr lang="en-GB" sz="2800" baseline="30000" dirty="0">
                <a:solidFill>
                  <a:srgbClr val="FF0000"/>
                </a:solidFill>
              </a:rPr>
              <a:t>2</a:t>
            </a:r>
            <a:endParaRPr lang="en-GB" sz="2800" dirty="0">
              <a:solidFill>
                <a:srgbClr val="FF0000"/>
              </a:solidFill>
            </a:endParaRPr>
          </a:p>
        </p:txBody>
      </p:sp>
      <p:cxnSp>
        <p:nvCxnSpPr>
          <p:cNvPr id="23" name="Straight Connector 22">
            <a:extLst>
              <a:ext uri="{FF2B5EF4-FFF2-40B4-BE49-F238E27FC236}">
                <a16:creationId xmlns:a16="http://schemas.microsoft.com/office/drawing/2014/main" id="{272E1CF0-62AE-0337-67FC-05168047E6FC}"/>
              </a:ext>
            </a:extLst>
          </p:cNvPr>
          <p:cNvCxnSpPr>
            <a:cxnSpLocks/>
          </p:cNvCxnSpPr>
          <p:nvPr/>
        </p:nvCxnSpPr>
        <p:spPr>
          <a:xfrm flipV="1">
            <a:off x="4982817" y="1656522"/>
            <a:ext cx="0" cy="789823"/>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FCE4492-E858-060D-188C-95A59D0134C7}"/>
              </a:ext>
            </a:extLst>
          </p:cNvPr>
          <p:cNvSpPr txBox="1"/>
          <p:nvPr/>
        </p:nvSpPr>
        <p:spPr>
          <a:xfrm>
            <a:off x="940680" y="4691269"/>
            <a:ext cx="1316532" cy="523220"/>
          </a:xfrm>
          <a:prstGeom prst="rect">
            <a:avLst/>
          </a:prstGeom>
          <a:noFill/>
        </p:spPr>
        <p:txBody>
          <a:bodyPr wrap="square" rtlCol="0">
            <a:spAutoFit/>
          </a:bodyPr>
          <a:lstStyle/>
          <a:p>
            <a:r>
              <a:rPr lang="en-GB" sz="2800" dirty="0">
                <a:solidFill>
                  <a:srgbClr val="FF0000"/>
                </a:solidFill>
              </a:rPr>
              <a:t>45 cm</a:t>
            </a:r>
            <a:r>
              <a:rPr lang="en-GB" sz="2800" baseline="30000" dirty="0">
                <a:solidFill>
                  <a:srgbClr val="FF0000"/>
                </a:solidFill>
              </a:rPr>
              <a:t>2</a:t>
            </a:r>
            <a:endParaRPr lang="en-GB" sz="2800" dirty="0">
              <a:solidFill>
                <a:srgbClr val="FF0000"/>
              </a:solidFill>
            </a:endParaRPr>
          </a:p>
        </p:txBody>
      </p:sp>
      <p:sp>
        <p:nvSpPr>
          <p:cNvPr id="26" name="TextBox 25">
            <a:extLst>
              <a:ext uri="{FF2B5EF4-FFF2-40B4-BE49-F238E27FC236}">
                <a16:creationId xmlns:a16="http://schemas.microsoft.com/office/drawing/2014/main" id="{7390F30B-7F1A-498F-1AB4-4F984A0AA985}"/>
              </a:ext>
            </a:extLst>
          </p:cNvPr>
          <p:cNvSpPr txBox="1"/>
          <p:nvPr/>
        </p:nvSpPr>
        <p:spPr>
          <a:xfrm rot="5400000">
            <a:off x="4645361" y="2676847"/>
            <a:ext cx="1316532" cy="523220"/>
          </a:xfrm>
          <a:prstGeom prst="rect">
            <a:avLst/>
          </a:prstGeom>
          <a:noFill/>
        </p:spPr>
        <p:txBody>
          <a:bodyPr wrap="square" rtlCol="0">
            <a:spAutoFit/>
          </a:bodyPr>
          <a:lstStyle/>
          <a:p>
            <a:r>
              <a:rPr lang="en-GB" sz="2800" dirty="0">
                <a:solidFill>
                  <a:srgbClr val="FF0000"/>
                </a:solidFill>
              </a:rPr>
              <a:t>18 cm</a:t>
            </a:r>
            <a:r>
              <a:rPr lang="en-GB" sz="2800" baseline="30000" dirty="0">
                <a:solidFill>
                  <a:srgbClr val="FF0000"/>
                </a:solidFill>
              </a:rPr>
              <a:t>2</a:t>
            </a:r>
            <a:endParaRPr lang="en-GB" sz="2800" dirty="0">
              <a:solidFill>
                <a:srgbClr val="FF0000"/>
              </a:solidFill>
            </a:endParaRPr>
          </a:p>
        </p:txBody>
      </p:sp>
      <p:sp>
        <p:nvSpPr>
          <p:cNvPr id="27" name="TextBox 26">
            <a:extLst>
              <a:ext uri="{FF2B5EF4-FFF2-40B4-BE49-F238E27FC236}">
                <a16:creationId xmlns:a16="http://schemas.microsoft.com/office/drawing/2014/main" id="{62DA5270-2F06-F3AF-917C-83A744B981CF}"/>
              </a:ext>
            </a:extLst>
          </p:cNvPr>
          <p:cNvSpPr txBox="1"/>
          <p:nvPr/>
        </p:nvSpPr>
        <p:spPr>
          <a:xfrm>
            <a:off x="4645361" y="4660776"/>
            <a:ext cx="1316532" cy="523220"/>
          </a:xfrm>
          <a:prstGeom prst="rect">
            <a:avLst/>
          </a:prstGeom>
          <a:noFill/>
        </p:spPr>
        <p:txBody>
          <a:bodyPr wrap="square" rtlCol="0">
            <a:spAutoFit/>
          </a:bodyPr>
          <a:lstStyle/>
          <a:p>
            <a:r>
              <a:rPr lang="en-GB" sz="2800" dirty="0">
                <a:solidFill>
                  <a:srgbClr val="FF0000"/>
                </a:solidFill>
              </a:rPr>
              <a:t>26 cm</a:t>
            </a:r>
            <a:r>
              <a:rPr lang="en-GB" sz="2800" baseline="30000" dirty="0">
                <a:solidFill>
                  <a:srgbClr val="FF0000"/>
                </a:solidFill>
              </a:rPr>
              <a:t>2</a:t>
            </a:r>
            <a:endParaRPr lang="en-GB" sz="2800" dirty="0">
              <a:solidFill>
                <a:srgbClr val="FF0000"/>
              </a:solidFill>
            </a:endParaRPr>
          </a:p>
        </p:txBody>
      </p:sp>
      <p:sp>
        <p:nvSpPr>
          <p:cNvPr id="28" name="TextBox 27">
            <a:extLst>
              <a:ext uri="{FF2B5EF4-FFF2-40B4-BE49-F238E27FC236}">
                <a16:creationId xmlns:a16="http://schemas.microsoft.com/office/drawing/2014/main" id="{2D43A07D-CFED-0531-FD77-95DD9348C51A}"/>
              </a:ext>
            </a:extLst>
          </p:cNvPr>
          <p:cNvSpPr txBox="1"/>
          <p:nvPr/>
        </p:nvSpPr>
        <p:spPr>
          <a:xfrm>
            <a:off x="7587537" y="4012945"/>
            <a:ext cx="3331420" cy="523220"/>
          </a:xfrm>
          <a:prstGeom prst="rect">
            <a:avLst/>
          </a:prstGeom>
          <a:noFill/>
        </p:spPr>
        <p:txBody>
          <a:bodyPr wrap="square" rtlCol="0">
            <a:spAutoFit/>
          </a:bodyPr>
          <a:lstStyle/>
          <a:p>
            <a:r>
              <a:rPr lang="en-GB" sz="2800" dirty="0">
                <a:solidFill>
                  <a:srgbClr val="FF0000"/>
                </a:solidFill>
              </a:rPr>
              <a:t>0.9 m</a:t>
            </a:r>
            <a:r>
              <a:rPr lang="en-GB" sz="2800" baseline="30000" dirty="0">
                <a:solidFill>
                  <a:srgbClr val="FF0000"/>
                </a:solidFill>
              </a:rPr>
              <a:t>2 </a:t>
            </a:r>
            <a:r>
              <a:rPr lang="en-GB" sz="2800" dirty="0">
                <a:solidFill>
                  <a:srgbClr val="FF0000"/>
                </a:solidFill>
              </a:rPr>
              <a:t> or  9000 cm</a:t>
            </a:r>
            <a:r>
              <a:rPr lang="en-GB" sz="2800" baseline="30000" dirty="0">
                <a:solidFill>
                  <a:srgbClr val="FF0000"/>
                </a:solidFill>
              </a:rPr>
              <a:t>2</a:t>
            </a:r>
            <a:endParaRPr lang="en-GB" sz="2800" dirty="0">
              <a:solidFill>
                <a:srgbClr val="FF0000"/>
              </a:solidFill>
            </a:endParaRPr>
          </a:p>
        </p:txBody>
      </p:sp>
      <p:pic>
        <p:nvPicPr>
          <p:cNvPr id="3" name="Picture 2" descr="A logo for a company&#10;&#10;Description automatically generated">
            <a:extLst>
              <a:ext uri="{FF2B5EF4-FFF2-40B4-BE49-F238E27FC236}">
                <a16:creationId xmlns:a16="http://schemas.microsoft.com/office/drawing/2014/main" id="{11B18A72-9DA4-E068-365F-317CA41644C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927" y="6258757"/>
            <a:ext cx="1735096" cy="599243"/>
          </a:xfrm>
          <a:prstGeom prst="rect">
            <a:avLst/>
          </a:prstGeom>
        </p:spPr>
      </p:pic>
      <p:pic>
        <p:nvPicPr>
          <p:cNvPr id="6" name="Picture 5" descr="A blue and white circular logo with a map in the center&#10;&#10;Description automatically generated">
            <a:extLst>
              <a:ext uri="{FF2B5EF4-FFF2-40B4-BE49-F238E27FC236}">
                <a16:creationId xmlns:a16="http://schemas.microsoft.com/office/drawing/2014/main" id="{B023E218-3B77-2A6D-2BB1-CC7D96ABF8B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83337" y="6196471"/>
            <a:ext cx="706598" cy="706598"/>
          </a:xfrm>
          <a:prstGeom prst="rect">
            <a:avLst/>
          </a:prstGeom>
        </p:spPr>
      </p:pic>
    </p:spTree>
    <p:extLst>
      <p:ext uri="{BB962C8B-B14F-4D97-AF65-F5344CB8AC3E}">
        <p14:creationId xmlns:p14="http://schemas.microsoft.com/office/powerpoint/2010/main" val="286518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P spid="26" grpId="0"/>
      <p:bldP spid="27" grpId="0"/>
      <p:bldP spid="2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B54CAF-ED6E-DDCD-7DBF-F65FF6CC4798}"/>
              </a:ext>
            </a:extLst>
          </p:cNvPr>
          <p:cNvSpPr txBox="1"/>
          <p:nvPr/>
        </p:nvSpPr>
        <p:spPr>
          <a:xfrm>
            <a:off x="326975" y="217933"/>
            <a:ext cx="11626485" cy="784702"/>
          </a:xfrm>
          <a:prstGeom prst="rect">
            <a:avLst/>
          </a:prstGeom>
          <a:noFill/>
        </p:spPr>
        <p:txBody>
          <a:bodyPr wrap="square" rtlCol="0">
            <a:spAutoFit/>
          </a:bodyPr>
          <a:lstStyle/>
          <a:p>
            <a:pPr>
              <a:lnSpc>
                <a:spcPct val="107000"/>
              </a:lnSpc>
              <a:spcAft>
                <a:spcPts val="800"/>
              </a:spcAft>
              <a:tabLst>
                <a:tab pos="4772025" algn="l"/>
              </a:tabLst>
            </a:pPr>
            <a:r>
              <a:rPr lang="en-GB" sz="4400" dirty="0">
                <a:effectLst/>
                <a:latin typeface="+mj-lt"/>
                <a:ea typeface="Calibri" panose="020F0502020204030204" pitchFamily="34" charset="0"/>
                <a:cs typeface="Arial" panose="020B0604020202020204" pitchFamily="34" charset="0"/>
              </a:rPr>
              <a:t>What is the total cost of your refurbishment now?</a:t>
            </a:r>
          </a:p>
        </p:txBody>
      </p:sp>
      <p:sp>
        <p:nvSpPr>
          <p:cNvPr id="3" name="TextBox 2">
            <a:extLst>
              <a:ext uri="{FF2B5EF4-FFF2-40B4-BE49-F238E27FC236}">
                <a16:creationId xmlns:a16="http://schemas.microsoft.com/office/drawing/2014/main" id="{59A48053-9112-64D1-A9AB-3342C4EA8D7C}"/>
              </a:ext>
            </a:extLst>
          </p:cNvPr>
          <p:cNvSpPr txBox="1"/>
          <p:nvPr/>
        </p:nvSpPr>
        <p:spPr>
          <a:xfrm>
            <a:off x="503716" y="1744961"/>
            <a:ext cx="6877745" cy="646331"/>
          </a:xfrm>
          <a:prstGeom prst="rect">
            <a:avLst/>
          </a:prstGeom>
          <a:noFill/>
        </p:spPr>
        <p:txBody>
          <a:bodyPr wrap="square" rtlCol="0">
            <a:spAutoFit/>
          </a:bodyPr>
          <a:lstStyle/>
          <a:p>
            <a:r>
              <a:rPr lang="en-GB" sz="3600" b="0" i="0" dirty="0">
                <a:effectLst/>
                <a:latin typeface="+mj-lt"/>
              </a:rPr>
              <a:t>£</a:t>
            </a:r>
            <a:r>
              <a:rPr lang="en-GB" sz="3600" dirty="0">
                <a:latin typeface="+mj-lt"/>
              </a:rPr>
              <a:t>10,763.75</a:t>
            </a:r>
            <a:r>
              <a:rPr lang="en-GB" sz="3600" b="0" i="0" dirty="0">
                <a:effectLst/>
                <a:latin typeface="+mj-lt"/>
              </a:rPr>
              <a:t> + £</a:t>
            </a:r>
            <a:r>
              <a:rPr lang="en-GB" sz="3600" dirty="0">
                <a:latin typeface="+mj-lt"/>
              </a:rPr>
              <a:t>135</a:t>
            </a:r>
            <a:r>
              <a:rPr lang="en-GB" sz="3600" b="0" i="0" dirty="0">
                <a:effectLst/>
                <a:latin typeface="+mj-lt"/>
              </a:rPr>
              <a:t> = £10,898.75 </a:t>
            </a:r>
            <a:endParaRPr lang="en-GB" sz="3600" dirty="0">
              <a:latin typeface="+mj-lt"/>
            </a:endParaRPr>
          </a:p>
        </p:txBody>
      </p:sp>
      <p:grpSp>
        <p:nvGrpSpPr>
          <p:cNvPr id="4" name="Group 3">
            <a:extLst>
              <a:ext uri="{FF2B5EF4-FFF2-40B4-BE49-F238E27FC236}">
                <a16:creationId xmlns:a16="http://schemas.microsoft.com/office/drawing/2014/main" id="{EDC24D33-47EA-76DE-CA46-9E6F13D4B96E}"/>
              </a:ext>
            </a:extLst>
          </p:cNvPr>
          <p:cNvGrpSpPr>
            <a:grpSpLocks noGrp="1" noUngrp="1" noRot="1" noMove="1" noResize="1"/>
          </p:cNvGrpSpPr>
          <p:nvPr/>
        </p:nvGrpSpPr>
        <p:grpSpPr>
          <a:xfrm>
            <a:off x="6096000" y="5161793"/>
            <a:ext cx="6205330" cy="1696207"/>
            <a:chOff x="4674705" y="4121497"/>
            <a:chExt cx="7649817" cy="2133600"/>
          </a:xfrm>
        </p:grpSpPr>
        <p:pic>
          <p:nvPicPr>
            <p:cNvPr id="5" name="Picture 4">
              <a:extLst>
                <a:ext uri="{FF2B5EF4-FFF2-40B4-BE49-F238E27FC236}">
                  <a16:creationId xmlns:a16="http://schemas.microsoft.com/office/drawing/2014/main" id="{54BC52E3-70EC-659D-FA0A-465F39B3CC18}"/>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6" name="Picture 5">
              <a:extLst>
                <a:ext uri="{FF2B5EF4-FFF2-40B4-BE49-F238E27FC236}">
                  <a16:creationId xmlns:a16="http://schemas.microsoft.com/office/drawing/2014/main" id="{D1574033-062C-C019-C8E5-1D433DF7C9F7}"/>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7" name="Picture 6">
              <a:extLst>
                <a:ext uri="{FF2B5EF4-FFF2-40B4-BE49-F238E27FC236}">
                  <a16:creationId xmlns:a16="http://schemas.microsoft.com/office/drawing/2014/main" id="{7135971E-8134-9E8A-1F4E-D19AFCA2AB80}"/>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8" name="Picture 7">
              <a:extLst>
                <a:ext uri="{FF2B5EF4-FFF2-40B4-BE49-F238E27FC236}">
                  <a16:creationId xmlns:a16="http://schemas.microsoft.com/office/drawing/2014/main" id="{5AED9A12-8F70-C81B-A8F8-3D185C91EA30}"/>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pic>
        <p:nvPicPr>
          <p:cNvPr id="10" name="Picture 9" descr="A logo for a company&#10;&#10;Description automatically generated">
            <a:extLst>
              <a:ext uri="{FF2B5EF4-FFF2-40B4-BE49-F238E27FC236}">
                <a16:creationId xmlns:a16="http://schemas.microsoft.com/office/drawing/2014/main" id="{5216857F-EB6D-1007-1A0C-68107DE1A1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14" y="6260267"/>
            <a:ext cx="1730721" cy="597732"/>
          </a:xfrm>
          <a:prstGeom prst="rect">
            <a:avLst/>
          </a:prstGeom>
        </p:spPr>
      </p:pic>
      <p:pic>
        <p:nvPicPr>
          <p:cNvPr id="12" name="Picture 11" descr="A blue and white circular logo with a map in the center&#10;&#10;Description automatically generated">
            <a:extLst>
              <a:ext uri="{FF2B5EF4-FFF2-40B4-BE49-F238E27FC236}">
                <a16:creationId xmlns:a16="http://schemas.microsoft.com/office/drawing/2014/main" id="{31D72471-4FA9-A074-BFB3-293C2586F3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3763" y="6211667"/>
            <a:ext cx="646331" cy="646331"/>
          </a:xfrm>
          <a:prstGeom prst="rect">
            <a:avLst/>
          </a:prstGeom>
        </p:spPr>
      </p:pic>
    </p:spTree>
    <p:extLst>
      <p:ext uri="{BB962C8B-B14F-4D97-AF65-F5344CB8AC3E}">
        <p14:creationId xmlns:p14="http://schemas.microsoft.com/office/powerpoint/2010/main" val="280898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7DD6489-7E0C-04A6-A474-0FE81B14775E}"/>
              </a:ext>
            </a:extLst>
          </p:cNvPr>
          <p:cNvGrpSpPr>
            <a:grpSpLocks noGrp="1" noUngrp="1" noRot="1" noMove="1" noResize="1"/>
          </p:cNvGrpSpPr>
          <p:nvPr/>
        </p:nvGrpSpPr>
        <p:grpSpPr>
          <a:xfrm>
            <a:off x="6096000" y="5161793"/>
            <a:ext cx="6205330" cy="1696207"/>
            <a:chOff x="4674705" y="4121497"/>
            <a:chExt cx="7649817" cy="2133600"/>
          </a:xfrm>
        </p:grpSpPr>
        <p:pic>
          <p:nvPicPr>
            <p:cNvPr id="3" name="Picture 2">
              <a:extLst>
                <a:ext uri="{FF2B5EF4-FFF2-40B4-BE49-F238E27FC236}">
                  <a16:creationId xmlns:a16="http://schemas.microsoft.com/office/drawing/2014/main" id="{12597A01-0836-F213-F35E-40F96250867B}"/>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4" name="Picture 3">
              <a:extLst>
                <a:ext uri="{FF2B5EF4-FFF2-40B4-BE49-F238E27FC236}">
                  <a16:creationId xmlns:a16="http://schemas.microsoft.com/office/drawing/2014/main" id="{EC23F2C6-0341-0F19-BD9F-1A44758F8871}"/>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5" name="Picture 4">
              <a:extLst>
                <a:ext uri="{FF2B5EF4-FFF2-40B4-BE49-F238E27FC236}">
                  <a16:creationId xmlns:a16="http://schemas.microsoft.com/office/drawing/2014/main" id="{4E1B6F70-1FBB-54D3-6F06-02E7B62CF503}"/>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6" name="Picture 5">
              <a:extLst>
                <a:ext uri="{FF2B5EF4-FFF2-40B4-BE49-F238E27FC236}">
                  <a16:creationId xmlns:a16="http://schemas.microsoft.com/office/drawing/2014/main" id="{A6F4BE73-BAB3-4194-D8B1-C81A410D083D}"/>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sp>
        <p:nvSpPr>
          <p:cNvPr id="7" name="TextBox 6">
            <a:extLst>
              <a:ext uri="{FF2B5EF4-FFF2-40B4-BE49-F238E27FC236}">
                <a16:creationId xmlns:a16="http://schemas.microsoft.com/office/drawing/2014/main" id="{62E85C2A-5510-EDB0-669B-306EAFA38EC8}"/>
              </a:ext>
            </a:extLst>
          </p:cNvPr>
          <p:cNvSpPr txBox="1"/>
          <p:nvPr/>
        </p:nvSpPr>
        <p:spPr>
          <a:xfrm>
            <a:off x="326976" y="217933"/>
            <a:ext cx="10513302" cy="1251625"/>
          </a:xfrm>
          <a:prstGeom prst="rect">
            <a:avLst/>
          </a:prstGeom>
          <a:noFill/>
        </p:spPr>
        <p:txBody>
          <a:bodyPr wrap="square" rtlCol="0">
            <a:spAutoFit/>
          </a:bodyPr>
          <a:lstStyle/>
          <a:p>
            <a:pPr>
              <a:lnSpc>
                <a:spcPct val="107000"/>
              </a:lnSpc>
              <a:spcAft>
                <a:spcPts val="800"/>
              </a:spcAft>
              <a:tabLst>
                <a:tab pos="4772025" algn="l"/>
              </a:tabLst>
            </a:pPr>
            <a:r>
              <a:rPr lang="en-GB" sz="3600" dirty="0">
                <a:effectLst/>
                <a:latin typeface="+mj-lt"/>
                <a:ea typeface="Calibri" panose="020F0502020204030204" pitchFamily="34" charset="0"/>
                <a:cs typeface="Arial" panose="020B0604020202020204" pitchFamily="34" charset="0"/>
              </a:rPr>
              <a:t>Write down any assumptions you have made along the way.</a:t>
            </a:r>
          </a:p>
        </p:txBody>
      </p:sp>
      <p:sp>
        <p:nvSpPr>
          <p:cNvPr id="8" name="TextBox 7">
            <a:extLst>
              <a:ext uri="{FF2B5EF4-FFF2-40B4-BE49-F238E27FC236}">
                <a16:creationId xmlns:a16="http://schemas.microsoft.com/office/drawing/2014/main" id="{CD52671A-975F-B4B0-9C9C-536FADC2F63C}"/>
              </a:ext>
            </a:extLst>
          </p:cNvPr>
          <p:cNvSpPr txBox="1"/>
          <p:nvPr/>
        </p:nvSpPr>
        <p:spPr>
          <a:xfrm>
            <a:off x="503716" y="1744961"/>
            <a:ext cx="6877745" cy="523220"/>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The walls </a:t>
            </a:r>
            <a:r>
              <a:rPr lang="en-GB" sz="2800" dirty="0">
                <a:latin typeface="+mj-lt"/>
              </a:rPr>
              <a:t>are still</a:t>
            </a:r>
            <a:r>
              <a:rPr lang="en-GB" sz="2800" b="0" i="0" dirty="0">
                <a:effectLst/>
                <a:latin typeface="+mj-lt"/>
              </a:rPr>
              <a:t> a negligible thickness</a:t>
            </a:r>
            <a:endParaRPr lang="en-GB" sz="2800" dirty="0">
              <a:latin typeface="+mj-lt"/>
            </a:endParaRPr>
          </a:p>
        </p:txBody>
      </p:sp>
      <p:sp>
        <p:nvSpPr>
          <p:cNvPr id="9" name="TextBox 8">
            <a:extLst>
              <a:ext uri="{FF2B5EF4-FFF2-40B4-BE49-F238E27FC236}">
                <a16:creationId xmlns:a16="http://schemas.microsoft.com/office/drawing/2014/main" id="{32154322-721E-4436-F664-C0D1D12BC4DD}"/>
              </a:ext>
            </a:extLst>
          </p:cNvPr>
          <p:cNvSpPr txBox="1"/>
          <p:nvPr/>
        </p:nvSpPr>
        <p:spPr>
          <a:xfrm>
            <a:off x="503716" y="2247423"/>
            <a:ext cx="9986213" cy="523220"/>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The paint is applied behind the appliances</a:t>
            </a:r>
            <a:endParaRPr lang="en-GB" sz="2800" dirty="0">
              <a:latin typeface="+mj-lt"/>
            </a:endParaRPr>
          </a:p>
        </p:txBody>
      </p:sp>
      <p:sp>
        <p:nvSpPr>
          <p:cNvPr id="10" name="TextBox 9">
            <a:extLst>
              <a:ext uri="{FF2B5EF4-FFF2-40B4-BE49-F238E27FC236}">
                <a16:creationId xmlns:a16="http://schemas.microsoft.com/office/drawing/2014/main" id="{6A78E1B1-7EE9-71EE-43AB-E1E03D107501}"/>
              </a:ext>
            </a:extLst>
          </p:cNvPr>
          <p:cNvSpPr txBox="1"/>
          <p:nvPr/>
        </p:nvSpPr>
        <p:spPr>
          <a:xfrm>
            <a:off x="503716" y="2749885"/>
            <a:ext cx="8575357" cy="523220"/>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Nothing else covering ceilings or walls (skylights etc)</a:t>
            </a:r>
            <a:endParaRPr lang="en-GB" sz="2800" dirty="0">
              <a:latin typeface="+mj-lt"/>
            </a:endParaRPr>
          </a:p>
        </p:txBody>
      </p:sp>
      <p:sp>
        <p:nvSpPr>
          <p:cNvPr id="11" name="TextBox 10">
            <a:extLst>
              <a:ext uri="{FF2B5EF4-FFF2-40B4-BE49-F238E27FC236}">
                <a16:creationId xmlns:a16="http://schemas.microsoft.com/office/drawing/2014/main" id="{042F323C-D39C-80F3-A938-5F9882F4AB0C}"/>
              </a:ext>
            </a:extLst>
          </p:cNvPr>
          <p:cNvSpPr txBox="1"/>
          <p:nvPr/>
        </p:nvSpPr>
        <p:spPr>
          <a:xfrm>
            <a:off x="503716" y="3273105"/>
            <a:ext cx="11184568" cy="523220"/>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Cost of brushes and labour included in price (is this likely?)</a:t>
            </a:r>
            <a:endParaRPr lang="en-GB" sz="2800" dirty="0">
              <a:latin typeface="+mj-lt"/>
            </a:endParaRPr>
          </a:p>
        </p:txBody>
      </p:sp>
      <p:pic>
        <p:nvPicPr>
          <p:cNvPr id="13" name="Picture 12" descr="A logo for a company&#10;&#10;Description automatically generated">
            <a:extLst>
              <a:ext uri="{FF2B5EF4-FFF2-40B4-BE49-F238E27FC236}">
                <a16:creationId xmlns:a16="http://schemas.microsoft.com/office/drawing/2014/main" id="{8628371C-AC4F-573B-8474-EDEC831FB1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936" y="6334779"/>
            <a:ext cx="1514973" cy="523220"/>
          </a:xfrm>
          <a:prstGeom prst="rect">
            <a:avLst/>
          </a:prstGeom>
        </p:spPr>
      </p:pic>
      <p:pic>
        <p:nvPicPr>
          <p:cNvPr id="15" name="Picture 14" descr="A blue and white circular logo with a map in the center&#10;&#10;Description automatically generated">
            <a:extLst>
              <a:ext uri="{FF2B5EF4-FFF2-40B4-BE49-F238E27FC236}">
                <a16:creationId xmlns:a16="http://schemas.microsoft.com/office/drawing/2014/main" id="{87312FBE-55F0-5B8C-E566-75D6F0CD99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46554" y="6249880"/>
            <a:ext cx="608119" cy="608119"/>
          </a:xfrm>
          <a:prstGeom prst="rect">
            <a:avLst/>
          </a:prstGeom>
        </p:spPr>
      </p:pic>
    </p:spTree>
    <p:extLst>
      <p:ext uri="{BB962C8B-B14F-4D97-AF65-F5344CB8AC3E}">
        <p14:creationId xmlns:p14="http://schemas.microsoft.com/office/powerpoint/2010/main" val="344073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7DD6489-7E0C-04A6-A474-0FE81B14775E}"/>
              </a:ext>
            </a:extLst>
          </p:cNvPr>
          <p:cNvGrpSpPr>
            <a:grpSpLocks noGrp="1" noUngrp="1" noRot="1" noMove="1" noResize="1"/>
          </p:cNvGrpSpPr>
          <p:nvPr/>
        </p:nvGrpSpPr>
        <p:grpSpPr>
          <a:xfrm>
            <a:off x="6096000" y="5161793"/>
            <a:ext cx="6205330" cy="1696207"/>
            <a:chOff x="4674705" y="4121497"/>
            <a:chExt cx="7649817" cy="2133600"/>
          </a:xfrm>
        </p:grpSpPr>
        <p:pic>
          <p:nvPicPr>
            <p:cNvPr id="3" name="Picture 2">
              <a:extLst>
                <a:ext uri="{FF2B5EF4-FFF2-40B4-BE49-F238E27FC236}">
                  <a16:creationId xmlns:a16="http://schemas.microsoft.com/office/drawing/2014/main" id="{12597A01-0836-F213-F35E-40F96250867B}"/>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4" name="Picture 3">
              <a:extLst>
                <a:ext uri="{FF2B5EF4-FFF2-40B4-BE49-F238E27FC236}">
                  <a16:creationId xmlns:a16="http://schemas.microsoft.com/office/drawing/2014/main" id="{EC23F2C6-0341-0F19-BD9F-1A44758F8871}"/>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5" name="Picture 4">
              <a:extLst>
                <a:ext uri="{FF2B5EF4-FFF2-40B4-BE49-F238E27FC236}">
                  <a16:creationId xmlns:a16="http://schemas.microsoft.com/office/drawing/2014/main" id="{4E1B6F70-1FBB-54D3-6F06-02E7B62CF503}"/>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6" name="Picture 5">
              <a:extLst>
                <a:ext uri="{FF2B5EF4-FFF2-40B4-BE49-F238E27FC236}">
                  <a16:creationId xmlns:a16="http://schemas.microsoft.com/office/drawing/2014/main" id="{A6F4BE73-BAB3-4194-D8B1-C81A410D083D}"/>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sp>
        <p:nvSpPr>
          <p:cNvPr id="7" name="TextBox 6">
            <a:extLst>
              <a:ext uri="{FF2B5EF4-FFF2-40B4-BE49-F238E27FC236}">
                <a16:creationId xmlns:a16="http://schemas.microsoft.com/office/drawing/2014/main" id="{62E85C2A-5510-EDB0-669B-306EAFA38EC8}"/>
              </a:ext>
            </a:extLst>
          </p:cNvPr>
          <p:cNvSpPr txBox="1"/>
          <p:nvPr/>
        </p:nvSpPr>
        <p:spPr>
          <a:xfrm>
            <a:off x="326976" y="217933"/>
            <a:ext cx="10513302" cy="1122871"/>
          </a:xfrm>
          <a:prstGeom prst="rect">
            <a:avLst/>
          </a:prstGeom>
          <a:noFill/>
        </p:spPr>
        <p:txBody>
          <a:bodyPr wrap="square" rtlCol="0">
            <a:spAutoFit/>
          </a:bodyPr>
          <a:lstStyle/>
          <a:p>
            <a:pPr>
              <a:lnSpc>
                <a:spcPct val="107000"/>
              </a:lnSpc>
              <a:spcAft>
                <a:spcPts val="800"/>
              </a:spcAft>
              <a:tabLst>
                <a:tab pos="4772025" algn="l"/>
              </a:tabLst>
            </a:pPr>
            <a:r>
              <a:rPr lang="en-GB" sz="3200">
                <a:effectLst/>
                <a:latin typeface="+mj-lt"/>
                <a:ea typeface="Calibri" panose="020F0502020204030204" pitchFamily="34" charset="0"/>
                <a:cs typeface="Arial" panose="020B0604020202020204" pitchFamily="34" charset="0"/>
              </a:rPr>
              <a:t>Was it always the most efficient way to calculate a room at a time? Explain why?</a:t>
            </a:r>
          </a:p>
        </p:txBody>
      </p:sp>
      <p:sp>
        <p:nvSpPr>
          <p:cNvPr id="8" name="TextBox 7">
            <a:extLst>
              <a:ext uri="{FF2B5EF4-FFF2-40B4-BE49-F238E27FC236}">
                <a16:creationId xmlns:a16="http://schemas.microsoft.com/office/drawing/2014/main" id="{CD52671A-975F-B4B0-9C9C-536FADC2F63C}"/>
              </a:ext>
            </a:extLst>
          </p:cNvPr>
          <p:cNvSpPr txBox="1"/>
          <p:nvPr/>
        </p:nvSpPr>
        <p:spPr>
          <a:xfrm>
            <a:off x="503716" y="1744961"/>
            <a:ext cx="8772806" cy="523220"/>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mj-lt"/>
              </a:rPr>
              <a:t>Debateable, interested to hear students’ thoughts.</a:t>
            </a:r>
          </a:p>
        </p:txBody>
      </p:sp>
      <p:sp>
        <p:nvSpPr>
          <p:cNvPr id="9" name="TextBox 8">
            <a:extLst>
              <a:ext uri="{FF2B5EF4-FFF2-40B4-BE49-F238E27FC236}">
                <a16:creationId xmlns:a16="http://schemas.microsoft.com/office/drawing/2014/main" id="{32154322-721E-4436-F664-C0D1D12BC4DD}"/>
              </a:ext>
            </a:extLst>
          </p:cNvPr>
          <p:cNvSpPr txBox="1"/>
          <p:nvPr/>
        </p:nvSpPr>
        <p:spPr>
          <a:xfrm>
            <a:off x="503716" y="2247423"/>
            <a:ext cx="9986213" cy="523220"/>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Was handy having a clear structure.</a:t>
            </a:r>
            <a:endParaRPr lang="en-GB" sz="2800" dirty="0">
              <a:latin typeface="+mj-lt"/>
            </a:endParaRPr>
          </a:p>
        </p:txBody>
      </p:sp>
      <p:sp>
        <p:nvSpPr>
          <p:cNvPr id="10" name="TextBox 9">
            <a:extLst>
              <a:ext uri="{FF2B5EF4-FFF2-40B4-BE49-F238E27FC236}">
                <a16:creationId xmlns:a16="http://schemas.microsoft.com/office/drawing/2014/main" id="{6A78E1B1-7EE9-71EE-43AB-E1E03D107501}"/>
              </a:ext>
            </a:extLst>
          </p:cNvPr>
          <p:cNvSpPr txBox="1"/>
          <p:nvPr/>
        </p:nvSpPr>
        <p:spPr>
          <a:xfrm>
            <a:off x="503716" y="2749885"/>
            <a:ext cx="8295727" cy="954107"/>
          </a:xfrm>
          <a:prstGeom prst="rect">
            <a:avLst/>
          </a:prstGeom>
          <a:noFill/>
        </p:spPr>
        <p:txBody>
          <a:bodyPr wrap="square" rtlCol="0">
            <a:spAutoFit/>
          </a:bodyPr>
          <a:lstStyle/>
          <a:p>
            <a:pPr marL="457200" indent="-457200">
              <a:buFont typeface="Arial" panose="020B0604020202020204" pitchFamily="34" charset="0"/>
              <a:buChar char="•"/>
            </a:pPr>
            <a:r>
              <a:rPr lang="en-GB" sz="2800" b="0" i="0" dirty="0">
                <a:effectLst/>
                <a:latin typeface="+mj-lt"/>
              </a:rPr>
              <a:t>Since paint was the same price throughout the house </a:t>
            </a:r>
            <a:r>
              <a:rPr lang="en-GB" sz="2800" dirty="0">
                <a:latin typeface="+mj-lt"/>
              </a:rPr>
              <a:t>we didn’t need to calculate cost per room.</a:t>
            </a:r>
          </a:p>
        </p:txBody>
      </p:sp>
      <p:sp>
        <p:nvSpPr>
          <p:cNvPr id="11" name="TextBox 10">
            <a:extLst>
              <a:ext uri="{FF2B5EF4-FFF2-40B4-BE49-F238E27FC236}">
                <a16:creationId xmlns:a16="http://schemas.microsoft.com/office/drawing/2014/main" id="{042F323C-D39C-80F3-A938-5F9882F4AB0C}"/>
              </a:ext>
            </a:extLst>
          </p:cNvPr>
          <p:cNvSpPr txBox="1"/>
          <p:nvPr/>
        </p:nvSpPr>
        <p:spPr>
          <a:xfrm>
            <a:off x="458001" y="3763952"/>
            <a:ext cx="8182416" cy="954107"/>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mj-lt"/>
              </a:rPr>
              <a:t>Certain walls are the same throughout the house so could have been paired up more efficiently. </a:t>
            </a:r>
          </a:p>
        </p:txBody>
      </p:sp>
      <p:pic>
        <p:nvPicPr>
          <p:cNvPr id="13" name="Picture 12" descr="A logo for a company&#10;&#10;Description automatically generated">
            <a:extLst>
              <a:ext uri="{FF2B5EF4-FFF2-40B4-BE49-F238E27FC236}">
                <a16:creationId xmlns:a16="http://schemas.microsoft.com/office/drawing/2014/main" id="{34B50931-E5EB-D06C-790A-EAF9B91E86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937" y="6276512"/>
            <a:ext cx="1683684" cy="581487"/>
          </a:xfrm>
          <a:prstGeom prst="rect">
            <a:avLst/>
          </a:prstGeom>
        </p:spPr>
      </p:pic>
      <p:pic>
        <p:nvPicPr>
          <p:cNvPr id="15" name="Picture 14" descr="A blue and white circular logo with a map in the center&#10;&#10;Description automatically generated">
            <a:extLst>
              <a:ext uri="{FF2B5EF4-FFF2-40B4-BE49-F238E27FC236}">
                <a16:creationId xmlns:a16="http://schemas.microsoft.com/office/drawing/2014/main" id="{6E0716EF-5732-AFC2-6E18-9635A070CC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09931" y="6213830"/>
            <a:ext cx="644170" cy="644170"/>
          </a:xfrm>
          <a:prstGeom prst="rect">
            <a:avLst/>
          </a:prstGeom>
        </p:spPr>
      </p:pic>
    </p:spTree>
    <p:extLst>
      <p:ext uri="{BB962C8B-B14F-4D97-AF65-F5344CB8AC3E}">
        <p14:creationId xmlns:p14="http://schemas.microsoft.com/office/powerpoint/2010/main" val="363002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4983BD-E768-724C-3FEC-7CE984A28494}"/>
              </a:ext>
            </a:extLst>
          </p:cNvPr>
          <p:cNvSpPr txBox="1"/>
          <p:nvPr/>
        </p:nvSpPr>
        <p:spPr>
          <a:xfrm>
            <a:off x="393894" y="267286"/>
            <a:ext cx="6808763" cy="769441"/>
          </a:xfrm>
          <a:prstGeom prst="rect">
            <a:avLst/>
          </a:prstGeom>
          <a:noFill/>
        </p:spPr>
        <p:txBody>
          <a:bodyPr wrap="square" rtlCol="0">
            <a:spAutoFit/>
          </a:bodyPr>
          <a:lstStyle/>
          <a:p>
            <a:r>
              <a:rPr lang="en-GB" sz="4400" b="1" dirty="0">
                <a:latin typeface="+mj-lt"/>
              </a:rPr>
              <a:t>What is a Quantity Surveyor?</a:t>
            </a:r>
          </a:p>
        </p:txBody>
      </p:sp>
      <p:sp>
        <p:nvSpPr>
          <p:cNvPr id="6" name="TextBox 5">
            <a:extLst>
              <a:ext uri="{FF2B5EF4-FFF2-40B4-BE49-F238E27FC236}">
                <a16:creationId xmlns:a16="http://schemas.microsoft.com/office/drawing/2014/main" id="{5F0C6045-2B05-7EF0-A9B7-A021048836CA}"/>
              </a:ext>
            </a:extLst>
          </p:cNvPr>
          <p:cNvSpPr txBox="1"/>
          <p:nvPr/>
        </p:nvSpPr>
        <p:spPr>
          <a:xfrm>
            <a:off x="393893" y="1373843"/>
            <a:ext cx="11108994" cy="954107"/>
          </a:xfrm>
          <a:prstGeom prst="rect">
            <a:avLst/>
          </a:prstGeom>
          <a:noFill/>
        </p:spPr>
        <p:txBody>
          <a:bodyPr wrap="square" rtlCol="0">
            <a:spAutoFit/>
          </a:bodyPr>
          <a:lstStyle/>
          <a:p>
            <a:r>
              <a:rPr lang="en-US" sz="2800" b="0" i="0" dirty="0">
                <a:effectLst/>
                <a:latin typeface="+mj-lt"/>
              </a:rPr>
              <a:t>Known in the industry as a Construction Cost Consultant or Commercial Manager, their role is to keep a close eye on project finances.</a:t>
            </a:r>
            <a:endParaRPr lang="en-GB" sz="2800" dirty="0">
              <a:latin typeface="+mj-lt"/>
            </a:endParaRPr>
          </a:p>
        </p:txBody>
      </p:sp>
      <p:sp>
        <p:nvSpPr>
          <p:cNvPr id="7" name="TextBox 6">
            <a:extLst>
              <a:ext uri="{FF2B5EF4-FFF2-40B4-BE49-F238E27FC236}">
                <a16:creationId xmlns:a16="http://schemas.microsoft.com/office/drawing/2014/main" id="{447BE7A2-21A9-346A-20D2-7D5F1309BA90}"/>
              </a:ext>
            </a:extLst>
          </p:cNvPr>
          <p:cNvSpPr txBox="1"/>
          <p:nvPr/>
        </p:nvSpPr>
        <p:spPr>
          <a:xfrm>
            <a:off x="393893" y="2736502"/>
            <a:ext cx="11108994" cy="1384995"/>
          </a:xfrm>
          <a:prstGeom prst="rect">
            <a:avLst/>
          </a:prstGeom>
          <a:noFill/>
        </p:spPr>
        <p:txBody>
          <a:bodyPr wrap="square" rtlCol="0">
            <a:spAutoFit/>
          </a:bodyPr>
          <a:lstStyle/>
          <a:p>
            <a:r>
              <a:rPr lang="en-GB" sz="2800" dirty="0">
                <a:latin typeface="+mj-lt"/>
              </a:rPr>
              <a:t>They advise on the potential of a site and help work out what a client or customer can afford and ensure the project doesn’t go over the initial budget.</a:t>
            </a:r>
          </a:p>
        </p:txBody>
      </p:sp>
      <p:grpSp>
        <p:nvGrpSpPr>
          <p:cNvPr id="13" name="Group 12">
            <a:extLst>
              <a:ext uri="{FF2B5EF4-FFF2-40B4-BE49-F238E27FC236}">
                <a16:creationId xmlns:a16="http://schemas.microsoft.com/office/drawing/2014/main" id="{D4680AA2-0CD7-6444-0E4B-CC00B6211E9A}"/>
              </a:ext>
            </a:extLst>
          </p:cNvPr>
          <p:cNvGrpSpPr>
            <a:grpSpLocks noGrp="1" noUngrp="1" noRot="1" noMove="1" noResize="1"/>
          </p:cNvGrpSpPr>
          <p:nvPr/>
        </p:nvGrpSpPr>
        <p:grpSpPr>
          <a:xfrm>
            <a:off x="6096000" y="5161793"/>
            <a:ext cx="6205330" cy="1696207"/>
            <a:chOff x="4674705" y="4121497"/>
            <a:chExt cx="7649817" cy="2133600"/>
          </a:xfrm>
        </p:grpSpPr>
        <p:pic>
          <p:nvPicPr>
            <p:cNvPr id="9" name="Picture 8">
              <a:extLst>
                <a:ext uri="{FF2B5EF4-FFF2-40B4-BE49-F238E27FC236}">
                  <a16:creationId xmlns:a16="http://schemas.microsoft.com/office/drawing/2014/main" id="{8EF2359F-6266-161A-22D1-3A65C26DB3AD}"/>
                </a:ext>
              </a:extLst>
            </p:cNvPr>
            <p:cNvPicPr>
              <a:picLocks noGrp="1" noRot="1" noChangeAspec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10" name="Picture 9">
              <a:extLst>
                <a:ext uri="{FF2B5EF4-FFF2-40B4-BE49-F238E27FC236}">
                  <a16:creationId xmlns:a16="http://schemas.microsoft.com/office/drawing/2014/main" id="{0F4F055D-4F32-E52A-BE1D-722D83C9CC84}"/>
                </a:ext>
              </a:extLst>
            </p:cNvPr>
            <p:cNvPicPr>
              <a:picLocks noGrp="1" noRot="1" noChangeAspec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11" name="Picture 10">
              <a:extLst>
                <a:ext uri="{FF2B5EF4-FFF2-40B4-BE49-F238E27FC236}">
                  <a16:creationId xmlns:a16="http://schemas.microsoft.com/office/drawing/2014/main" id="{F683CC42-7BD6-F8C5-2163-0C5F03FB7B78}"/>
                </a:ext>
              </a:extLst>
            </p:cNvPr>
            <p:cNvPicPr>
              <a:picLocks noGrp="1" noRot="1" noChangeAspec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12" name="Picture 11">
              <a:extLst>
                <a:ext uri="{FF2B5EF4-FFF2-40B4-BE49-F238E27FC236}">
                  <a16:creationId xmlns:a16="http://schemas.microsoft.com/office/drawing/2014/main" id="{64011060-267E-7D20-85DC-3D3FE6398DE2}"/>
                </a:ext>
              </a:extLst>
            </p:cNvPr>
            <p:cNvPicPr>
              <a:picLocks noGrp="1" noRot="1" noChangeAspec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pic>
        <p:nvPicPr>
          <p:cNvPr id="3" name="Picture 2" descr="A blue and white circular logo with a map in the center&#10;&#10;Description automatically generated">
            <a:extLst>
              <a:ext uri="{FF2B5EF4-FFF2-40B4-BE49-F238E27FC236}">
                <a16:creationId xmlns:a16="http://schemas.microsoft.com/office/drawing/2014/main" id="{6884B81C-CCE6-DBE7-D643-B0605E75BB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0002" y="6120414"/>
            <a:ext cx="737586" cy="737586"/>
          </a:xfrm>
          <a:prstGeom prst="rect">
            <a:avLst/>
          </a:prstGeom>
        </p:spPr>
      </p:pic>
      <p:pic>
        <p:nvPicPr>
          <p:cNvPr id="8" name="Picture 7" descr="A logo for a company&#10;&#10;Description automatically generated">
            <a:extLst>
              <a:ext uri="{FF2B5EF4-FFF2-40B4-BE49-F238E27FC236}">
                <a16:creationId xmlns:a16="http://schemas.microsoft.com/office/drawing/2014/main" id="{BB5F3D02-B6F9-C9D7-4301-592BE83528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9713" y="6275686"/>
            <a:ext cx="1686079" cy="582314"/>
          </a:xfrm>
          <a:prstGeom prst="rect">
            <a:avLst/>
          </a:prstGeom>
        </p:spPr>
      </p:pic>
    </p:spTree>
    <p:extLst>
      <p:ext uri="{BB962C8B-B14F-4D97-AF65-F5344CB8AC3E}">
        <p14:creationId xmlns:p14="http://schemas.microsoft.com/office/powerpoint/2010/main" val="10349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4983BD-E768-724C-3FEC-7CE984A28494}"/>
              </a:ext>
            </a:extLst>
          </p:cNvPr>
          <p:cNvSpPr txBox="1"/>
          <p:nvPr/>
        </p:nvSpPr>
        <p:spPr>
          <a:xfrm>
            <a:off x="393894" y="267286"/>
            <a:ext cx="9505480" cy="769441"/>
          </a:xfrm>
          <a:prstGeom prst="rect">
            <a:avLst/>
          </a:prstGeom>
          <a:noFill/>
        </p:spPr>
        <p:txBody>
          <a:bodyPr wrap="square" rtlCol="0">
            <a:spAutoFit/>
          </a:bodyPr>
          <a:lstStyle/>
          <a:p>
            <a:r>
              <a:rPr lang="en-GB" sz="4400" b="1" dirty="0">
                <a:latin typeface="+mj-lt"/>
              </a:rPr>
              <a:t>What makes a good Quantity Surveyor?</a:t>
            </a:r>
          </a:p>
        </p:txBody>
      </p:sp>
      <p:sp>
        <p:nvSpPr>
          <p:cNvPr id="6" name="TextBox 5">
            <a:extLst>
              <a:ext uri="{FF2B5EF4-FFF2-40B4-BE49-F238E27FC236}">
                <a16:creationId xmlns:a16="http://schemas.microsoft.com/office/drawing/2014/main" id="{5F0C6045-2B05-7EF0-A9B7-A021048836CA}"/>
              </a:ext>
            </a:extLst>
          </p:cNvPr>
          <p:cNvSpPr txBox="1"/>
          <p:nvPr/>
        </p:nvSpPr>
        <p:spPr>
          <a:xfrm>
            <a:off x="393893" y="1320309"/>
            <a:ext cx="11108994" cy="1384995"/>
          </a:xfrm>
          <a:prstGeom prst="rect">
            <a:avLst/>
          </a:prstGeom>
          <a:noFill/>
        </p:spPr>
        <p:txBody>
          <a:bodyPr wrap="square" rtlCol="0">
            <a:spAutoFit/>
          </a:bodyPr>
          <a:lstStyle/>
          <a:p>
            <a:r>
              <a:rPr lang="en-US" sz="2800" dirty="0">
                <a:latin typeface="+mj-lt"/>
              </a:rPr>
              <a:t>Quantity Surveyors are the financial whiz-kids of the industry! They are highly numerate and typically control an entire project budget. </a:t>
            </a:r>
          </a:p>
          <a:p>
            <a:endParaRPr lang="en-US" sz="2800" dirty="0">
              <a:latin typeface="+mj-lt"/>
            </a:endParaRPr>
          </a:p>
        </p:txBody>
      </p:sp>
      <p:sp>
        <p:nvSpPr>
          <p:cNvPr id="2" name="TextBox 1">
            <a:extLst>
              <a:ext uri="{FF2B5EF4-FFF2-40B4-BE49-F238E27FC236}">
                <a16:creationId xmlns:a16="http://schemas.microsoft.com/office/drawing/2014/main" id="{141B2EFD-37A2-74FB-84BA-B65160F97A03}"/>
              </a:ext>
            </a:extLst>
          </p:cNvPr>
          <p:cNvSpPr txBox="1"/>
          <p:nvPr/>
        </p:nvSpPr>
        <p:spPr>
          <a:xfrm>
            <a:off x="393893" y="3977895"/>
            <a:ext cx="11108994" cy="954107"/>
          </a:xfrm>
          <a:prstGeom prst="rect">
            <a:avLst/>
          </a:prstGeom>
          <a:noFill/>
        </p:spPr>
        <p:txBody>
          <a:bodyPr wrap="square" rtlCol="0">
            <a:spAutoFit/>
          </a:bodyPr>
          <a:lstStyle/>
          <a:p>
            <a:r>
              <a:rPr lang="en-US" sz="2800" dirty="0">
                <a:latin typeface="+mj-lt"/>
              </a:rPr>
              <a:t>They also know a great deal about building legislation, building materials, design etc. They are highly organized, very accurate and great negotiators.</a:t>
            </a:r>
          </a:p>
        </p:txBody>
      </p:sp>
      <p:sp>
        <p:nvSpPr>
          <p:cNvPr id="4" name="TextBox 3">
            <a:extLst>
              <a:ext uri="{FF2B5EF4-FFF2-40B4-BE49-F238E27FC236}">
                <a16:creationId xmlns:a16="http://schemas.microsoft.com/office/drawing/2014/main" id="{9F1CEDDE-EDA1-D6A4-EDD7-1A0A6DC72EB8}"/>
              </a:ext>
            </a:extLst>
          </p:cNvPr>
          <p:cNvSpPr txBox="1"/>
          <p:nvPr/>
        </p:nvSpPr>
        <p:spPr>
          <a:xfrm>
            <a:off x="393893" y="2675487"/>
            <a:ext cx="10495721" cy="954107"/>
          </a:xfrm>
          <a:prstGeom prst="rect">
            <a:avLst/>
          </a:prstGeom>
          <a:noFill/>
        </p:spPr>
        <p:txBody>
          <a:bodyPr wrap="square">
            <a:spAutoFit/>
          </a:bodyPr>
          <a:lstStyle/>
          <a:p>
            <a:r>
              <a:rPr lang="en-US" sz="2800" dirty="0">
                <a:latin typeface="+mj-lt"/>
              </a:rPr>
              <a:t>To put that into context, on a new build secondary school the Senior Quantity Surveyor could be responsible for over £20 million of spend.</a:t>
            </a:r>
            <a:endParaRPr lang="en-GB" sz="4800" dirty="0">
              <a:latin typeface="+mj-lt"/>
            </a:endParaRPr>
          </a:p>
        </p:txBody>
      </p:sp>
      <p:grpSp>
        <p:nvGrpSpPr>
          <p:cNvPr id="8" name="Group 7">
            <a:extLst>
              <a:ext uri="{FF2B5EF4-FFF2-40B4-BE49-F238E27FC236}">
                <a16:creationId xmlns:a16="http://schemas.microsoft.com/office/drawing/2014/main" id="{115FE8AC-D7F5-20A1-3DBF-E197E182A6F9}"/>
              </a:ext>
            </a:extLst>
          </p:cNvPr>
          <p:cNvGrpSpPr>
            <a:grpSpLocks noGrp="1" noUngrp="1" noRot="1" noMove="1" noResize="1"/>
          </p:cNvGrpSpPr>
          <p:nvPr/>
        </p:nvGrpSpPr>
        <p:grpSpPr>
          <a:xfrm>
            <a:off x="6096000" y="5161793"/>
            <a:ext cx="6205330" cy="1696207"/>
            <a:chOff x="4674705" y="4121497"/>
            <a:chExt cx="7649817" cy="2133600"/>
          </a:xfrm>
        </p:grpSpPr>
        <p:pic>
          <p:nvPicPr>
            <p:cNvPr id="9" name="Picture 8">
              <a:extLst>
                <a:ext uri="{FF2B5EF4-FFF2-40B4-BE49-F238E27FC236}">
                  <a16:creationId xmlns:a16="http://schemas.microsoft.com/office/drawing/2014/main" id="{9452E56D-5FCC-C8A0-2000-93DB7C454B76}"/>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10" name="Picture 9">
              <a:extLst>
                <a:ext uri="{FF2B5EF4-FFF2-40B4-BE49-F238E27FC236}">
                  <a16:creationId xmlns:a16="http://schemas.microsoft.com/office/drawing/2014/main" id="{700D2D62-649C-1016-F5F4-BB94E9B5785D}"/>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11" name="Picture 10">
              <a:extLst>
                <a:ext uri="{FF2B5EF4-FFF2-40B4-BE49-F238E27FC236}">
                  <a16:creationId xmlns:a16="http://schemas.microsoft.com/office/drawing/2014/main" id="{9BEE0298-0B77-086C-23FE-10D30C905D6D}"/>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12" name="Picture 11">
              <a:extLst>
                <a:ext uri="{FF2B5EF4-FFF2-40B4-BE49-F238E27FC236}">
                  <a16:creationId xmlns:a16="http://schemas.microsoft.com/office/drawing/2014/main" id="{3D7E87D4-0CD0-6495-C9C3-4E56BBBFDD2D}"/>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pic>
        <p:nvPicPr>
          <p:cNvPr id="7" name="Picture 6" descr="A blue and white circular logo with a map in the center&#10;&#10;Description automatically generated">
            <a:extLst>
              <a:ext uri="{FF2B5EF4-FFF2-40B4-BE49-F238E27FC236}">
                <a16:creationId xmlns:a16="http://schemas.microsoft.com/office/drawing/2014/main" id="{A2FF3080-29CC-7058-0738-9C01CF89FA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6929" y="6165002"/>
            <a:ext cx="659739" cy="659739"/>
          </a:xfrm>
          <a:prstGeom prst="rect">
            <a:avLst/>
          </a:prstGeom>
        </p:spPr>
      </p:pic>
      <p:pic>
        <p:nvPicPr>
          <p:cNvPr id="14" name="Picture 13" descr="A logo for a company&#10;&#10;Description automatically generated">
            <a:extLst>
              <a:ext uri="{FF2B5EF4-FFF2-40B4-BE49-F238E27FC236}">
                <a16:creationId xmlns:a16="http://schemas.microsoft.com/office/drawing/2014/main" id="{83463A5F-7621-C0F6-16A2-6E33518BD2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91" y="6261763"/>
            <a:ext cx="1730721" cy="597732"/>
          </a:xfrm>
          <a:prstGeom prst="rect">
            <a:avLst/>
          </a:prstGeom>
        </p:spPr>
      </p:pic>
    </p:spTree>
    <p:extLst>
      <p:ext uri="{BB962C8B-B14F-4D97-AF65-F5344CB8AC3E}">
        <p14:creationId xmlns:p14="http://schemas.microsoft.com/office/powerpoint/2010/main" val="417734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B54CAF-ED6E-DDCD-7DBF-F65FF6CC4798}"/>
              </a:ext>
            </a:extLst>
          </p:cNvPr>
          <p:cNvSpPr txBox="1"/>
          <p:nvPr/>
        </p:nvSpPr>
        <p:spPr>
          <a:xfrm>
            <a:off x="326976" y="41384"/>
            <a:ext cx="6808763" cy="769441"/>
          </a:xfrm>
          <a:prstGeom prst="rect">
            <a:avLst/>
          </a:prstGeom>
          <a:noFill/>
        </p:spPr>
        <p:txBody>
          <a:bodyPr wrap="square" rtlCol="0">
            <a:spAutoFit/>
          </a:bodyPr>
          <a:lstStyle/>
          <a:p>
            <a:r>
              <a:rPr lang="en-GB" sz="4400" b="1" dirty="0">
                <a:latin typeface="+mj-lt"/>
              </a:rPr>
              <a:t>Your brief:</a:t>
            </a:r>
          </a:p>
        </p:txBody>
      </p:sp>
      <p:sp>
        <p:nvSpPr>
          <p:cNvPr id="3" name="TextBox 2">
            <a:extLst>
              <a:ext uri="{FF2B5EF4-FFF2-40B4-BE49-F238E27FC236}">
                <a16:creationId xmlns:a16="http://schemas.microsoft.com/office/drawing/2014/main" id="{59A48053-9112-64D1-A9AB-3342C4EA8D7C}"/>
              </a:ext>
            </a:extLst>
          </p:cNvPr>
          <p:cNvSpPr txBox="1"/>
          <p:nvPr/>
        </p:nvSpPr>
        <p:spPr>
          <a:xfrm>
            <a:off x="326976" y="1051517"/>
            <a:ext cx="11108994" cy="2246769"/>
          </a:xfrm>
          <a:prstGeom prst="rect">
            <a:avLst/>
          </a:prstGeom>
          <a:noFill/>
        </p:spPr>
        <p:txBody>
          <a:bodyPr wrap="square" rtlCol="0">
            <a:spAutoFit/>
          </a:bodyPr>
          <a:lstStyle/>
          <a:p>
            <a:r>
              <a:rPr lang="en-US" sz="2800" b="0" i="0" dirty="0">
                <a:effectLst/>
                <a:latin typeface="+mj-lt"/>
              </a:rPr>
              <a:t>A flat has recently been acquired by your company and you are going to work out the cost of refurbishing it.</a:t>
            </a:r>
          </a:p>
          <a:p>
            <a:endParaRPr lang="en-GB" sz="2800" dirty="0">
              <a:latin typeface="+mj-lt"/>
            </a:endParaRPr>
          </a:p>
          <a:p>
            <a:r>
              <a:rPr lang="en-GB" sz="2800" dirty="0">
                <a:latin typeface="+mj-lt"/>
              </a:rPr>
              <a:t>You must use the floor plan along with the cost sheet to plan and cost your refurbishment.</a:t>
            </a:r>
          </a:p>
        </p:txBody>
      </p:sp>
      <p:grpSp>
        <p:nvGrpSpPr>
          <p:cNvPr id="4" name="Group 3">
            <a:extLst>
              <a:ext uri="{FF2B5EF4-FFF2-40B4-BE49-F238E27FC236}">
                <a16:creationId xmlns:a16="http://schemas.microsoft.com/office/drawing/2014/main" id="{EDC24D33-47EA-76DE-CA46-9E6F13D4B96E}"/>
              </a:ext>
            </a:extLst>
          </p:cNvPr>
          <p:cNvGrpSpPr>
            <a:grpSpLocks noGrp="1" noUngrp="1" noRot="1" noMove="1" noResize="1"/>
          </p:cNvGrpSpPr>
          <p:nvPr/>
        </p:nvGrpSpPr>
        <p:grpSpPr>
          <a:xfrm>
            <a:off x="6096000" y="5161793"/>
            <a:ext cx="6205330" cy="1696207"/>
            <a:chOff x="4674705" y="4121497"/>
            <a:chExt cx="7649817" cy="2133600"/>
          </a:xfrm>
        </p:grpSpPr>
        <p:pic>
          <p:nvPicPr>
            <p:cNvPr id="5" name="Picture 4">
              <a:extLst>
                <a:ext uri="{FF2B5EF4-FFF2-40B4-BE49-F238E27FC236}">
                  <a16:creationId xmlns:a16="http://schemas.microsoft.com/office/drawing/2014/main" id="{54BC52E3-70EC-659D-FA0A-465F39B3CC18}"/>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6" name="Picture 5">
              <a:extLst>
                <a:ext uri="{FF2B5EF4-FFF2-40B4-BE49-F238E27FC236}">
                  <a16:creationId xmlns:a16="http://schemas.microsoft.com/office/drawing/2014/main" id="{D1574033-062C-C019-C8E5-1D433DF7C9F7}"/>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7" name="Picture 6">
              <a:extLst>
                <a:ext uri="{FF2B5EF4-FFF2-40B4-BE49-F238E27FC236}">
                  <a16:creationId xmlns:a16="http://schemas.microsoft.com/office/drawing/2014/main" id="{7135971E-8134-9E8A-1F4E-D19AFCA2AB80}"/>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8" name="Picture 7">
              <a:extLst>
                <a:ext uri="{FF2B5EF4-FFF2-40B4-BE49-F238E27FC236}">
                  <a16:creationId xmlns:a16="http://schemas.microsoft.com/office/drawing/2014/main" id="{5AED9A12-8F70-C81B-A8F8-3D185C91EA30}"/>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sp>
        <p:nvSpPr>
          <p:cNvPr id="9" name="TextBox 8">
            <a:extLst>
              <a:ext uri="{FF2B5EF4-FFF2-40B4-BE49-F238E27FC236}">
                <a16:creationId xmlns:a16="http://schemas.microsoft.com/office/drawing/2014/main" id="{C5C9468C-FE79-7F34-A143-B693E928F926}"/>
              </a:ext>
            </a:extLst>
          </p:cNvPr>
          <p:cNvSpPr txBox="1"/>
          <p:nvPr/>
        </p:nvSpPr>
        <p:spPr>
          <a:xfrm>
            <a:off x="326976" y="3559715"/>
            <a:ext cx="11108994" cy="1384995"/>
          </a:xfrm>
          <a:prstGeom prst="rect">
            <a:avLst/>
          </a:prstGeom>
          <a:noFill/>
        </p:spPr>
        <p:txBody>
          <a:bodyPr wrap="square" rtlCol="0">
            <a:spAutoFit/>
          </a:bodyPr>
          <a:lstStyle/>
          <a:p>
            <a:r>
              <a:rPr lang="en-GB" sz="2800" dirty="0">
                <a:latin typeface="+mj-lt"/>
              </a:rPr>
              <a:t>The owner of the house is very specific about how the house should be refurbished so stick to the brief and work out your costings as accurately as possible.</a:t>
            </a:r>
          </a:p>
        </p:txBody>
      </p:sp>
      <p:pic>
        <p:nvPicPr>
          <p:cNvPr id="11" name="Picture 10" descr="A blue and white circular logo with a map in the center&#10;&#10;Description automatically generated">
            <a:extLst>
              <a:ext uri="{FF2B5EF4-FFF2-40B4-BE49-F238E27FC236}">
                <a16:creationId xmlns:a16="http://schemas.microsoft.com/office/drawing/2014/main" id="{78018F8C-3ABB-5CFF-4BBD-C5E194D20C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8559" y="6155603"/>
            <a:ext cx="702397" cy="702397"/>
          </a:xfrm>
          <a:prstGeom prst="rect">
            <a:avLst/>
          </a:prstGeom>
        </p:spPr>
      </p:pic>
      <p:pic>
        <p:nvPicPr>
          <p:cNvPr id="13" name="Picture 12" descr="A logo for a company&#10;&#10;Description automatically generated">
            <a:extLst>
              <a:ext uri="{FF2B5EF4-FFF2-40B4-BE49-F238E27FC236}">
                <a16:creationId xmlns:a16="http://schemas.microsoft.com/office/drawing/2014/main" id="{5A607B71-E98B-9AE0-8F6E-1E1A73AA8B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569" y="6222288"/>
            <a:ext cx="1783376" cy="615917"/>
          </a:xfrm>
          <a:prstGeom prst="rect">
            <a:avLst/>
          </a:prstGeom>
        </p:spPr>
      </p:pic>
    </p:spTree>
    <p:extLst>
      <p:ext uri="{BB962C8B-B14F-4D97-AF65-F5344CB8AC3E}">
        <p14:creationId xmlns:p14="http://schemas.microsoft.com/office/powerpoint/2010/main" val="46262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preview">
            <a:extLst>
              <a:ext uri="{FF2B5EF4-FFF2-40B4-BE49-F238E27FC236}">
                <a16:creationId xmlns:a16="http://schemas.microsoft.com/office/drawing/2014/main" id="{9EE2C242-1FE4-9C38-F750-9A3584AE95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32" y="110783"/>
            <a:ext cx="4811151" cy="641486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Image preview">
            <a:extLst>
              <a:ext uri="{FF2B5EF4-FFF2-40B4-BE49-F238E27FC236}">
                <a16:creationId xmlns:a16="http://schemas.microsoft.com/office/drawing/2014/main" id="{F9160659-F9A8-62AB-910B-F488496570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0642" y="110783"/>
            <a:ext cx="4977326" cy="6636434"/>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Image preview">
            <a:extLst>
              <a:ext uri="{FF2B5EF4-FFF2-40B4-BE49-F238E27FC236}">
                <a16:creationId xmlns:a16="http://schemas.microsoft.com/office/drawing/2014/main" id="{27BDA515-8198-2778-7121-7F6332DDEA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142" y="110783"/>
            <a:ext cx="51435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Image preview">
            <a:extLst>
              <a:ext uri="{FF2B5EF4-FFF2-40B4-BE49-F238E27FC236}">
                <a16:creationId xmlns:a16="http://schemas.microsoft.com/office/drawing/2014/main" id="{F42D9D39-96FA-171D-7C12-13AB468095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6780" y="110783"/>
            <a:ext cx="51435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Image preview">
            <a:extLst>
              <a:ext uri="{FF2B5EF4-FFF2-40B4-BE49-F238E27FC236}">
                <a16:creationId xmlns:a16="http://schemas.microsoft.com/office/drawing/2014/main" id="{81FC7DED-AEB8-31A5-43EA-1DE3E06619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5545" y="36928"/>
            <a:ext cx="51435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Image preview">
            <a:extLst>
              <a:ext uri="{FF2B5EF4-FFF2-40B4-BE49-F238E27FC236}">
                <a16:creationId xmlns:a16="http://schemas.microsoft.com/office/drawing/2014/main" id="{E92BB247-5A19-D1B6-21A1-0245D85285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3071" y="73856"/>
            <a:ext cx="51435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descr="😢 Crying Face emoji Meaning | Dictionary.com">
            <a:extLst>
              <a:ext uri="{FF2B5EF4-FFF2-40B4-BE49-F238E27FC236}">
                <a16:creationId xmlns:a16="http://schemas.microsoft.com/office/drawing/2014/main" id="{8CB3DCD3-63E2-A023-A2E8-D1F5142EE043}"/>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4889" b="94667" l="6667" r="96889">
                        <a14:foregroundMark x1="11111" y1="56444" x2="11111" y2="56444"/>
                        <a14:foregroundMark x1="36889" y1="43556" x2="38222" y2="43556"/>
                        <a14:foregroundMark x1="68000" y1="48444" x2="68000" y2="48444"/>
                        <a14:foregroundMark x1="71111" y1="26667" x2="71111" y2="26667"/>
                        <a14:foregroundMark x1="32000" y1="24000" x2="32000" y2="24000"/>
                        <a14:foregroundMark x1="54667" y1="12444" x2="54667" y2="12444"/>
                        <a14:foregroundMark x1="54667" y1="15556" x2="52444" y2="44000"/>
                        <a14:foregroundMark x1="46222" y1="4889" x2="25778" y2="18222"/>
                        <a14:foregroundMark x1="25778" y1="18222" x2="25778" y2="18667"/>
                        <a14:foregroundMark x1="44444" y1="19111" x2="66667" y2="69333"/>
                        <a14:foregroundMark x1="66667" y1="69333" x2="40000" y2="86667"/>
                        <a14:foregroundMark x1="40000" y1="86667" x2="15111" y2="50667"/>
                        <a14:foregroundMark x1="15111" y1="50667" x2="67556" y2="59111"/>
                        <a14:foregroundMark x1="67556" y1="59111" x2="62222" y2="82222"/>
                        <a14:foregroundMark x1="62222" y1="82222" x2="39556" y2="82667"/>
                        <a14:foregroundMark x1="39556" y1="82667" x2="12889" y2="45778"/>
                        <a14:foregroundMark x1="12889" y1="45778" x2="16444" y2="24889"/>
                        <a14:foregroundMark x1="59111" y1="18667" x2="85333" y2="38667"/>
                        <a14:foregroundMark x1="85333" y1="38667" x2="87111" y2="63556"/>
                        <a14:foregroundMark x1="87111" y1="63556" x2="72889" y2="83111"/>
                        <a14:foregroundMark x1="86222" y1="34222" x2="70667" y2="16444"/>
                        <a14:foregroundMark x1="70667" y1="16444" x2="56000" y2="10667"/>
                        <a14:foregroundMark x1="85778" y1="26222" x2="92444" y2="56889"/>
                        <a14:foregroundMark x1="92444" y1="56889" x2="76444" y2="85778"/>
                        <a14:foregroundMark x1="76444" y1="85778" x2="45778" y2="90667"/>
                        <a14:foregroundMark x1="45778" y1="90667" x2="20889" y2="77333"/>
                        <a14:foregroundMark x1="20889" y1="77333" x2="6667" y2="48889"/>
                        <a14:foregroundMark x1="6667" y1="48889" x2="13333" y2="28444"/>
                        <a14:foregroundMark x1="64000" y1="93333" x2="54667" y2="95111"/>
                        <a14:foregroundMark x1="66667" y1="29778" x2="33333" y2="52000"/>
                        <a14:foregroundMark x1="33333" y1="52000" x2="33333" y2="55111"/>
                        <a14:foregroundMark x1="59111" y1="94222" x2="33778" y2="86667"/>
                        <a14:foregroundMark x1="33778" y1="86667" x2="8000" y2="67111"/>
                        <a14:foregroundMark x1="8000" y1="67111" x2="6667" y2="34222"/>
                        <a14:foregroundMark x1="6667" y1="34222" x2="23111" y2="17778"/>
                        <a14:foregroundMark x1="23111" y1="17778" x2="47556" y2="44000"/>
                        <a14:foregroundMark x1="47556" y1="44000" x2="47556" y2="44000"/>
                        <a14:foregroundMark x1="54222" y1="6222" x2="76000" y2="15111"/>
                        <a14:foregroundMark x1="76000" y1="15111" x2="92889" y2="34667"/>
                        <a14:foregroundMark x1="92889" y1="34667" x2="96889" y2="60444"/>
                        <a14:foregroundMark x1="96889" y1="60444" x2="95111" y2="67556"/>
                      </a14:backgroundRemoval>
                    </a14:imgEffect>
                  </a14:imgLayer>
                </a14:imgProps>
              </a:ext>
              <a:ext uri="{28A0092B-C50C-407E-A947-70E740481C1C}">
                <a14:useLocalDpi xmlns:a14="http://schemas.microsoft.com/office/drawing/2010/main" val="0"/>
              </a:ext>
            </a:extLst>
          </a:blip>
          <a:srcRect/>
          <a:stretch>
            <a:fillRect/>
          </a:stretch>
        </p:blipFill>
        <p:spPr bwMode="auto">
          <a:xfrm>
            <a:off x="2661547" y="73855"/>
            <a:ext cx="6429444" cy="642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66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244"/>
                                        </p:tgtEl>
                                        <p:attrNameLst>
                                          <p:attrName>style.visibility</p:attrName>
                                        </p:attrNameLst>
                                      </p:cBhvr>
                                      <p:to>
                                        <p:strVal val="visible"/>
                                      </p:to>
                                    </p:set>
                                    <p:animEffect transition="in" filter="fade">
                                      <p:cBhvr>
                                        <p:cTn id="13" dur="1000"/>
                                        <p:tgtEl>
                                          <p:spTgt spid="10244"/>
                                        </p:tgtEl>
                                      </p:cBhvr>
                                    </p:animEffect>
                                    <p:anim calcmode="lin" valueType="num">
                                      <p:cBhvr>
                                        <p:cTn id="14" dur="1000" fill="hold"/>
                                        <p:tgtEl>
                                          <p:spTgt spid="10244"/>
                                        </p:tgtEl>
                                        <p:attrNameLst>
                                          <p:attrName>ppt_x</p:attrName>
                                        </p:attrNameLst>
                                      </p:cBhvr>
                                      <p:tavLst>
                                        <p:tav tm="0">
                                          <p:val>
                                            <p:strVal val="#ppt_x"/>
                                          </p:val>
                                        </p:tav>
                                        <p:tav tm="100000">
                                          <p:val>
                                            <p:strVal val="#ppt_x"/>
                                          </p:val>
                                        </p:tav>
                                      </p:tavLst>
                                    </p:anim>
                                    <p:anim calcmode="lin" valueType="num">
                                      <p:cBhvr>
                                        <p:cTn id="15" dur="1000" fill="hold"/>
                                        <p:tgtEl>
                                          <p:spTgt spid="1024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10246"/>
                                        </p:tgtEl>
                                        <p:attrNameLst>
                                          <p:attrName>style.visibility</p:attrName>
                                        </p:attrNameLst>
                                      </p:cBhvr>
                                      <p:to>
                                        <p:strVal val="visible"/>
                                      </p:to>
                                    </p:set>
                                    <p:anim calcmode="lin" valueType="num">
                                      <p:cBhvr additive="base">
                                        <p:cTn id="20" dur="500" fill="hold"/>
                                        <p:tgtEl>
                                          <p:spTgt spid="10246"/>
                                        </p:tgtEl>
                                        <p:attrNameLst>
                                          <p:attrName>ppt_x</p:attrName>
                                        </p:attrNameLst>
                                      </p:cBhvr>
                                      <p:tavLst>
                                        <p:tav tm="0">
                                          <p:val>
                                            <p:strVal val="0-#ppt_w/2"/>
                                          </p:val>
                                        </p:tav>
                                        <p:tav tm="100000">
                                          <p:val>
                                            <p:strVal val="#ppt_x"/>
                                          </p:val>
                                        </p:tav>
                                      </p:tavLst>
                                    </p:anim>
                                    <p:anim calcmode="lin" valueType="num">
                                      <p:cBhvr additive="base">
                                        <p:cTn id="21" dur="500" fill="hold"/>
                                        <p:tgtEl>
                                          <p:spTgt spid="10246"/>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3" fill="hold" nodeType="clickEffect">
                                  <p:stCondLst>
                                    <p:cond delay="0"/>
                                  </p:stCondLst>
                                  <p:childTnLst>
                                    <p:set>
                                      <p:cBhvr>
                                        <p:cTn id="25" dur="1" fill="hold">
                                          <p:stCondLst>
                                            <p:cond delay="0"/>
                                          </p:stCondLst>
                                        </p:cTn>
                                        <p:tgtEl>
                                          <p:spTgt spid="10248"/>
                                        </p:tgtEl>
                                        <p:attrNameLst>
                                          <p:attrName>style.visibility</p:attrName>
                                        </p:attrNameLst>
                                      </p:cBhvr>
                                      <p:to>
                                        <p:strVal val="visible"/>
                                      </p:to>
                                    </p:set>
                                    <p:anim calcmode="lin" valueType="num">
                                      <p:cBhvr additive="base">
                                        <p:cTn id="26" dur="500" fill="hold"/>
                                        <p:tgtEl>
                                          <p:spTgt spid="10248"/>
                                        </p:tgtEl>
                                        <p:attrNameLst>
                                          <p:attrName>ppt_x</p:attrName>
                                        </p:attrNameLst>
                                      </p:cBhvr>
                                      <p:tavLst>
                                        <p:tav tm="0">
                                          <p:val>
                                            <p:strVal val="1+#ppt_w/2"/>
                                          </p:val>
                                        </p:tav>
                                        <p:tav tm="100000">
                                          <p:val>
                                            <p:strVal val="#ppt_x"/>
                                          </p:val>
                                        </p:tav>
                                      </p:tavLst>
                                    </p:anim>
                                    <p:anim calcmode="lin" valueType="num">
                                      <p:cBhvr additive="base">
                                        <p:cTn id="27" dur="500" fill="hold"/>
                                        <p:tgtEl>
                                          <p:spTgt spid="10248"/>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12" fill="hold" nodeType="clickEffect">
                                  <p:stCondLst>
                                    <p:cond delay="0"/>
                                  </p:stCondLst>
                                  <p:childTnLst>
                                    <p:set>
                                      <p:cBhvr>
                                        <p:cTn id="31" dur="1" fill="hold">
                                          <p:stCondLst>
                                            <p:cond delay="0"/>
                                          </p:stCondLst>
                                        </p:cTn>
                                        <p:tgtEl>
                                          <p:spTgt spid="10250"/>
                                        </p:tgtEl>
                                        <p:attrNameLst>
                                          <p:attrName>style.visibility</p:attrName>
                                        </p:attrNameLst>
                                      </p:cBhvr>
                                      <p:to>
                                        <p:strVal val="visible"/>
                                      </p:to>
                                    </p:set>
                                    <p:anim calcmode="lin" valueType="num">
                                      <p:cBhvr additive="base">
                                        <p:cTn id="32" dur="500" fill="hold"/>
                                        <p:tgtEl>
                                          <p:spTgt spid="10250"/>
                                        </p:tgtEl>
                                        <p:attrNameLst>
                                          <p:attrName>ppt_x</p:attrName>
                                        </p:attrNameLst>
                                      </p:cBhvr>
                                      <p:tavLst>
                                        <p:tav tm="0">
                                          <p:val>
                                            <p:strVal val="0-#ppt_w/2"/>
                                          </p:val>
                                        </p:tav>
                                        <p:tav tm="100000">
                                          <p:val>
                                            <p:strVal val="#ppt_x"/>
                                          </p:val>
                                        </p:tav>
                                      </p:tavLst>
                                    </p:anim>
                                    <p:anim calcmode="lin" valueType="num">
                                      <p:cBhvr additive="base">
                                        <p:cTn id="33" dur="500" fill="hold"/>
                                        <p:tgtEl>
                                          <p:spTgt spid="10250"/>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6" fill="hold" nodeType="clickEffect">
                                  <p:stCondLst>
                                    <p:cond delay="0"/>
                                  </p:stCondLst>
                                  <p:childTnLst>
                                    <p:set>
                                      <p:cBhvr>
                                        <p:cTn id="37" dur="1" fill="hold">
                                          <p:stCondLst>
                                            <p:cond delay="0"/>
                                          </p:stCondLst>
                                        </p:cTn>
                                        <p:tgtEl>
                                          <p:spTgt spid="10252"/>
                                        </p:tgtEl>
                                        <p:attrNameLst>
                                          <p:attrName>style.visibility</p:attrName>
                                        </p:attrNameLst>
                                      </p:cBhvr>
                                      <p:to>
                                        <p:strVal val="visible"/>
                                      </p:to>
                                    </p:set>
                                    <p:anim calcmode="lin" valueType="num">
                                      <p:cBhvr additive="base">
                                        <p:cTn id="38" dur="500" fill="hold"/>
                                        <p:tgtEl>
                                          <p:spTgt spid="10252"/>
                                        </p:tgtEl>
                                        <p:attrNameLst>
                                          <p:attrName>ppt_x</p:attrName>
                                        </p:attrNameLst>
                                      </p:cBhvr>
                                      <p:tavLst>
                                        <p:tav tm="0">
                                          <p:val>
                                            <p:strVal val="1+#ppt_w/2"/>
                                          </p:val>
                                        </p:tav>
                                        <p:tav tm="100000">
                                          <p:val>
                                            <p:strVal val="#ppt_x"/>
                                          </p:val>
                                        </p:tav>
                                      </p:tavLst>
                                    </p:anim>
                                    <p:anim calcmode="lin" valueType="num">
                                      <p:cBhvr additive="base">
                                        <p:cTn id="39" dur="500" fill="hold"/>
                                        <p:tgtEl>
                                          <p:spTgt spid="10252"/>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0254"/>
                                        </p:tgtEl>
                                        <p:attrNameLst>
                                          <p:attrName>style.visibility</p:attrName>
                                        </p:attrNameLst>
                                      </p:cBhvr>
                                      <p:to>
                                        <p:strVal val="visible"/>
                                      </p:to>
                                    </p:set>
                                    <p:animEffect transition="in" filter="wipe(down)">
                                      <p:cBhvr>
                                        <p:cTn id="44" dur="500"/>
                                        <p:tgtEl>
                                          <p:spTgt spid="10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3FEBCB3-4C09-6DF1-3E70-5A919E03372F}"/>
              </a:ext>
            </a:extLst>
          </p:cNvPr>
          <p:cNvGrpSpPr>
            <a:grpSpLocks noChangeAspect="1"/>
          </p:cNvGrpSpPr>
          <p:nvPr/>
        </p:nvGrpSpPr>
        <p:grpSpPr>
          <a:xfrm>
            <a:off x="809806" y="196947"/>
            <a:ext cx="5116415" cy="5880295"/>
            <a:chOff x="253217" y="196947"/>
            <a:chExt cx="5116415" cy="5880295"/>
          </a:xfrm>
        </p:grpSpPr>
        <p:pic>
          <p:nvPicPr>
            <p:cNvPr id="3" name="Picture 2" descr="2 Bedroom Floor Plan">
              <a:extLst>
                <a:ext uri="{FF2B5EF4-FFF2-40B4-BE49-F238E27FC236}">
                  <a16:creationId xmlns:a16="http://schemas.microsoft.com/office/drawing/2014/main" id="{B281BD24-1B04-3D42-31A1-DE768FE1E4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249" r="21733"/>
            <a:stretch/>
          </p:blipFill>
          <p:spPr bwMode="auto">
            <a:xfrm>
              <a:off x="253217" y="196947"/>
              <a:ext cx="4938615" cy="588029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2 Bedroom Floor Plan">
              <a:extLst>
                <a:ext uri="{FF2B5EF4-FFF2-40B4-BE49-F238E27FC236}">
                  <a16:creationId xmlns:a16="http://schemas.microsoft.com/office/drawing/2014/main" id="{ADAC6623-D3DE-1D01-C4E8-B953DB0E30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748" t="79019" r="21733"/>
            <a:stretch/>
          </p:blipFill>
          <p:spPr bwMode="auto">
            <a:xfrm>
              <a:off x="3736975" y="4843463"/>
              <a:ext cx="1632657" cy="123377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94C8CE8E-C038-641D-5183-9A2F5211F481}"/>
              </a:ext>
            </a:extLst>
          </p:cNvPr>
          <p:cNvGrpSpPr>
            <a:grpSpLocks noGrp="1" noUngrp="1" noRot="1" noMove="1" noResize="1"/>
          </p:cNvGrpSpPr>
          <p:nvPr/>
        </p:nvGrpSpPr>
        <p:grpSpPr>
          <a:xfrm>
            <a:off x="6096000" y="5161793"/>
            <a:ext cx="6205330" cy="1696207"/>
            <a:chOff x="4674705" y="4121497"/>
            <a:chExt cx="7649817" cy="2133600"/>
          </a:xfrm>
        </p:grpSpPr>
        <p:pic>
          <p:nvPicPr>
            <p:cNvPr id="6" name="Picture 5">
              <a:extLst>
                <a:ext uri="{FF2B5EF4-FFF2-40B4-BE49-F238E27FC236}">
                  <a16:creationId xmlns:a16="http://schemas.microsoft.com/office/drawing/2014/main" id="{D67EB63B-6BE3-EED0-5213-1923B4E9D24C}"/>
                </a:ext>
              </a:extLst>
            </p:cNvPr>
            <p:cNvPicPr>
              <a:picLocks noGrp="1" noRot="1" noMove="1" noResize="1" noEditPoints="1" noAdjustHandles="1" noChangeArrowheads="1" noChangeShapeType="1" noCrop="1"/>
            </p:cNvPicPr>
            <p:nvPr/>
          </p:nvPicPr>
          <p:blipFill>
            <a:blip r:embed="rId3"/>
            <a:stretch>
              <a:fillRect/>
            </a:stretch>
          </p:blipFill>
          <p:spPr>
            <a:xfrm>
              <a:off x="10190922" y="4121497"/>
              <a:ext cx="2133600" cy="2133600"/>
            </a:xfrm>
            <a:prstGeom prst="rect">
              <a:avLst/>
            </a:prstGeom>
          </p:spPr>
        </p:pic>
        <p:pic>
          <p:nvPicPr>
            <p:cNvPr id="7" name="Picture 6">
              <a:extLst>
                <a:ext uri="{FF2B5EF4-FFF2-40B4-BE49-F238E27FC236}">
                  <a16:creationId xmlns:a16="http://schemas.microsoft.com/office/drawing/2014/main" id="{8CCBDCCB-A464-CA7F-9713-D763C4C2E463}"/>
                </a:ext>
              </a:extLst>
            </p:cNvPr>
            <p:cNvPicPr>
              <a:picLocks noGrp="1" noRot="1" noMove="1" noResize="1" noEditPoints="1" noAdjustHandles="1" noChangeArrowheads="1" noChangeShapeType="1" noCrop="1"/>
            </p:cNvPicPr>
            <p:nvPr/>
          </p:nvPicPr>
          <p:blipFill>
            <a:blip r:embed="rId4"/>
            <a:stretch>
              <a:fillRect/>
            </a:stretch>
          </p:blipFill>
          <p:spPr>
            <a:xfrm>
              <a:off x="8352183" y="4318658"/>
              <a:ext cx="1739277" cy="1739277"/>
            </a:xfrm>
            <a:prstGeom prst="rect">
              <a:avLst/>
            </a:prstGeom>
          </p:spPr>
        </p:pic>
        <p:pic>
          <p:nvPicPr>
            <p:cNvPr id="8" name="Picture 7">
              <a:extLst>
                <a:ext uri="{FF2B5EF4-FFF2-40B4-BE49-F238E27FC236}">
                  <a16:creationId xmlns:a16="http://schemas.microsoft.com/office/drawing/2014/main" id="{B3C8A393-AD76-3E3A-44D1-1E7F165B644C}"/>
                </a:ext>
              </a:extLst>
            </p:cNvPr>
            <p:cNvPicPr>
              <a:picLocks noGrp="1" noRot="1" noMove="1" noResize="1" noEditPoints="1" noAdjustHandles="1" noChangeArrowheads="1" noChangeShapeType="1" noCrop="1"/>
            </p:cNvPicPr>
            <p:nvPr/>
          </p:nvPicPr>
          <p:blipFill>
            <a:blip r:embed="rId5"/>
            <a:stretch>
              <a:fillRect/>
            </a:stretch>
          </p:blipFill>
          <p:spPr>
            <a:xfrm>
              <a:off x="6513444" y="4413045"/>
              <a:ext cx="1739277" cy="1739277"/>
            </a:xfrm>
            <a:prstGeom prst="rect">
              <a:avLst/>
            </a:prstGeom>
          </p:spPr>
        </p:pic>
        <p:pic>
          <p:nvPicPr>
            <p:cNvPr id="9" name="Picture 8">
              <a:extLst>
                <a:ext uri="{FF2B5EF4-FFF2-40B4-BE49-F238E27FC236}">
                  <a16:creationId xmlns:a16="http://schemas.microsoft.com/office/drawing/2014/main" id="{4EB16187-F61A-7F20-FC92-1BA9CAE38269}"/>
                </a:ext>
              </a:extLst>
            </p:cNvPr>
            <p:cNvPicPr>
              <a:picLocks noGrp="1" noRot="1" noMove="1" noResize="1" noEditPoints="1" noAdjustHandles="1" noChangeArrowheads="1" noChangeShapeType="1" noCrop="1"/>
            </p:cNvPicPr>
            <p:nvPr/>
          </p:nvPicPr>
          <p:blipFill>
            <a:blip r:embed="rId6"/>
            <a:stretch>
              <a:fillRect/>
            </a:stretch>
          </p:blipFill>
          <p:spPr>
            <a:xfrm>
              <a:off x="4674705" y="4413044"/>
              <a:ext cx="1739277" cy="1739277"/>
            </a:xfrm>
            <a:prstGeom prst="rect">
              <a:avLst/>
            </a:prstGeom>
          </p:spPr>
        </p:pic>
      </p:grpSp>
      <p:pic>
        <p:nvPicPr>
          <p:cNvPr id="11" name="Picture 10" descr="A logo for a company&#10;&#10;Description automatically generated">
            <a:extLst>
              <a:ext uri="{FF2B5EF4-FFF2-40B4-BE49-F238E27FC236}">
                <a16:creationId xmlns:a16="http://schemas.microsoft.com/office/drawing/2014/main" id="{50185026-02A2-47B8-BC9A-86FA52BE61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1532" y="6261764"/>
            <a:ext cx="1730721" cy="597732"/>
          </a:xfrm>
          <a:prstGeom prst="rect">
            <a:avLst/>
          </a:prstGeom>
        </p:spPr>
      </p:pic>
      <p:pic>
        <p:nvPicPr>
          <p:cNvPr id="13" name="Picture 12" descr="A blue and white circular logo with a map in the center&#10;&#10;Description automatically generated">
            <a:extLst>
              <a:ext uri="{FF2B5EF4-FFF2-40B4-BE49-F238E27FC236}">
                <a16:creationId xmlns:a16="http://schemas.microsoft.com/office/drawing/2014/main" id="{98F4FEE8-0DF6-083C-91B6-74EF2004D1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52032" y="6260266"/>
            <a:ext cx="597733" cy="597733"/>
          </a:xfrm>
          <a:prstGeom prst="rect">
            <a:avLst/>
          </a:prstGeom>
        </p:spPr>
      </p:pic>
    </p:spTree>
    <p:extLst>
      <p:ext uri="{BB962C8B-B14F-4D97-AF65-F5344CB8AC3E}">
        <p14:creationId xmlns:p14="http://schemas.microsoft.com/office/powerpoint/2010/main" val="41043639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2541929-5198-2318-A1C5-A76667E0F67B}"/>
              </a:ext>
            </a:extLst>
          </p:cNvPr>
          <p:cNvGrpSpPr>
            <a:grpSpLocks noChangeAspect="1"/>
          </p:cNvGrpSpPr>
          <p:nvPr/>
        </p:nvGrpSpPr>
        <p:grpSpPr>
          <a:xfrm>
            <a:off x="809806" y="316215"/>
            <a:ext cx="5116415" cy="5880295"/>
            <a:chOff x="253217" y="196947"/>
            <a:chExt cx="5116415" cy="5880295"/>
          </a:xfrm>
        </p:grpSpPr>
        <p:pic>
          <p:nvPicPr>
            <p:cNvPr id="2050" name="Picture 2" descr="2 Bedroom Floor Plan">
              <a:extLst>
                <a:ext uri="{FF2B5EF4-FFF2-40B4-BE49-F238E27FC236}">
                  <a16:creationId xmlns:a16="http://schemas.microsoft.com/office/drawing/2014/main" id="{634D7987-D671-9BDF-9A8F-15DEB7C938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249" r="21733"/>
            <a:stretch/>
          </p:blipFill>
          <p:spPr bwMode="auto">
            <a:xfrm>
              <a:off x="253217" y="196947"/>
              <a:ext cx="4938615" cy="58802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2 Bedroom Floor Plan">
              <a:extLst>
                <a:ext uri="{FF2B5EF4-FFF2-40B4-BE49-F238E27FC236}">
                  <a16:creationId xmlns:a16="http://schemas.microsoft.com/office/drawing/2014/main" id="{ED19C898-F2B9-11D8-B4A3-B32931EC82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748" t="79019" r="21733"/>
            <a:stretch/>
          </p:blipFill>
          <p:spPr bwMode="auto">
            <a:xfrm>
              <a:off x="3736975" y="4843463"/>
              <a:ext cx="1632657" cy="1233779"/>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0" name="Straight Arrow Connector 9">
            <a:extLst>
              <a:ext uri="{FF2B5EF4-FFF2-40B4-BE49-F238E27FC236}">
                <a16:creationId xmlns:a16="http://schemas.microsoft.com/office/drawing/2014/main" id="{BEDAA588-75B2-B0CF-4F1C-D16AFC50029A}"/>
              </a:ext>
            </a:extLst>
          </p:cNvPr>
          <p:cNvCxnSpPr/>
          <p:nvPr/>
        </p:nvCxnSpPr>
        <p:spPr>
          <a:xfrm>
            <a:off x="6045493" y="453527"/>
            <a:ext cx="0" cy="5605670"/>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B39CA27-52CE-F63E-6839-668366E50606}"/>
              </a:ext>
            </a:extLst>
          </p:cNvPr>
          <p:cNvCxnSpPr>
            <a:cxnSpLocks/>
          </p:cNvCxnSpPr>
          <p:nvPr/>
        </p:nvCxnSpPr>
        <p:spPr>
          <a:xfrm>
            <a:off x="703791" y="4233861"/>
            <a:ext cx="0" cy="1694443"/>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7FE2167-C21F-0799-FCF7-DA5DBC54CF94}"/>
              </a:ext>
            </a:extLst>
          </p:cNvPr>
          <p:cNvCxnSpPr>
            <a:cxnSpLocks/>
          </p:cNvCxnSpPr>
          <p:nvPr/>
        </p:nvCxnSpPr>
        <p:spPr>
          <a:xfrm flipH="1">
            <a:off x="997139" y="6196510"/>
            <a:ext cx="4563948" cy="0"/>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FAD2CBA-0066-FFC2-C454-4766FE845BAD}"/>
              </a:ext>
            </a:extLst>
          </p:cNvPr>
          <p:cNvCxnSpPr>
            <a:cxnSpLocks/>
          </p:cNvCxnSpPr>
          <p:nvPr/>
        </p:nvCxnSpPr>
        <p:spPr>
          <a:xfrm flipH="1">
            <a:off x="1023643" y="342719"/>
            <a:ext cx="2408670" cy="0"/>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BD0A09C-AD58-0C71-0618-CD9DECB0C0C7}"/>
              </a:ext>
            </a:extLst>
          </p:cNvPr>
          <p:cNvCxnSpPr>
            <a:cxnSpLocks/>
          </p:cNvCxnSpPr>
          <p:nvPr/>
        </p:nvCxnSpPr>
        <p:spPr>
          <a:xfrm flipH="1">
            <a:off x="3504299" y="342719"/>
            <a:ext cx="2043536" cy="0"/>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0DAEC67-A668-10F8-3ABD-F99DF9F95ABB}"/>
              </a:ext>
            </a:extLst>
          </p:cNvPr>
          <p:cNvCxnSpPr>
            <a:cxnSpLocks/>
          </p:cNvCxnSpPr>
          <p:nvPr/>
        </p:nvCxnSpPr>
        <p:spPr>
          <a:xfrm>
            <a:off x="5375182" y="609391"/>
            <a:ext cx="0" cy="636312"/>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4E4A9F7-53E0-2D53-8899-60411178267E}"/>
              </a:ext>
            </a:extLst>
          </p:cNvPr>
          <p:cNvCxnSpPr>
            <a:cxnSpLocks/>
          </p:cNvCxnSpPr>
          <p:nvPr/>
        </p:nvCxnSpPr>
        <p:spPr>
          <a:xfrm>
            <a:off x="3645773" y="609391"/>
            <a:ext cx="0" cy="835094"/>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65F13C2-630A-2355-13B3-934859A66F77}"/>
              </a:ext>
            </a:extLst>
          </p:cNvPr>
          <p:cNvCxnSpPr>
            <a:cxnSpLocks/>
          </p:cNvCxnSpPr>
          <p:nvPr/>
        </p:nvCxnSpPr>
        <p:spPr>
          <a:xfrm>
            <a:off x="3645773" y="1675121"/>
            <a:ext cx="0" cy="2419799"/>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68EB829-A2A0-C6ED-CD8C-2CCE6D60ED86}"/>
              </a:ext>
            </a:extLst>
          </p:cNvPr>
          <p:cNvCxnSpPr>
            <a:cxnSpLocks/>
          </p:cNvCxnSpPr>
          <p:nvPr/>
        </p:nvCxnSpPr>
        <p:spPr>
          <a:xfrm>
            <a:off x="5748421" y="1371598"/>
            <a:ext cx="0" cy="1769166"/>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352FBFD-225A-DA90-0A04-81A1092DA42F}"/>
              </a:ext>
            </a:extLst>
          </p:cNvPr>
          <p:cNvCxnSpPr>
            <a:cxnSpLocks/>
          </p:cNvCxnSpPr>
          <p:nvPr/>
        </p:nvCxnSpPr>
        <p:spPr>
          <a:xfrm>
            <a:off x="5748421" y="3193565"/>
            <a:ext cx="0" cy="2865632"/>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93326CB-3D4B-F065-9B9C-76A01AE3EA19}"/>
              </a:ext>
            </a:extLst>
          </p:cNvPr>
          <p:cNvSpPr/>
          <p:nvPr/>
        </p:nvSpPr>
        <p:spPr>
          <a:xfrm>
            <a:off x="388459" y="4788694"/>
            <a:ext cx="248550" cy="584775"/>
          </a:xfrm>
          <a:prstGeom prst="rect">
            <a:avLst/>
          </a:prstGeom>
          <a:noFill/>
        </p:spPr>
        <p:txBody>
          <a:bodyPr wrap="square" lIns="91440" tIns="45720" rIns="91440" bIns="45720">
            <a:spAutoFit/>
          </a:bodyPr>
          <a:lstStyle/>
          <a:p>
            <a:pPr algn="ctr"/>
            <a:r>
              <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rPr>
              <a:t>A</a:t>
            </a:r>
          </a:p>
        </p:txBody>
      </p:sp>
      <p:sp>
        <p:nvSpPr>
          <p:cNvPr id="3" name="Rectangle 2">
            <a:extLst>
              <a:ext uri="{FF2B5EF4-FFF2-40B4-BE49-F238E27FC236}">
                <a16:creationId xmlns:a16="http://schemas.microsoft.com/office/drawing/2014/main" id="{B9B88050-8B58-D605-2876-8481C258E69D}"/>
              </a:ext>
            </a:extLst>
          </p:cNvPr>
          <p:cNvSpPr/>
          <p:nvPr/>
        </p:nvSpPr>
        <p:spPr>
          <a:xfrm>
            <a:off x="3030563" y="6148877"/>
            <a:ext cx="248550" cy="584775"/>
          </a:xfrm>
          <a:prstGeom prst="rect">
            <a:avLst/>
          </a:prstGeom>
          <a:noFill/>
        </p:spPr>
        <p:txBody>
          <a:bodyPr wrap="square" lIns="91440" tIns="45720" rIns="91440" bIns="45720">
            <a:spAutoFit/>
          </a:bodyPr>
          <a:lstStyle/>
          <a:p>
            <a:pPr algn="ctr"/>
            <a:r>
              <a:rPr lang="en-US" sz="3200" dirty="0">
                <a:ln w="0">
                  <a:solidFill>
                    <a:srgbClr val="0D5541"/>
                  </a:solidFill>
                </a:ln>
                <a:solidFill>
                  <a:srgbClr val="0F5541"/>
                </a:solidFill>
                <a:effectLst>
                  <a:outerShdw blurRad="38100" dist="19050" dir="2700000" algn="tl" rotWithShape="0">
                    <a:schemeClr val="dk1">
                      <a:alpha val="40000"/>
                    </a:schemeClr>
                  </a:outerShdw>
                </a:effectLst>
              </a:rPr>
              <a:t>B</a:t>
            </a:r>
            <a:endPar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endParaRPr>
          </a:p>
        </p:txBody>
      </p:sp>
      <p:sp>
        <p:nvSpPr>
          <p:cNvPr id="4" name="Rectangle 3">
            <a:extLst>
              <a:ext uri="{FF2B5EF4-FFF2-40B4-BE49-F238E27FC236}">
                <a16:creationId xmlns:a16="http://schemas.microsoft.com/office/drawing/2014/main" id="{820CD540-968F-2833-A118-7C6CD3946AFB}"/>
              </a:ext>
            </a:extLst>
          </p:cNvPr>
          <p:cNvSpPr/>
          <p:nvPr/>
        </p:nvSpPr>
        <p:spPr>
          <a:xfrm>
            <a:off x="6164766" y="2963493"/>
            <a:ext cx="248550" cy="584775"/>
          </a:xfrm>
          <a:prstGeom prst="rect">
            <a:avLst/>
          </a:prstGeom>
          <a:noFill/>
        </p:spPr>
        <p:txBody>
          <a:bodyPr wrap="square" lIns="91440" tIns="45720" rIns="91440" bIns="45720">
            <a:spAutoFit/>
          </a:bodyPr>
          <a:lstStyle/>
          <a:p>
            <a:pPr algn="ctr"/>
            <a:r>
              <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rPr>
              <a:t>C</a:t>
            </a:r>
          </a:p>
        </p:txBody>
      </p:sp>
      <p:sp>
        <p:nvSpPr>
          <p:cNvPr id="5" name="Rectangle 4">
            <a:extLst>
              <a:ext uri="{FF2B5EF4-FFF2-40B4-BE49-F238E27FC236}">
                <a16:creationId xmlns:a16="http://schemas.microsoft.com/office/drawing/2014/main" id="{9B7E2259-3AA3-BC92-AD1F-8B0287E84BED}"/>
              </a:ext>
            </a:extLst>
          </p:cNvPr>
          <p:cNvSpPr/>
          <p:nvPr/>
        </p:nvSpPr>
        <p:spPr>
          <a:xfrm>
            <a:off x="5772682" y="4351555"/>
            <a:ext cx="248550" cy="584775"/>
          </a:xfrm>
          <a:prstGeom prst="rect">
            <a:avLst/>
          </a:prstGeom>
          <a:noFill/>
        </p:spPr>
        <p:txBody>
          <a:bodyPr wrap="square" lIns="91440" tIns="45720" rIns="91440" bIns="45720">
            <a:spAutoFit/>
          </a:bodyPr>
          <a:lstStyle/>
          <a:p>
            <a:pPr algn="ctr"/>
            <a:r>
              <a:rPr lang="en-US" sz="3200" dirty="0">
                <a:ln w="0">
                  <a:solidFill>
                    <a:srgbClr val="0D5541"/>
                  </a:solidFill>
                </a:ln>
                <a:solidFill>
                  <a:srgbClr val="0F5541"/>
                </a:solidFill>
                <a:effectLst>
                  <a:outerShdw blurRad="38100" dist="19050" dir="2700000" algn="tl" rotWithShape="0">
                    <a:schemeClr val="dk1">
                      <a:alpha val="40000"/>
                    </a:schemeClr>
                  </a:outerShdw>
                </a:effectLst>
              </a:rPr>
              <a:t>D</a:t>
            </a:r>
            <a:endPar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endParaRPr>
          </a:p>
        </p:txBody>
      </p:sp>
      <p:sp>
        <p:nvSpPr>
          <p:cNvPr id="6" name="Rectangle 5">
            <a:extLst>
              <a:ext uri="{FF2B5EF4-FFF2-40B4-BE49-F238E27FC236}">
                <a16:creationId xmlns:a16="http://schemas.microsoft.com/office/drawing/2014/main" id="{90F55552-B88A-AE4F-6182-308EA238138F}"/>
              </a:ext>
            </a:extLst>
          </p:cNvPr>
          <p:cNvSpPr/>
          <p:nvPr/>
        </p:nvSpPr>
        <p:spPr>
          <a:xfrm>
            <a:off x="5772681" y="1963793"/>
            <a:ext cx="248550" cy="584775"/>
          </a:xfrm>
          <a:prstGeom prst="rect">
            <a:avLst/>
          </a:prstGeom>
          <a:noFill/>
        </p:spPr>
        <p:txBody>
          <a:bodyPr wrap="square" lIns="91440" tIns="45720" rIns="91440" bIns="45720">
            <a:spAutoFit/>
          </a:bodyPr>
          <a:lstStyle/>
          <a:p>
            <a:pPr algn="ctr"/>
            <a:r>
              <a:rPr lang="en-US" sz="3200" dirty="0">
                <a:ln w="0">
                  <a:solidFill>
                    <a:srgbClr val="0D5541"/>
                  </a:solidFill>
                </a:ln>
                <a:solidFill>
                  <a:srgbClr val="0F5541"/>
                </a:solidFill>
                <a:effectLst>
                  <a:outerShdw blurRad="38100" dist="19050" dir="2700000" algn="tl" rotWithShape="0">
                    <a:schemeClr val="dk1">
                      <a:alpha val="40000"/>
                    </a:schemeClr>
                  </a:outerShdw>
                </a:effectLst>
              </a:rPr>
              <a:t>E</a:t>
            </a:r>
            <a:endPar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C0A3CB10-F1E6-F185-0A83-575C02990958}"/>
              </a:ext>
            </a:extLst>
          </p:cNvPr>
          <p:cNvSpPr/>
          <p:nvPr/>
        </p:nvSpPr>
        <p:spPr>
          <a:xfrm>
            <a:off x="5052409" y="628143"/>
            <a:ext cx="248550" cy="584775"/>
          </a:xfrm>
          <a:prstGeom prst="rect">
            <a:avLst/>
          </a:prstGeom>
          <a:noFill/>
        </p:spPr>
        <p:txBody>
          <a:bodyPr wrap="square" lIns="91440" tIns="45720" rIns="91440" bIns="45720">
            <a:spAutoFit/>
          </a:bodyPr>
          <a:lstStyle/>
          <a:p>
            <a:pPr algn="ctr"/>
            <a:r>
              <a:rPr lang="en-US" sz="3200" dirty="0">
                <a:ln w="0">
                  <a:solidFill>
                    <a:srgbClr val="0D5541"/>
                  </a:solidFill>
                </a:ln>
                <a:solidFill>
                  <a:srgbClr val="0F5541"/>
                </a:solidFill>
                <a:effectLst>
                  <a:outerShdw blurRad="38100" dist="19050" dir="2700000" algn="tl" rotWithShape="0">
                    <a:schemeClr val="dk1">
                      <a:alpha val="40000"/>
                    </a:schemeClr>
                  </a:outerShdw>
                </a:effectLst>
              </a:rPr>
              <a:t>F</a:t>
            </a:r>
            <a:endPar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52FD8D88-250B-F4D0-98F3-EE366E0F384D}"/>
              </a:ext>
            </a:extLst>
          </p:cNvPr>
          <p:cNvSpPr/>
          <p:nvPr/>
        </p:nvSpPr>
        <p:spPr>
          <a:xfrm>
            <a:off x="3708118" y="734550"/>
            <a:ext cx="248550" cy="584775"/>
          </a:xfrm>
          <a:prstGeom prst="rect">
            <a:avLst/>
          </a:prstGeom>
          <a:noFill/>
        </p:spPr>
        <p:txBody>
          <a:bodyPr wrap="square" lIns="91440" tIns="45720" rIns="91440" bIns="45720">
            <a:spAutoFit/>
          </a:bodyPr>
          <a:lstStyle/>
          <a:p>
            <a:pPr algn="ctr"/>
            <a:r>
              <a:rPr lang="en-US" sz="3200" dirty="0">
                <a:ln w="0">
                  <a:solidFill>
                    <a:srgbClr val="0D5541"/>
                  </a:solidFill>
                </a:ln>
                <a:solidFill>
                  <a:srgbClr val="0F5541"/>
                </a:solidFill>
                <a:effectLst>
                  <a:outerShdw blurRad="38100" dist="19050" dir="2700000" algn="tl" rotWithShape="0">
                    <a:schemeClr val="dk1">
                      <a:alpha val="40000"/>
                    </a:schemeClr>
                  </a:outerShdw>
                </a:effectLst>
              </a:rPr>
              <a:t>G</a:t>
            </a:r>
            <a:endPar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CEC1D8CE-3418-8BEE-375F-FA49B19B8F26}"/>
              </a:ext>
            </a:extLst>
          </p:cNvPr>
          <p:cNvSpPr/>
          <p:nvPr/>
        </p:nvSpPr>
        <p:spPr>
          <a:xfrm>
            <a:off x="3708118" y="2627542"/>
            <a:ext cx="248550" cy="584775"/>
          </a:xfrm>
          <a:prstGeom prst="rect">
            <a:avLst/>
          </a:prstGeom>
          <a:noFill/>
        </p:spPr>
        <p:txBody>
          <a:bodyPr wrap="square" lIns="91440" tIns="45720" rIns="91440" bIns="45720">
            <a:spAutoFit/>
          </a:bodyPr>
          <a:lstStyle/>
          <a:p>
            <a:pPr algn="ctr"/>
            <a:r>
              <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rPr>
              <a:t>H</a:t>
            </a:r>
          </a:p>
        </p:txBody>
      </p:sp>
      <p:sp>
        <p:nvSpPr>
          <p:cNvPr id="17" name="Rectangle 16">
            <a:extLst>
              <a:ext uri="{FF2B5EF4-FFF2-40B4-BE49-F238E27FC236}">
                <a16:creationId xmlns:a16="http://schemas.microsoft.com/office/drawing/2014/main" id="{9C3278DC-BD81-A500-86E3-F87BA0C20389}"/>
              </a:ext>
            </a:extLst>
          </p:cNvPr>
          <p:cNvSpPr/>
          <p:nvPr/>
        </p:nvSpPr>
        <p:spPr>
          <a:xfrm>
            <a:off x="4415044" y="-131248"/>
            <a:ext cx="248550" cy="584775"/>
          </a:xfrm>
          <a:prstGeom prst="rect">
            <a:avLst/>
          </a:prstGeom>
          <a:noFill/>
        </p:spPr>
        <p:txBody>
          <a:bodyPr wrap="square" lIns="91440" tIns="45720" rIns="91440" bIns="45720">
            <a:spAutoFit/>
          </a:bodyPr>
          <a:lstStyle/>
          <a:p>
            <a:pPr algn="ctr"/>
            <a:r>
              <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rPr>
              <a:t>I</a:t>
            </a:r>
          </a:p>
        </p:txBody>
      </p:sp>
      <p:sp>
        <p:nvSpPr>
          <p:cNvPr id="19" name="Rectangle 18">
            <a:extLst>
              <a:ext uri="{FF2B5EF4-FFF2-40B4-BE49-F238E27FC236}">
                <a16:creationId xmlns:a16="http://schemas.microsoft.com/office/drawing/2014/main" id="{2B0C1CCA-AE50-49C6-6088-73715F88471D}"/>
              </a:ext>
            </a:extLst>
          </p:cNvPr>
          <p:cNvSpPr/>
          <p:nvPr/>
        </p:nvSpPr>
        <p:spPr>
          <a:xfrm>
            <a:off x="2077199" y="-131248"/>
            <a:ext cx="248550" cy="584775"/>
          </a:xfrm>
          <a:prstGeom prst="rect">
            <a:avLst/>
          </a:prstGeom>
          <a:noFill/>
        </p:spPr>
        <p:txBody>
          <a:bodyPr wrap="square" lIns="91440" tIns="45720" rIns="91440" bIns="45720">
            <a:spAutoFit/>
          </a:bodyPr>
          <a:lstStyle/>
          <a:p>
            <a:pPr algn="ctr"/>
            <a:r>
              <a:rPr lang="en-US" sz="3200" dirty="0">
                <a:ln w="0">
                  <a:solidFill>
                    <a:srgbClr val="0D5541"/>
                  </a:solidFill>
                </a:ln>
                <a:solidFill>
                  <a:srgbClr val="0F5541"/>
                </a:solidFill>
                <a:effectLst>
                  <a:outerShdw blurRad="38100" dist="19050" dir="2700000" algn="tl" rotWithShape="0">
                    <a:schemeClr val="dk1">
                      <a:alpha val="40000"/>
                    </a:schemeClr>
                  </a:outerShdw>
                </a:effectLst>
              </a:rPr>
              <a:t>J</a:t>
            </a:r>
            <a:endPar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endParaRPr>
          </a:p>
        </p:txBody>
      </p:sp>
      <p:cxnSp>
        <p:nvCxnSpPr>
          <p:cNvPr id="21" name="Straight Arrow Connector 20">
            <a:extLst>
              <a:ext uri="{FF2B5EF4-FFF2-40B4-BE49-F238E27FC236}">
                <a16:creationId xmlns:a16="http://schemas.microsoft.com/office/drawing/2014/main" id="{D648DE6D-59F5-4670-A48C-D6EE11C475B0}"/>
              </a:ext>
            </a:extLst>
          </p:cNvPr>
          <p:cNvCxnSpPr>
            <a:cxnSpLocks/>
          </p:cNvCxnSpPr>
          <p:nvPr/>
        </p:nvCxnSpPr>
        <p:spPr>
          <a:xfrm flipH="1">
            <a:off x="4354239" y="3264481"/>
            <a:ext cx="1127336" cy="0"/>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8FAC090C-3AF9-EBFC-C7C1-8EFC5F9C3AD4}"/>
              </a:ext>
            </a:extLst>
          </p:cNvPr>
          <p:cNvSpPr/>
          <p:nvPr/>
        </p:nvSpPr>
        <p:spPr>
          <a:xfrm>
            <a:off x="4803859" y="3193565"/>
            <a:ext cx="248550" cy="584775"/>
          </a:xfrm>
          <a:prstGeom prst="rect">
            <a:avLst/>
          </a:prstGeom>
          <a:noFill/>
        </p:spPr>
        <p:txBody>
          <a:bodyPr wrap="square" lIns="91440" tIns="45720" rIns="91440" bIns="45720">
            <a:spAutoFit/>
          </a:bodyPr>
          <a:lstStyle/>
          <a:p>
            <a:pPr algn="ctr"/>
            <a:r>
              <a:rPr lang="en-US" sz="3200" dirty="0">
                <a:ln w="0">
                  <a:solidFill>
                    <a:srgbClr val="0D5541"/>
                  </a:solidFill>
                </a:ln>
                <a:solidFill>
                  <a:srgbClr val="0F5541"/>
                </a:solidFill>
                <a:effectLst>
                  <a:outerShdw blurRad="38100" dist="19050" dir="2700000" algn="tl" rotWithShape="0">
                    <a:schemeClr val="dk1">
                      <a:alpha val="40000"/>
                    </a:schemeClr>
                  </a:outerShdw>
                </a:effectLst>
              </a:rPr>
              <a:t>K</a:t>
            </a:r>
            <a:endPar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endParaRPr>
          </a:p>
        </p:txBody>
      </p:sp>
      <p:cxnSp>
        <p:nvCxnSpPr>
          <p:cNvPr id="31" name="Straight Arrow Connector 30">
            <a:extLst>
              <a:ext uri="{FF2B5EF4-FFF2-40B4-BE49-F238E27FC236}">
                <a16:creationId xmlns:a16="http://schemas.microsoft.com/office/drawing/2014/main" id="{8E73C7E9-2602-6A44-CD96-8154A1805977}"/>
              </a:ext>
            </a:extLst>
          </p:cNvPr>
          <p:cNvCxnSpPr>
            <a:cxnSpLocks/>
          </p:cNvCxnSpPr>
          <p:nvPr/>
        </p:nvCxnSpPr>
        <p:spPr>
          <a:xfrm>
            <a:off x="698590" y="2390755"/>
            <a:ext cx="0" cy="1694443"/>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CE627A2-D3D9-77D0-B4F1-BFD7CC732103}"/>
              </a:ext>
            </a:extLst>
          </p:cNvPr>
          <p:cNvCxnSpPr>
            <a:cxnSpLocks/>
          </p:cNvCxnSpPr>
          <p:nvPr/>
        </p:nvCxnSpPr>
        <p:spPr>
          <a:xfrm>
            <a:off x="688189" y="524376"/>
            <a:ext cx="0" cy="1694443"/>
          </a:xfrm>
          <a:prstGeom prst="straightConnector1">
            <a:avLst/>
          </a:prstGeom>
          <a:ln w="38100">
            <a:solidFill>
              <a:srgbClr val="08563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12F706B5-76F0-0CB3-CA0D-8588B8E26869}"/>
              </a:ext>
            </a:extLst>
          </p:cNvPr>
          <p:cNvSpPr/>
          <p:nvPr/>
        </p:nvSpPr>
        <p:spPr>
          <a:xfrm>
            <a:off x="341562" y="2939520"/>
            <a:ext cx="248550" cy="584775"/>
          </a:xfrm>
          <a:prstGeom prst="rect">
            <a:avLst/>
          </a:prstGeom>
          <a:noFill/>
        </p:spPr>
        <p:txBody>
          <a:bodyPr wrap="square" lIns="91440" tIns="45720" rIns="91440" bIns="45720">
            <a:spAutoFit/>
          </a:bodyPr>
          <a:lstStyle/>
          <a:p>
            <a:pPr algn="ctr"/>
            <a:r>
              <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rPr>
              <a:t>A</a:t>
            </a:r>
          </a:p>
        </p:txBody>
      </p:sp>
      <p:sp>
        <p:nvSpPr>
          <p:cNvPr id="35" name="Rectangle 34">
            <a:extLst>
              <a:ext uri="{FF2B5EF4-FFF2-40B4-BE49-F238E27FC236}">
                <a16:creationId xmlns:a16="http://schemas.microsoft.com/office/drawing/2014/main" id="{5C3BC4D8-45FC-02DD-3C64-5DF9B9F4D5CC}"/>
              </a:ext>
            </a:extLst>
          </p:cNvPr>
          <p:cNvSpPr/>
          <p:nvPr/>
        </p:nvSpPr>
        <p:spPr>
          <a:xfrm>
            <a:off x="348588" y="1090346"/>
            <a:ext cx="248550" cy="584775"/>
          </a:xfrm>
          <a:prstGeom prst="rect">
            <a:avLst/>
          </a:prstGeom>
          <a:noFill/>
        </p:spPr>
        <p:txBody>
          <a:bodyPr wrap="square" lIns="91440" tIns="45720" rIns="91440" bIns="45720">
            <a:spAutoFit/>
          </a:bodyPr>
          <a:lstStyle/>
          <a:p>
            <a:pPr algn="ctr"/>
            <a:r>
              <a:rPr lang="en-US" sz="3200" b="0" cap="none" spc="0" dirty="0">
                <a:ln w="0">
                  <a:solidFill>
                    <a:srgbClr val="0D5541"/>
                  </a:solidFill>
                </a:ln>
                <a:solidFill>
                  <a:srgbClr val="0F5541"/>
                </a:solidFill>
                <a:effectLst>
                  <a:outerShdw blurRad="38100" dist="19050" dir="2700000" algn="tl" rotWithShape="0">
                    <a:schemeClr val="dk1">
                      <a:alpha val="40000"/>
                    </a:schemeClr>
                  </a:outerShdw>
                </a:effectLst>
              </a:rPr>
              <a:t>A</a:t>
            </a:r>
          </a:p>
        </p:txBody>
      </p:sp>
      <p:sp>
        <p:nvSpPr>
          <p:cNvPr id="38" name="TextBox 37">
            <a:extLst>
              <a:ext uri="{FF2B5EF4-FFF2-40B4-BE49-F238E27FC236}">
                <a16:creationId xmlns:a16="http://schemas.microsoft.com/office/drawing/2014/main" id="{4CAAA2A2-4A54-FAC0-1D72-C98ABB4AF320}"/>
              </a:ext>
            </a:extLst>
          </p:cNvPr>
          <p:cNvSpPr txBox="1"/>
          <p:nvPr/>
        </p:nvSpPr>
        <p:spPr>
          <a:xfrm>
            <a:off x="6481741" y="342719"/>
            <a:ext cx="5361667" cy="830997"/>
          </a:xfrm>
          <a:prstGeom prst="rect">
            <a:avLst/>
          </a:prstGeom>
          <a:noFill/>
        </p:spPr>
        <p:txBody>
          <a:bodyPr wrap="square" rtlCol="0">
            <a:spAutoFit/>
          </a:bodyPr>
          <a:lstStyle/>
          <a:p>
            <a:r>
              <a:rPr lang="en-GB" sz="2400" dirty="0">
                <a:latin typeface="+mj-lt"/>
              </a:rPr>
              <a:t>In your booklet you have 3 tasks and an extension challenge</a:t>
            </a:r>
          </a:p>
        </p:txBody>
      </p:sp>
      <p:sp>
        <p:nvSpPr>
          <p:cNvPr id="39" name="TextBox 38">
            <a:extLst>
              <a:ext uri="{FF2B5EF4-FFF2-40B4-BE49-F238E27FC236}">
                <a16:creationId xmlns:a16="http://schemas.microsoft.com/office/drawing/2014/main" id="{996048CA-88EC-25C1-1F82-1394D8933FDD}"/>
              </a:ext>
            </a:extLst>
          </p:cNvPr>
          <p:cNvSpPr txBox="1"/>
          <p:nvPr/>
        </p:nvSpPr>
        <p:spPr>
          <a:xfrm>
            <a:off x="6481741" y="1259853"/>
            <a:ext cx="5361667" cy="461665"/>
          </a:xfrm>
          <a:prstGeom prst="rect">
            <a:avLst/>
          </a:prstGeom>
          <a:noFill/>
        </p:spPr>
        <p:txBody>
          <a:bodyPr wrap="square" rtlCol="0">
            <a:spAutoFit/>
          </a:bodyPr>
          <a:lstStyle/>
          <a:p>
            <a:r>
              <a:rPr lang="en-GB" sz="2400" dirty="0">
                <a:latin typeface="+mj-lt"/>
              </a:rPr>
              <a:t>Task 1 – Figure out some missing lengths</a:t>
            </a:r>
          </a:p>
        </p:txBody>
      </p:sp>
      <p:sp>
        <p:nvSpPr>
          <p:cNvPr id="40" name="TextBox 39">
            <a:extLst>
              <a:ext uri="{FF2B5EF4-FFF2-40B4-BE49-F238E27FC236}">
                <a16:creationId xmlns:a16="http://schemas.microsoft.com/office/drawing/2014/main" id="{99495846-E7BB-0D7F-1444-1D618D7819D1}"/>
              </a:ext>
            </a:extLst>
          </p:cNvPr>
          <p:cNvSpPr txBox="1"/>
          <p:nvPr/>
        </p:nvSpPr>
        <p:spPr>
          <a:xfrm>
            <a:off x="6532588" y="2750652"/>
            <a:ext cx="5361667" cy="461665"/>
          </a:xfrm>
          <a:prstGeom prst="rect">
            <a:avLst/>
          </a:prstGeom>
          <a:noFill/>
        </p:spPr>
        <p:txBody>
          <a:bodyPr wrap="square" rtlCol="0">
            <a:spAutoFit/>
          </a:bodyPr>
          <a:lstStyle/>
          <a:p>
            <a:r>
              <a:rPr lang="en-GB" sz="2400" dirty="0">
                <a:latin typeface="+mj-lt"/>
              </a:rPr>
              <a:t>Task 3 – Cost of flooring</a:t>
            </a:r>
          </a:p>
        </p:txBody>
      </p:sp>
      <p:sp>
        <p:nvSpPr>
          <p:cNvPr id="41" name="TextBox 40">
            <a:extLst>
              <a:ext uri="{FF2B5EF4-FFF2-40B4-BE49-F238E27FC236}">
                <a16:creationId xmlns:a16="http://schemas.microsoft.com/office/drawing/2014/main" id="{3E4E9107-D602-AF25-07A1-DA8824759B73}"/>
              </a:ext>
            </a:extLst>
          </p:cNvPr>
          <p:cNvSpPr txBox="1"/>
          <p:nvPr/>
        </p:nvSpPr>
        <p:spPr>
          <a:xfrm>
            <a:off x="6505766" y="1992044"/>
            <a:ext cx="5361667" cy="461665"/>
          </a:xfrm>
          <a:prstGeom prst="rect">
            <a:avLst/>
          </a:prstGeom>
          <a:noFill/>
        </p:spPr>
        <p:txBody>
          <a:bodyPr wrap="square" rtlCol="0">
            <a:spAutoFit/>
          </a:bodyPr>
          <a:lstStyle/>
          <a:p>
            <a:r>
              <a:rPr lang="en-GB" sz="2400" dirty="0">
                <a:latin typeface="+mj-lt"/>
              </a:rPr>
              <a:t>Task 2 – Cost of Appliances</a:t>
            </a:r>
          </a:p>
        </p:txBody>
      </p:sp>
      <p:sp>
        <p:nvSpPr>
          <p:cNvPr id="42" name="TextBox 41">
            <a:extLst>
              <a:ext uri="{FF2B5EF4-FFF2-40B4-BE49-F238E27FC236}">
                <a16:creationId xmlns:a16="http://schemas.microsoft.com/office/drawing/2014/main" id="{45E545B2-1A7C-9933-6438-08F63E6D996A}"/>
              </a:ext>
            </a:extLst>
          </p:cNvPr>
          <p:cNvSpPr txBox="1"/>
          <p:nvPr/>
        </p:nvSpPr>
        <p:spPr>
          <a:xfrm>
            <a:off x="6505768" y="3642774"/>
            <a:ext cx="5361667" cy="461665"/>
          </a:xfrm>
          <a:prstGeom prst="rect">
            <a:avLst/>
          </a:prstGeom>
          <a:noFill/>
        </p:spPr>
        <p:txBody>
          <a:bodyPr wrap="square" rtlCol="0">
            <a:spAutoFit/>
          </a:bodyPr>
          <a:lstStyle/>
          <a:p>
            <a:r>
              <a:rPr lang="en-GB" sz="2400" dirty="0">
                <a:latin typeface="+mj-lt"/>
              </a:rPr>
              <a:t>Challenge – Cost of paint</a:t>
            </a:r>
          </a:p>
        </p:txBody>
      </p:sp>
      <p:grpSp>
        <p:nvGrpSpPr>
          <p:cNvPr id="43" name="Group 42">
            <a:extLst>
              <a:ext uri="{FF2B5EF4-FFF2-40B4-BE49-F238E27FC236}">
                <a16:creationId xmlns:a16="http://schemas.microsoft.com/office/drawing/2014/main" id="{648CAE16-CA86-5CBC-2C6A-27B33F2ABF28}"/>
              </a:ext>
            </a:extLst>
          </p:cNvPr>
          <p:cNvGrpSpPr>
            <a:grpSpLocks noGrp="1" noUngrp="1" noRot="1" noMove="1" noResize="1"/>
          </p:cNvGrpSpPr>
          <p:nvPr/>
        </p:nvGrpSpPr>
        <p:grpSpPr>
          <a:xfrm>
            <a:off x="6096000" y="5161793"/>
            <a:ext cx="6205330" cy="1696207"/>
            <a:chOff x="4674705" y="4121497"/>
            <a:chExt cx="7649817" cy="2133600"/>
          </a:xfrm>
        </p:grpSpPr>
        <p:pic>
          <p:nvPicPr>
            <p:cNvPr id="44" name="Picture 43">
              <a:extLst>
                <a:ext uri="{FF2B5EF4-FFF2-40B4-BE49-F238E27FC236}">
                  <a16:creationId xmlns:a16="http://schemas.microsoft.com/office/drawing/2014/main" id="{7EDC8180-4162-BE2C-F6C0-5E3B66B7D65C}"/>
                </a:ext>
              </a:extLst>
            </p:cNvPr>
            <p:cNvPicPr>
              <a:picLocks noGrp="1" noRot="1" noMove="1" noResize="1" noEditPoints="1" noAdjustHandles="1" noChangeArrowheads="1" noChangeShapeType="1" noCrop="1"/>
            </p:cNvPicPr>
            <p:nvPr/>
          </p:nvPicPr>
          <p:blipFill>
            <a:blip r:embed="rId3"/>
            <a:stretch>
              <a:fillRect/>
            </a:stretch>
          </p:blipFill>
          <p:spPr>
            <a:xfrm>
              <a:off x="10190922" y="4121497"/>
              <a:ext cx="2133600" cy="2133600"/>
            </a:xfrm>
            <a:prstGeom prst="rect">
              <a:avLst/>
            </a:prstGeom>
          </p:spPr>
        </p:pic>
        <p:pic>
          <p:nvPicPr>
            <p:cNvPr id="45" name="Picture 44">
              <a:extLst>
                <a:ext uri="{FF2B5EF4-FFF2-40B4-BE49-F238E27FC236}">
                  <a16:creationId xmlns:a16="http://schemas.microsoft.com/office/drawing/2014/main" id="{C4CF85A0-955F-5E40-AF2C-488C3FFD0F7F}"/>
                </a:ext>
              </a:extLst>
            </p:cNvPr>
            <p:cNvPicPr>
              <a:picLocks noGrp="1" noRot="1" noMove="1" noResize="1" noEditPoints="1" noAdjustHandles="1" noChangeArrowheads="1" noChangeShapeType="1" noCrop="1"/>
            </p:cNvPicPr>
            <p:nvPr/>
          </p:nvPicPr>
          <p:blipFill>
            <a:blip r:embed="rId4"/>
            <a:stretch>
              <a:fillRect/>
            </a:stretch>
          </p:blipFill>
          <p:spPr>
            <a:xfrm>
              <a:off x="8352183" y="4318658"/>
              <a:ext cx="1739277" cy="1739277"/>
            </a:xfrm>
            <a:prstGeom prst="rect">
              <a:avLst/>
            </a:prstGeom>
          </p:spPr>
        </p:pic>
        <p:pic>
          <p:nvPicPr>
            <p:cNvPr id="46" name="Picture 45">
              <a:extLst>
                <a:ext uri="{FF2B5EF4-FFF2-40B4-BE49-F238E27FC236}">
                  <a16:creationId xmlns:a16="http://schemas.microsoft.com/office/drawing/2014/main" id="{7715DA14-BA8C-10AB-06FE-4632D706B929}"/>
                </a:ext>
              </a:extLst>
            </p:cNvPr>
            <p:cNvPicPr>
              <a:picLocks noGrp="1" noRot="1" noMove="1" noResize="1" noEditPoints="1" noAdjustHandles="1" noChangeArrowheads="1" noChangeShapeType="1" noCrop="1"/>
            </p:cNvPicPr>
            <p:nvPr/>
          </p:nvPicPr>
          <p:blipFill>
            <a:blip r:embed="rId5"/>
            <a:stretch>
              <a:fillRect/>
            </a:stretch>
          </p:blipFill>
          <p:spPr>
            <a:xfrm>
              <a:off x="6513444" y="4413045"/>
              <a:ext cx="1739277" cy="1739277"/>
            </a:xfrm>
            <a:prstGeom prst="rect">
              <a:avLst/>
            </a:prstGeom>
          </p:spPr>
        </p:pic>
        <p:pic>
          <p:nvPicPr>
            <p:cNvPr id="47" name="Picture 46">
              <a:extLst>
                <a:ext uri="{FF2B5EF4-FFF2-40B4-BE49-F238E27FC236}">
                  <a16:creationId xmlns:a16="http://schemas.microsoft.com/office/drawing/2014/main" id="{E62398E4-60CC-885F-1F4B-58DD242630DF}"/>
                </a:ext>
              </a:extLst>
            </p:cNvPr>
            <p:cNvPicPr>
              <a:picLocks noGrp="1" noRot="1" noMove="1" noResize="1" noEditPoints="1" noAdjustHandles="1" noChangeArrowheads="1" noChangeShapeType="1" noCrop="1"/>
            </p:cNvPicPr>
            <p:nvPr/>
          </p:nvPicPr>
          <p:blipFill>
            <a:blip r:embed="rId6"/>
            <a:stretch>
              <a:fillRect/>
            </a:stretch>
          </p:blipFill>
          <p:spPr>
            <a:xfrm>
              <a:off x="4674705" y="4413044"/>
              <a:ext cx="1739277" cy="1739277"/>
            </a:xfrm>
            <a:prstGeom prst="rect">
              <a:avLst/>
            </a:prstGeom>
          </p:spPr>
        </p:pic>
      </p:grpSp>
      <p:sp>
        <p:nvSpPr>
          <p:cNvPr id="48" name="TextBox 47">
            <a:extLst>
              <a:ext uri="{FF2B5EF4-FFF2-40B4-BE49-F238E27FC236}">
                <a16:creationId xmlns:a16="http://schemas.microsoft.com/office/drawing/2014/main" id="{DFA6254D-B873-5F3A-9346-658032F2BB1C}"/>
              </a:ext>
            </a:extLst>
          </p:cNvPr>
          <p:cNvSpPr txBox="1"/>
          <p:nvPr/>
        </p:nvSpPr>
        <p:spPr>
          <a:xfrm>
            <a:off x="6505767" y="4242513"/>
            <a:ext cx="5361667" cy="830997"/>
          </a:xfrm>
          <a:prstGeom prst="rect">
            <a:avLst/>
          </a:prstGeom>
          <a:noFill/>
        </p:spPr>
        <p:txBody>
          <a:bodyPr wrap="square" rtlCol="0">
            <a:spAutoFit/>
          </a:bodyPr>
          <a:lstStyle/>
          <a:p>
            <a:r>
              <a:rPr lang="en-GB" sz="2400" dirty="0">
                <a:latin typeface="+mj-lt"/>
              </a:rPr>
              <a:t>To help you with this you have been given the job specification and a cost sheet</a:t>
            </a:r>
          </a:p>
        </p:txBody>
      </p:sp>
      <p:pic>
        <p:nvPicPr>
          <p:cNvPr id="23" name="Picture 22" descr="A blue and white circular logo with a map in the center&#10;&#10;Description automatically generated">
            <a:extLst>
              <a:ext uri="{FF2B5EF4-FFF2-40B4-BE49-F238E27FC236}">
                <a16:creationId xmlns:a16="http://schemas.microsoft.com/office/drawing/2014/main" id="{DEA19407-6B21-84FC-52EF-D0E7F52306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7499" y="6256055"/>
            <a:ext cx="611277" cy="611277"/>
          </a:xfrm>
          <a:prstGeom prst="rect">
            <a:avLst/>
          </a:prstGeom>
        </p:spPr>
      </p:pic>
      <p:pic>
        <p:nvPicPr>
          <p:cNvPr id="26" name="Picture 25" descr="A logo for a company&#10;&#10;Description automatically generated">
            <a:extLst>
              <a:ext uri="{FF2B5EF4-FFF2-40B4-BE49-F238E27FC236}">
                <a16:creationId xmlns:a16="http://schemas.microsoft.com/office/drawing/2014/main" id="{9DDAEEDF-B1B1-77C2-1073-4C074C7B84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469" y="6392558"/>
            <a:ext cx="1494756" cy="516238"/>
          </a:xfrm>
          <a:prstGeom prst="rect">
            <a:avLst/>
          </a:prstGeom>
        </p:spPr>
      </p:pic>
    </p:spTree>
    <p:extLst>
      <p:ext uri="{BB962C8B-B14F-4D97-AF65-F5344CB8AC3E}">
        <p14:creationId xmlns:p14="http://schemas.microsoft.com/office/powerpoint/2010/main" val="18269643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P spid="41" grpId="0"/>
      <p:bldP spid="42" grpId="0"/>
      <p:bldP spid="4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B54CAF-ED6E-DDCD-7DBF-F65FF6CC4798}"/>
              </a:ext>
            </a:extLst>
          </p:cNvPr>
          <p:cNvSpPr txBox="1"/>
          <p:nvPr/>
        </p:nvSpPr>
        <p:spPr>
          <a:xfrm>
            <a:off x="326976" y="217933"/>
            <a:ext cx="6808763" cy="769441"/>
          </a:xfrm>
          <a:prstGeom prst="rect">
            <a:avLst/>
          </a:prstGeom>
          <a:noFill/>
        </p:spPr>
        <p:txBody>
          <a:bodyPr wrap="square" rtlCol="0">
            <a:spAutoFit/>
          </a:bodyPr>
          <a:lstStyle/>
          <a:p>
            <a:r>
              <a:rPr lang="en-GB" sz="4400" b="1" dirty="0">
                <a:latin typeface="+mj-lt"/>
              </a:rPr>
              <a:t>Solutions</a:t>
            </a:r>
          </a:p>
        </p:txBody>
      </p:sp>
      <p:sp>
        <p:nvSpPr>
          <p:cNvPr id="3" name="TextBox 2">
            <a:extLst>
              <a:ext uri="{FF2B5EF4-FFF2-40B4-BE49-F238E27FC236}">
                <a16:creationId xmlns:a16="http://schemas.microsoft.com/office/drawing/2014/main" id="{59A48053-9112-64D1-A9AB-3342C4EA8D7C}"/>
              </a:ext>
            </a:extLst>
          </p:cNvPr>
          <p:cNvSpPr txBox="1"/>
          <p:nvPr/>
        </p:nvSpPr>
        <p:spPr>
          <a:xfrm>
            <a:off x="326976" y="1051517"/>
            <a:ext cx="11108994" cy="954107"/>
          </a:xfrm>
          <a:prstGeom prst="rect">
            <a:avLst/>
          </a:prstGeom>
          <a:noFill/>
        </p:spPr>
        <p:txBody>
          <a:bodyPr wrap="square" rtlCol="0">
            <a:spAutoFit/>
          </a:bodyPr>
          <a:lstStyle/>
          <a:p>
            <a:r>
              <a:rPr lang="en-GB" sz="2800" b="0" i="0" dirty="0">
                <a:effectLst/>
                <a:latin typeface="+mj-lt"/>
              </a:rPr>
              <a:t>These solutions rely on certain assumptions so make sure you write those down either at the end or whilst you are going. </a:t>
            </a:r>
            <a:endParaRPr lang="en-GB" sz="2800" dirty="0">
              <a:latin typeface="+mj-lt"/>
            </a:endParaRPr>
          </a:p>
        </p:txBody>
      </p:sp>
      <p:grpSp>
        <p:nvGrpSpPr>
          <p:cNvPr id="4" name="Group 3">
            <a:extLst>
              <a:ext uri="{FF2B5EF4-FFF2-40B4-BE49-F238E27FC236}">
                <a16:creationId xmlns:a16="http://schemas.microsoft.com/office/drawing/2014/main" id="{EDC24D33-47EA-76DE-CA46-9E6F13D4B96E}"/>
              </a:ext>
            </a:extLst>
          </p:cNvPr>
          <p:cNvGrpSpPr>
            <a:grpSpLocks noGrp="1" noUngrp="1" noRot="1" noMove="1" noResize="1"/>
          </p:cNvGrpSpPr>
          <p:nvPr/>
        </p:nvGrpSpPr>
        <p:grpSpPr>
          <a:xfrm>
            <a:off x="6096000" y="5161793"/>
            <a:ext cx="6205330" cy="1696207"/>
            <a:chOff x="4674705" y="4121497"/>
            <a:chExt cx="7649817" cy="2133600"/>
          </a:xfrm>
        </p:grpSpPr>
        <p:pic>
          <p:nvPicPr>
            <p:cNvPr id="5" name="Picture 4">
              <a:extLst>
                <a:ext uri="{FF2B5EF4-FFF2-40B4-BE49-F238E27FC236}">
                  <a16:creationId xmlns:a16="http://schemas.microsoft.com/office/drawing/2014/main" id="{54BC52E3-70EC-659D-FA0A-465F39B3CC18}"/>
                </a:ext>
              </a:extLst>
            </p:cNvPr>
            <p:cNvPicPr>
              <a:picLocks noGrp="1" noRot="1" noMove="1" noResize="1" noEditPoints="1" noAdjustHandles="1" noChangeArrowheads="1" noChangeShapeType="1" noCrop="1"/>
            </p:cNvPicPr>
            <p:nvPr/>
          </p:nvPicPr>
          <p:blipFill>
            <a:blip r:embed="rId2"/>
            <a:stretch>
              <a:fillRect/>
            </a:stretch>
          </p:blipFill>
          <p:spPr>
            <a:xfrm>
              <a:off x="10190922" y="4121497"/>
              <a:ext cx="2133600" cy="2133600"/>
            </a:xfrm>
            <a:prstGeom prst="rect">
              <a:avLst/>
            </a:prstGeom>
          </p:spPr>
        </p:pic>
        <p:pic>
          <p:nvPicPr>
            <p:cNvPr id="6" name="Picture 5">
              <a:extLst>
                <a:ext uri="{FF2B5EF4-FFF2-40B4-BE49-F238E27FC236}">
                  <a16:creationId xmlns:a16="http://schemas.microsoft.com/office/drawing/2014/main" id="{D1574033-062C-C019-C8E5-1D433DF7C9F7}"/>
                </a:ext>
              </a:extLst>
            </p:cNvPr>
            <p:cNvPicPr>
              <a:picLocks noGrp="1" noRot="1" noMove="1" noResize="1" noEditPoints="1" noAdjustHandles="1" noChangeArrowheads="1" noChangeShapeType="1" noCrop="1"/>
            </p:cNvPicPr>
            <p:nvPr/>
          </p:nvPicPr>
          <p:blipFill>
            <a:blip r:embed="rId3"/>
            <a:stretch>
              <a:fillRect/>
            </a:stretch>
          </p:blipFill>
          <p:spPr>
            <a:xfrm>
              <a:off x="8352183" y="4318658"/>
              <a:ext cx="1739277" cy="1739277"/>
            </a:xfrm>
            <a:prstGeom prst="rect">
              <a:avLst/>
            </a:prstGeom>
          </p:spPr>
        </p:pic>
        <p:pic>
          <p:nvPicPr>
            <p:cNvPr id="7" name="Picture 6">
              <a:extLst>
                <a:ext uri="{FF2B5EF4-FFF2-40B4-BE49-F238E27FC236}">
                  <a16:creationId xmlns:a16="http://schemas.microsoft.com/office/drawing/2014/main" id="{7135971E-8134-9E8A-1F4E-D19AFCA2AB80}"/>
                </a:ext>
              </a:extLst>
            </p:cNvPr>
            <p:cNvPicPr>
              <a:picLocks noGrp="1" noRot="1" noMove="1" noResize="1" noEditPoints="1" noAdjustHandles="1" noChangeArrowheads="1" noChangeShapeType="1" noCrop="1"/>
            </p:cNvPicPr>
            <p:nvPr/>
          </p:nvPicPr>
          <p:blipFill>
            <a:blip r:embed="rId4"/>
            <a:stretch>
              <a:fillRect/>
            </a:stretch>
          </p:blipFill>
          <p:spPr>
            <a:xfrm>
              <a:off x="6513444" y="4413045"/>
              <a:ext cx="1739277" cy="1739277"/>
            </a:xfrm>
            <a:prstGeom prst="rect">
              <a:avLst/>
            </a:prstGeom>
          </p:spPr>
        </p:pic>
        <p:pic>
          <p:nvPicPr>
            <p:cNvPr id="8" name="Picture 7">
              <a:extLst>
                <a:ext uri="{FF2B5EF4-FFF2-40B4-BE49-F238E27FC236}">
                  <a16:creationId xmlns:a16="http://schemas.microsoft.com/office/drawing/2014/main" id="{5AED9A12-8F70-C81B-A8F8-3D185C91EA30}"/>
                </a:ext>
              </a:extLst>
            </p:cNvPr>
            <p:cNvPicPr>
              <a:picLocks noGrp="1" noRot="1" noMove="1" noResize="1" noEditPoints="1" noAdjustHandles="1" noChangeArrowheads="1" noChangeShapeType="1" noCrop="1"/>
            </p:cNvPicPr>
            <p:nvPr/>
          </p:nvPicPr>
          <p:blipFill>
            <a:blip r:embed="rId5"/>
            <a:stretch>
              <a:fillRect/>
            </a:stretch>
          </p:blipFill>
          <p:spPr>
            <a:xfrm>
              <a:off x="4674705" y="4413044"/>
              <a:ext cx="1739277" cy="1739277"/>
            </a:xfrm>
            <a:prstGeom prst="rect">
              <a:avLst/>
            </a:prstGeom>
          </p:spPr>
        </p:pic>
      </p:grpSp>
      <p:sp>
        <p:nvSpPr>
          <p:cNvPr id="10" name="TextBox 9">
            <a:extLst>
              <a:ext uri="{FF2B5EF4-FFF2-40B4-BE49-F238E27FC236}">
                <a16:creationId xmlns:a16="http://schemas.microsoft.com/office/drawing/2014/main" id="{5CA1F2C4-6034-5035-B81C-9CBA789381A7}"/>
              </a:ext>
            </a:extLst>
          </p:cNvPr>
          <p:cNvSpPr txBox="1"/>
          <p:nvPr/>
        </p:nvSpPr>
        <p:spPr>
          <a:xfrm>
            <a:off x="326976" y="2230919"/>
            <a:ext cx="11108994" cy="1384995"/>
          </a:xfrm>
          <a:prstGeom prst="rect">
            <a:avLst/>
          </a:prstGeom>
          <a:noFill/>
        </p:spPr>
        <p:txBody>
          <a:bodyPr wrap="square" rtlCol="0">
            <a:spAutoFit/>
          </a:bodyPr>
          <a:lstStyle/>
          <a:p>
            <a:r>
              <a:rPr lang="en-GB" sz="2800" b="0" i="0" dirty="0">
                <a:effectLst/>
                <a:latin typeface="+mj-lt"/>
              </a:rPr>
              <a:t>Also your solutions would be the invoice that goes straight to the customer so make sure your working out is really clear so the customer can clearly see where they are spending their money!</a:t>
            </a:r>
            <a:endParaRPr lang="en-GB" sz="2800" dirty="0">
              <a:latin typeface="+mj-lt"/>
            </a:endParaRPr>
          </a:p>
        </p:txBody>
      </p:sp>
      <p:pic>
        <p:nvPicPr>
          <p:cNvPr id="11" name="Picture 10" descr="A logo for a company&#10;&#10;Description automatically generated">
            <a:extLst>
              <a:ext uri="{FF2B5EF4-FFF2-40B4-BE49-F238E27FC236}">
                <a16:creationId xmlns:a16="http://schemas.microsoft.com/office/drawing/2014/main" id="{1FDD9D5A-6905-4060-5368-6B0EF05BD6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957" y="6276512"/>
            <a:ext cx="1683684" cy="581487"/>
          </a:xfrm>
          <a:prstGeom prst="rect">
            <a:avLst/>
          </a:prstGeom>
        </p:spPr>
      </p:pic>
      <p:pic>
        <p:nvPicPr>
          <p:cNvPr id="13" name="Picture 12" descr="A blue and white circular logo with a map in the center&#10;&#10;Description automatically generated">
            <a:extLst>
              <a:ext uri="{FF2B5EF4-FFF2-40B4-BE49-F238E27FC236}">
                <a16:creationId xmlns:a16="http://schemas.microsoft.com/office/drawing/2014/main" id="{48E7CF77-CC8B-1A82-8E71-294F5CAC14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0292" y="6212746"/>
            <a:ext cx="645254" cy="645254"/>
          </a:xfrm>
          <a:prstGeom prst="rect">
            <a:avLst/>
          </a:prstGeom>
        </p:spPr>
      </p:pic>
    </p:spTree>
    <p:extLst>
      <p:ext uri="{BB962C8B-B14F-4D97-AF65-F5344CB8AC3E}">
        <p14:creationId xmlns:p14="http://schemas.microsoft.com/office/powerpoint/2010/main" val="194100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745E2EBA6BB943BFCCB87A194835A4" ma:contentTypeVersion="17" ma:contentTypeDescription="Create a new document." ma:contentTypeScope="" ma:versionID="a825447a2d9cd70cbe55b6a7d22927c4">
  <xsd:schema xmlns:xsd="http://www.w3.org/2001/XMLSchema" xmlns:xs="http://www.w3.org/2001/XMLSchema" xmlns:p="http://schemas.microsoft.com/office/2006/metadata/properties" xmlns:ns2="be0fbfc8-d2d2-43ac-9b24-764d703acc22" xmlns:ns3="97258b34-66f0-4568-a392-d7d79f36b64a" targetNamespace="http://schemas.microsoft.com/office/2006/metadata/properties" ma:root="true" ma:fieldsID="d864231ea0351d9eecdda5610cc6fa1c" ns2:_="" ns3:_="">
    <xsd:import namespace="be0fbfc8-d2d2-43ac-9b24-764d703acc22"/>
    <xsd:import namespace="97258b34-66f0-4568-a392-d7d79f36b64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0fbfc8-d2d2-43ac-9b24-764d703acc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9b579cd1-0a00-4cdf-82b6-c3cb8d04f64c}" ma:internalName="TaxCatchAll" ma:showField="CatchAllData" ma:web="be0fbfc8-d2d2-43ac-9b24-764d703acc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58b34-66f0-4568-a392-d7d79f36b64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54cc55-e05a-4e3e-b277-49ba058ce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e0fbfc8-d2d2-43ac-9b24-764d703acc22" xsi:nil="true"/>
    <lcf76f155ced4ddcb4097134ff3c332f xmlns="97258b34-66f0-4568-a392-d7d79f36b64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8BE8E1F-122F-426C-B20E-FB643E8FC3EA}"/>
</file>

<file path=customXml/itemProps2.xml><?xml version="1.0" encoding="utf-8"?>
<ds:datastoreItem xmlns:ds="http://schemas.openxmlformats.org/officeDocument/2006/customXml" ds:itemID="{CB694F7F-D3FA-49C7-835D-4C70B7678996}">
  <ds:schemaRefs>
    <ds:schemaRef ds:uri="http://schemas.microsoft.com/sharepoint/v3/contenttype/forms"/>
  </ds:schemaRefs>
</ds:datastoreItem>
</file>

<file path=customXml/itemProps3.xml><?xml version="1.0" encoding="utf-8"?>
<ds:datastoreItem xmlns:ds="http://schemas.openxmlformats.org/officeDocument/2006/customXml" ds:itemID="{4890828A-E424-439A-BAEE-D056B8C296EE}"/>
</file>

<file path=docProps/app.xml><?xml version="1.0" encoding="utf-8"?>
<Properties xmlns="http://schemas.openxmlformats.org/officeDocument/2006/extended-properties" xmlns:vt="http://schemas.openxmlformats.org/officeDocument/2006/docPropsVTypes">
  <Template>Retrospect</Template>
  <TotalTime>0</TotalTime>
  <Words>784</Words>
  <Application>Microsoft Office PowerPoint</Application>
  <PresentationFormat>Widescreen</PresentationFormat>
  <Paragraphs>120</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Retrospect</vt:lpstr>
      <vt:lpstr>Quantity Surveyor Lesson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Ciaran Henshaw</dc:creator>
  <cp:lastModifiedBy>Emma Woan</cp:lastModifiedBy>
  <cp:revision>6</cp:revision>
  <dcterms:created xsi:type="dcterms:W3CDTF">2023-04-27T09:56:09Z</dcterms:created>
  <dcterms:modified xsi:type="dcterms:W3CDTF">2023-07-25T15:40:45Z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0x010100865B933B4C739048A9D163D92BBE4F26</vt:lpwstr>
  </property>
</Properties>
</file>