
<file path=[Content_Types].xml><?xml version="1.0" encoding="utf-8"?>
<Types xmlns="http://schemas.openxmlformats.org/package/2006/content-types">
  <Default Extension="docx" ContentType="application/vnd.openxmlformats-officedocument.wordprocessingml.document"/>
  <Default Extension="emf" ContentType="image/x-emf"/>
  <Default Extension="jpeg" ContentType="image/jpeg"/>
  <Default Extension="jpg" ContentType="image/jp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theme/theme2.xml" ContentType="application/vnd.openxmlformats-officedocument.theme+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theme/theme3.xml" ContentType="application/vnd.openxmlformats-officedocument.theme+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theme/theme4.xml" ContentType="application/vnd.openxmlformats-officedocument.theme+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theme/theme5.xml" ContentType="application/vnd.openxmlformats-officedocument.theme+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slideLayouts/slideLayout155.xml" ContentType="application/vnd.openxmlformats-officedocument.presentationml.slideLayout+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slideLayouts/slideLayout162.xml" ContentType="application/vnd.openxmlformats-officedocument.presentationml.slideLayout+xml"/>
  <Override PartName="/ppt/slideLayouts/slideLayout163.xml" ContentType="application/vnd.openxmlformats-officedocument.presentationml.slideLayout+xml"/>
  <Override PartName="/ppt/slideLayouts/slideLayout164.xml" ContentType="application/vnd.openxmlformats-officedocument.presentationml.slideLayout+xml"/>
  <Override PartName="/ppt/slideLayouts/slideLayout165.xml" ContentType="application/vnd.openxmlformats-officedocument.presentationml.slideLayout+xml"/>
  <Override PartName="/ppt/slideLayouts/slideLayout166.xml" ContentType="application/vnd.openxmlformats-officedocument.presentationml.slideLayout+xml"/>
  <Override PartName="/ppt/theme/theme6.xml" ContentType="application/vnd.openxmlformats-officedocument.theme+xml"/>
  <Override PartName="/ppt/slideLayouts/slideLayout167.xml" ContentType="application/vnd.openxmlformats-officedocument.presentationml.slideLayout+xml"/>
  <Override PartName="/ppt/slideLayouts/slideLayout168.xml" ContentType="application/vnd.openxmlformats-officedocument.presentationml.slideLayout+xml"/>
  <Override PartName="/ppt/slideLayouts/slideLayout169.xml" ContentType="application/vnd.openxmlformats-officedocument.presentationml.slideLayout+xml"/>
  <Override PartName="/ppt/slideLayouts/slideLayout170.xml" ContentType="application/vnd.openxmlformats-officedocument.presentationml.slideLayout+xml"/>
  <Override PartName="/ppt/slideLayouts/slideLayout171.xml" ContentType="application/vnd.openxmlformats-officedocument.presentationml.slideLayout+xml"/>
  <Override PartName="/ppt/slideLayouts/slideLayout172.xml" ContentType="application/vnd.openxmlformats-officedocument.presentationml.slideLayout+xml"/>
  <Override PartName="/ppt/slideLayouts/slideLayout173.xml" ContentType="application/vnd.openxmlformats-officedocument.presentationml.slideLayout+xml"/>
  <Override PartName="/ppt/slideLayouts/slideLayout174.xml" ContentType="application/vnd.openxmlformats-officedocument.presentationml.slideLayout+xml"/>
  <Override PartName="/ppt/slideLayouts/slideLayout175.xml" ContentType="application/vnd.openxmlformats-officedocument.presentationml.slideLayout+xml"/>
  <Override PartName="/ppt/slideLayouts/slideLayout176.xml" ContentType="application/vnd.openxmlformats-officedocument.presentationml.slideLayout+xml"/>
  <Override PartName="/ppt/slideLayouts/slideLayout177.xml" ContentType="application/vnd.openxmlformats-officedocument.presentationml.slideLayout+xml"/>
  <Override PartName="/ppt/theme/theme7.xml" ContentType="application/vnd.openxmlformats-officedocument.theme+xml"/>
  <Override PartName="/ppt/theme/theme8.xml" ContentType="application/vnd.openxmlformats-officedocument.theme+xml"/>
  <Override PartName="/ppt/theme/theme9.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6.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3.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70" r:id="rId4"/>
    <p:sldMasterId id="2147483676" r:id="rId5"/>
    <p:sldMasterId id="2147483732" r:id="rId6"/>
    <p:sldMasterId id="2147483651" r:id="rId7"/>
    <p:sldMasterId id="2147484329" r:id="rId8"/>
    <p:sldMasterId id="2147484403" r:id="rId9"/>
    <p:sldMasterId id="2147484490" r:id="rId10"/>
  </p:sldMasterIdLst>
  <p:notesMasterIdLst>
    <p:notesMasterId r:id="rId36"/>
  </p:notesMasterIdLst>
  <p:handoutMasterIdLst>
    <p:handoutMasterId r:id="rId37"/>
  </p:handoutMasterIdLst>
  <p:sldIdLst>
    <p:sldId id="3810" r:id="rId11"/>
    <p:sldId id="3927" r:id="rId12"/>
    <p:sldId id="3604" r:id="rId13"/>
    <p:sldId id="3902" r:id="rId14"/>
    <p:sldId id="273" r:id="rId15"/>
    <p:sldId id="3783" r:id="rId16"/>
    <p:sldId id="262" r:id="rId17"/>
    <p:sldId id="4010" r:id="rId18"/>
    <p:sldId id="3862" r:id="rId19"/>
    <p:sldId id="3855" r:id="rId20"/>
    <p:sldId id="3973" r:id="rId21"/>
    <p:sldId id="3996" r:id="rId22"/>
    <p:sldId id="4013" r:id="rId23"/>
    <p:sldId id="4011" r:id="rId24"/>
    <p:sldId id="4014" r:id="rId25"/>
    <p:sldId id="3820" r:id="rId26"/>
    <p:sldId id="3828" r:id="rId27"/>
    <p:sldId id="4015" r:id="rId28"/>
    <p:sldId id="3959" r:id="rId29"/>
    <p:sldId id="3477" r:id="rId30"/>
    <p:sldId id="3716" r:id="rId31"/>
    <p:sldId id="3822" r:id="rId32"/>
    <p:sldId id="4016" r:id="rId33"/>
    <p:sldId id="3857" r:id="rId34"/>
    <p:sldId id="3967" r:id="rId35"/>
  </p:sldIdLst>
  <p:sldSz cx="12192000" cy="6858000"/>
  <p:notesSz cx="6880225" cy="9661525"/>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87" userDrawn="1">
          <p15:clr>
            <a:srgbClr val="A4A3A4"/>
          </p15:clr>
        </p15:guide>
        <p15:guide id="2" pos="211" userDrawn="1">
          <p15:clr>
            <a:srgbClr val="A4A3A4"/>
          </p15:clr>
        </p15:guide>
        <p15:guide id="3" pos="1391" userDrawn="1">
          <p15:clr>
            <a:srgbClr val="A4A3A4"/>
          </p15:clr>
        </p15:guide>
        <p15:guide id="4" pos="2706" userDrawn="1">
          <p15:clr>
            <a:srgbClr val="A4A3A4"/>
          </p15:clr>
        </p15:guide>
        <p15:guide id="5" pos="3840" userDrawn="1">
          <p15:clr>
            <a:srgbClr val="A4A3A4"/>
          </p15:clr>
        </p15:guide>
        <p15:guide id="6" pos="5042" userDrawn="1">
          <p15:clr>
            <a:srgbClr val="A4A3A4"/>
          </p15:clr>
        </p15:guide>
        <p15:guide id="7" pos="7446" userDrawn="1">
          <p15:clr>
            <a:srgbClr val="A4A3A4"/>
          </p15:clr>
        </p15:guide>
        <p15:guide id="8" orient="horz" pos="4110" userDrawn="1">
          <p15:clr>
            <a:srgbClr val="A4A3A4"/>
          </p15:clr>
        </p15:guide>
        <p15:guide id="9" pos="6244"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7DA0360A-689C-F277-5B93-FC29FC3F79B4}" name="Sian Gresswell" initials="SG" userId="S::SGresswell@careersandenterprise.co.uk::c9fec14f-cc73-4e0f-a42c-7edd4b9a73e5" providerId="AD"/>
  <p188:author id="{F4E17A31-157A-C758-980A-194129F081EE}" name="Cameron Nimmo" initials="CN" userId="S::CNimmo@careersandenterprise.co.uk::d69056f9-cfdc-4e21-af4c-745a27447a05" providerId="AD"/>
  <p188:author id="{38099738-600C-F376-B360-A5C96EF7FC08}" name="Victoria Merrick" initials="VM" userId="S::VMerrick@careersandenterprise.co.uk::8b4d0f25-b65e-473e-87a5-e42ad08231d0" providerId="AD"/>
  <p188:author id="{2948CD91-287B-3A82-22F6-A215488D9BBC}" name="Marie Jobson" initials="MJ" userId="S::mjobson@careersandenterprise.co.uk::bb001ab6-dd99-4b09-874d-ddf5a90bdfd2" providerId="AD"/>
  <p188:author id="{0B027E92-44D5-22C8-6796-2F60D6F3B128}" name="Elizabeth Phillips-Rennie" initials="EP" userId="S::EPhillips-Rennie@careersandenterprise.co.uk::26205adf-4d21-454d-9134-27955b9cf1bd" providerId="AD"/>
  <p188:author id="{26320CA0-FDFD-FA4E-57CA-4131F81F6B46}" name="Rosa Alexander" initials="RA" userId="S::RAlexander@careersandenterprise.co.uk::e7566c3b-9388-461c-9fd8-89450ca3ff55" providerId="AD"/>
  <p188:author id="{BD11C3AF-EF58-5486-7155-73F61C614446}" name="Elizabeth Phillips-Rennie" initials="EP" userId="S::ephillips-rennie@careersandenterprise.co.uk::26205adf-4d21-454d-9134-27955b9cf1bd" providerId="AD"/>
  <p188:author id="{8D5540B1-404C-1483-D94F-945682B65244}" name="Nicola Hall" initials="NH" userId="S::nhall@careersandenterprise.co.uk::8cb49044-8c78-44c9-8863-c24a723aed2a" providerId="AD"/>
  <p188:author id="{EA763BF7-81C2-D08E-1D44-D581A1D7BF03}" name="Victoria Merrick" initials="VM" userId="S::vmerrick@careersandenterprise.co.uk::8b4d0f25-b65e-473e-87a5-e42ad08231d0"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A9A9"/>
    <a:srgbClr val="FFFC00"/>
    <a:srgbClr val="4472C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87F8EED-67AC-4FC1-97EB-C2627EBFCED3}" v="21" dt="2024-09-17T15:34:01.902"/>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82614" autoAdjust="0"/>
  </p:normalViewPr>
  <p:slideViewPr>
    <p:cSldViewPr snapToGrid="0">
      <p:cViewPr varScale="1">
        <p:scale>
          <a:sx n="68" d="100"/>
          <a:sy n="68" d="100"/>
        </p:scale>
        <p:origin x="1262" y="58"/>
      </p:cViewPr>
      <p:guideLst>
        <p:guide orient="horz" pos="187"/>
        <p:guide pos="211"/>
        <p:guide pos="1391"/>
        <p:guide pos="2706"/>
        <p:guide pos="3840"/>
        <p:guide pos="5042"/>
        <p:guide pos="7446"/>
        <p:guide orient="horz" pos="4110"/>
        <p:guide pos="6244"/>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3.xml"/><Relationship Id="rId18" Type="http://schemas.openxmlformats.org/officeDocument/2006/relationships/slide" Target="slides/slide8.xml"/><Relationship Id="rId26" Type="http://schemas.openxmlformats.org/officeDocument/2006/relationships/slide" Target="slides/slide16.xml"/><Relationship Id="rId39" Type="http://schemas.openxmlformats.org/officeDocument/2006/relationships/viewProps" Target="viewProps.xml"/><Relationship Id="rId21" Type="http://schemas.openxmlformats.org/officeDocument/2006/relationships/slide" Target="slides/slide11.xml"/><Relationship Id="rId34" Type="http://schemas.openxmlformats.org/officeDocument/2006/relationships/slide" Target="slides/slide24.xml"/><Relationship Id="rId42" Type="http://schemas.microsoft.com/office/2016/11/relationships/changesInfo" Target="changesInfos/changesInfo1.xml"/><Relationship Id="rId7" Type="http://schemas.openxmlformats.org/officeDocument/2006/relationships/slideMaster" Target="slideMasters/slideMaster4.xml"/><Relationship Id="rId2" Type="http://schemas.openxmlformats.org/officeDocument/2006/relationships/customXml" Target="../customXml/item2.xml"/><Relationship Id="rId16" Type="http://schemas.openxmlformats.org/officeDocument/2006/relationships/slide" Target="slides/slide6.xml"/><Relationship Id="rId20" Type="http://schemas.openxmlformats.org/officeDocument/2006/relationships/slide" Target="slides/slide10.xml"/><Relationship Id="rId29" Type="http://schemas.openxmlformats.org/officeDocument/2006/relationships/slide" Target="slides/slide19.xml"/><Relationship Id="rId41"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1.xml"/><Relationship Id="rId24" Type="http://schemas.openxmlformats.org/officeDocument/2006/relationships/slide" Target="slides/slide14.xml"/><Relationship Id="rId32" Type="http://schemas.openxmlformats.org/officeDocument/2006/relationships/slide" Target="slides/slide22.xml"/><Relationship Id="rId37" Type="http://schemas.openxmlformats.org/officeDocument/2006/relationships/handoutMaster" Target="handoutMasters/handoutMaster1.xml"/><Relationship Id="rId40" Type="http://schemas.openxmlformats.org/officeDocument/2006/relationships/theme" Target="theme/theme1.xml"/><Relationship Id="rId5" Type="http://schemas.openxmlformats.org/officeDocument/2006/relationships/slideMaster" Target="slideMasters/slideMaster2.xml"/><Relationship Id="rId15" Type="http://schemas.openxmlformats.org/officeDocument/2006/relationships/slide" Target="slides/slide5.xml"/><Relationship Id="rId23" Type="http://schemas.openxmlformats.org/officeDocument/2006/relationships/slide" Target="slides/slide13.xml"/><Relationship Id="rId28" Type="http://schemas.openxmlformats.org/officeDocument/2006/relationships/slide" Target="slides/slide18.xml"/><Relationship Id="rId36" Type="http://schemas.openxmlformats.org/officeDocument/2006/relationships/notesMaster" Target="notesMasters/notesMaster1.xml"/><Relationship Id="rId10" Type="http://schemas.openxmlformats.org/officeDocument/2006/relationships/slideMaster" Target="slideMasters/slideMaster7.xml"/><Relationship Id="rId19" Type="http://schemas.openxmlformats.org/officeDocument/2006/relationships/slide" Target="slides/slide9.xml"/><Relationship Id="rId31" Type="http://schemas.openxmlformats.org/officeDocument/2006/relationships/slide" Target="slides/slide21.xml"/><Relationship Id="rId44" Type="http://schemas.microsoft.com/office/2018/10/relationships/authors" Target="authors.xml"/><Relationship Id="rId4" Type="http://schemas.openxmlformats.org/officeDocument/2006/relationships/slideMaster" Target="slideMasters/slideMaster1.xml"/><Relationship Id="rId9" Type="http://schemas.openxmlformats.org/officeDocument/2006/relationships/slideMaster" Target="slideMasters/slideMaster6.xml"/><Relationship Id="rId14" Type="http://schemas.openxmlformats.org/officeDocument/2006/relationships/slide" Target="slides/slide4.xml"/><Relationship Id="rId22" Type="http://schemas.openxmlformats.org/officeDocument/2006/relationships/slide" Target="slides/slide12.xml"/><Relationship Id="rId27" Type="http://schemas.openxmlformats.org/officeDocument/2006/relationships/slide" Target="slides/slide17.xml"/><Relationship Id="rId30" Type="http://schemas.openxmlformats.org/officeDocument/2006/relationships/slide" Target="slides/slide20.xml"/><Relationship Id="rId35" Type="http://schemas.openxmlformats.org/officeDocument/2006/relationships/slide" Target="slides/slide25.xml"/><Relationship Id="rId43" Type="http://schemas.microsoft.com/office/2015/10/relationships/revisionInfo" Target="revisionInfo.xml"/><Relationship Id="rId8" Type="http://schemas.openxmlformats.org/officeDocument/2006/relationships/slideMaster" Target="slideMasters/slideMaster5.xml"/><Relationship Id="rId3" Type="http://schemas.openxmlformats.org/officeDocument/2006/relationships/customXml" Target="../customXml/item3.xml"/><Relationship Id="rId12" Type="http://schemas.openxmlformats.org/officeDocument/2006/relationships/slide" Target="slides/slide2.xml"/><Relationship Id="rId17" Type="http://schemas.openxmlformats.org/officeDocument/2006/relationships/slide" Target="slides/slide7.xml"/><Relationship Id="rId25" Type="http://schemas.openxmlformats.org/officeDocument/2006/relationships/slide" Target="slides/slide15.xml"/><Relationship Id="rId33" Type="http://schemas.openxmlformats.org/officeDocument/2006/relationships/slide" Target="slides/slide23.xml"/><Relationship Id="rId38"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Tina Milner" userId="5fa1d03e-fc4f-4a15-a296-8379de97fd0a" providerId="ADAL" clId="{387F8EED-67AC-4FC1-97EB-C2627EBFCED3}"/>
    <pc:docChg chg="delSld modSld sldOrd delMainMaster">
      <pc:chgData name="Tina Milner" userId="5fa1d03e-fc4f-4a15-a296-8379de97fd0a" providerId="ADAL" clId="{387F8EED-67AC-4FC1-97EB-C2627EBFCED3}" dt="2024-10-01T13:22:40.643" v="3"/>
      <pc:docMkLst>
        <pc:docMk/>
      </pc:docMkLst>
      <pc:sldChg chg="ord">
        <pc:chgData name="Tina Milner" userId="5fa1d03e-fc4f-4a15-a296-8379de97fd0a" providerId="ADAL" clId="{387F8EED-67AC-4FC1-97EB-C2627EBFCED3}" dt="2024-10-01T13:22:40.643" v="3"/>
        <pc:sldMkLst>
          <pc:docMk/>
          <pc:sldMk cId="2668712763" sldId="262"/>
        </pc:sldMkLst>
      </pc:sldChg>
      <pc:sldChg chg="modSp mod">
        <pc:chgData name="Tina Milner" userId="5fa1d03e-fc4f-4a15-a296-8379de97fd0a" providerId="ADAL" clId="{387F8EED-67AC-4FC1-97EB-C2627EBFCED3}" dt="2024-09-18T08:13:45.525" v="0" actId="1076"/>
        <pc:sldMkLst>
          <pc:docMk/>
          <pc:sldMk cId="3048669106" sldId="3862"/>
        </pc:sldMkLst>
        <pc:spChg chg="mod">
          <ac:chgData name="Tina Milner" userId="5fa1d03e-fc4f-4a15-a296-8379de97fd0a" providerId="ADAL" clId="{387F8EED-67AC-4FC1-97EB-C2627EBFCED3}" dt="2024-09-18T08:13:45.525" v="0" actId="1076"/>
          <ac:spMkLst>
            <pc:docMk/>
            <pc:sldMk cId="3048669106" sldId="3862"/>
            <ac:spMk id="15" creationId="{C0D467BD-0D6D-FC0D-2ADE-A2DC718F4CAA}"/>
          </ac:spMkLst>
        </pc:spChg>
      </pc:sldChg>
      <pc:sldChg chg="del">
        <pc:chgData name="Tina Milner" userId="5fa1d03e-fc4f-4a15-a296-8379de97fd0a" providerId="ADAL" clId="{387F8EED-67AC-4FC1-97EB-C2627EBFCED3}" dt="2024-09-18T08:15:40.726" v="1" actId="2696"/>
        <pc:sldMkLst>
          <pc:docMk/>
          <pc:sldMk cId="2629063224" sldId="3976"/>
        </pc:sldMkLst>
      </pc:sldChg>
      <pc:sldMasterChg chg="del delSldLayout">
        <pc:chgData name="Tina Milner" userId="5fa1d03e-fc4f-4a15-a296-8379de97fd0a" providerId="ADAL" clId="{387F8EED-67AC-4FC1-97EB-C2627EBFCED3}" dt="2024-09-18T08:15:40.726" v="1" actId="2696"/>
        <pc:sldMasterMkLst>
          <pc:docMk/>
          <pc:sldMasterMk cId="2856892238" sldId="2147484431"/>
        </pc:sldMasterMkLst>
        <pc:sldLayoutChg chg="del">
          <pc:chgData name="Tina Milner" userId="5fa1d03e-fc4f-4a15-a296-8379de97fd0a" providerId="ADAL" clId="{387F8EED-67AC-4FC1-97EB-C2627EBFCED3}" dt="2024-09-18T08:15:40.726" v="1" actId="2696"/>
          <pc:sldLayoutMkLst>
            <pc:docMk/>
            <pc:sldMasterMk cId="2856892238" sldId="2147484431"/>
            <pc:sldLayoutMk cId="1691323055" sldId="2147484432"/>
          </pc:sldLayoutMkLst>
        </pc:sldLayoutChg>
        <pc:sldLayoutChg chg="del">
          <pc:chgData name="Tina Milner" userId="5fa1d03e-fc4f-4a15-a296-8379de97fd0a" providerId="ADAL" clId="{387F8EED-67AC-4FC1-97EB-C2627EBFCED3}" dt="2024-09-18T08:15:40.726" v="1" actId="2696"/>
          <pc:sldLayoutMkLst>
            <pc:docMk/>
            <pc:sldMasterMk cId="2856892238" sldId="2147484431"/>
            <pc:sldLayoutMk cId="3193215663" sldId="2147484433"/>
          </pc:sldLayoutMkLst>
        </pc:sldLayoutChg>
        <pc:sldLayoutChg chg="del">
          <pc:chgData name="Tina Milner" userId="5fa1d03e-fc4f-4a15-a296-8379de97fd0a" providerId="ADAL" clId="{387F8EED-67AC-4FC1-97EB-C2627EBFCED3}" dt="2024-09-18T08:15:40.726" v="1" actId="2696"/>
          <pc:sldLayoutMkLst>
            <pc:docMk/>
            <pc:sldMasterMk cId="2856892238" sldId="2147484431"/>
            <pc:sldLayoutMk cId="3806969067" sldId="2147484434"/>
          </pc:sldLayoutMkLst>
        </pc:sldLayoutChg>
        <pc:sldLayoutChg chg="del">
          <pc:chgData name="Tina Milner" userId="5fa1d03e-fc4f-4a15-a296-8379de97fd0a" providerId="ADAL" clId="{387F8EED-67AC-4FC1-97EB-C2627EBFCED3}" dt="2024-09-18T08:15:40.726" v="1" actId="2696"/>
          <pc:sldLayoutMkLst>
            <pc:docMk/>
            <pc:sldMasterMk cId="2856892238" sldId="2147484431"/>
            <pc:sldLayoutMk cId="3238468440" sldId="2147484435"/>
          </pc:sldLayoutMkLst>
        </pc:sldLayoutChg>
        <pc:sldLayoutChg chg="del">
          <pc:chgData name="Tina Milner" userId="5fa1d03e-fc4f-4a15-a296-8379de97fd0a" providerId="ADAL" clId="{387F8EED-67AC-4FC1-97EB-C2627EBFCED3}" dt="2024-09-18T08:15:40.726" v="1" actId="2696"/>
          <pc:sldLayoutMkLst>
            <pc:docMk/>
            <pc:sldMasterMk cId="2856892238" sldId="2147484431"/>
            <pc:sldLayoutMk cId="1671497622" sldId="2147484436"/>
          </pc:sldLayoutMkLst>
        </pc:sldLayoutChg>
        <pc:sldLayoutChg chg="del">
          <pc:chgData name="Tina Milner" userId="5fa1d03e-fc4f-4a15-a296-8379de97fd0a" providerId="ADAL" clId="{387F8EED-67AC-4FC1-97EB-C2627EBFCED3}" dt="2024-09-18T08:15:40.726" v="1" actId="2696"/>
          <pc:sldLayoutMkLst>
            <pc:docMk/>
            <pc:sldMasterMk cId="2856892238" sldId="2147484431"/>
            <pc:sldLayoutMk cId="3551481784" sldId="2147484437"/>
          </pc:sldLayoutMkLst>
        </pc:sldLayoutChg>
        <pc:sldLayoutChg chg="del">
          <pc:chgData name="Tina Milner" userId="5fa1d03e-fc4f-4a15-a296-8379de97fd0a" providerId="ADAL" clId="{387F8EED-67AC-4FC1-97EB-C2627EBFCED3}" dt="2024-09-18T08:15:40.726" v="1" actId="2696"/>
          <pc:sldLayoutMkLst>
            <pc:docMk/>
            <pc:sldMasterMk cId="2856892238" sldId="2147484431"/>
            <pc:sldLayoutMk cId="4271026922" sldId="2147484438"/>
          </pc:sldLayoutMkLst>
        </pc:sldLayoutChg>
        <pc:sldLayoutChg chg="del">
          <pc:chgData name="Tina Milner" userId="5fa1d03e-fc4f-4a15-a296-8379de97fd0a" providerId="ADAL" clId="{387F8EED-67AC-4FC1-97EB-C2627EBFCED3}" dt="2024-09-18T08:15:40.726" v="1" actId="2696"/>
          <pc:sldLayoutMkLst>
            <pc:docMk/>
            <pc:sldMasterMk cId="2856892238" sldId="2147484431"/>
            <pc:sldLayoutMk cId="1963186406" sldId="2147484439"/>
          </pc:sldLayoutMkLst>
        </pc:sldLayoutChg>
        <pc:sldLayoutChg chg="del">
          <pc:chgData name="Tina Milner" userId="5fa1d03e-fc4f-4a15-a296-8379de97fd0a" providerId="ADAL" clId="{387F8EED-67AC-4FC1-97EB-C2627EBFCED3}" dt="2024-09-18T08:15:40.726" v="1" actId="2696"/>
          <pc:sldLayoutMkLst>
            <pc:docMk/>
            <pc:sldMasterMk cId="2856892238" sldId="2147484431"/>
            <pc:sldLayoutMk cId="1223865875" sldId="2147484440"/>
          </pc:sldLayoutMkLst>
        </pc:sldLayoutChg>
        <pc:sldLayoutChg chg="del">
          <pc:chgData name="Tina Milner" userId="5fa1d03e-fc4f-4a15-a296-8379de97fd0a" providerId="ADAL" clId="{387F8EED-67AC-4FC1-97EB-C2627EBFCED3}" dt="2024-09-18T08:15:40.726" v="1" actId="2696"/>
          <pc:sldLayoutMkLst>
            <pc:docMk/>
            <pc:sldMasterMk cId="2856892238" sldId="2147484431"/>
            <pc:sldLayoutMk cId="3302507463" sldId="2147484441"/>
          </pc:sldLayoutMkLst>
        </pc:sldLayoutChg>
        <pc:sldLayoutChg chg="del">
          <pc:chgData name="Tina Milner" userId="5fa1d03e-fc4f-4a15-a296-8379de97fd0a" providerId="ADAL" clId="{387F8EED-67AC-4FC1-97EB-C2627EBFCED3}" dt="2024-09-18T08:15:40.726" v="1" actId="2696"/>
          <pc:sldLayoutMkLst>
            <pc:docMk/>
            <pc:sldMasterMk cId="2856892238" sldId="2147484431"/>
            <pc:sldLayoutMk cId="537257445" sldId="2147484442"/>
          </pc:sldLayoutMkLst>
        </pc:sldLayoutChg>
        <pc:sldLayoutChg chg="del">
          <pc:chgData name="Tina Milner" userId="5fa1d03e-fc4f-4a15-a296-8379de97fd0a" providerId="ADAL" clId="{387F8EED-67AC-4FC1-97EB-C2627EBFCED3}" dt="2024-09-18T08:15:40.726" v="1" actId="2696"/>
          <pc:sldLayoutMkLst>
            <pc:docMk/>
            <pc:sldMasterMk cId="2856892238" sldId="2147484431"/>
            <pc:sldLayoutMk cId="2481285478" sldId="2147484443"/>
          </pc:sldLayoutMkLst>
        </pc:sldLayoutChg>
        <pc:sldLayoutChg chg="del">
          <pc:chgData name="Tina Milner" userId="5fa1d03e-fc4f-4a15-a296-8379de97fd0a" providerId="ADAL" clId="{387F8EED-67AC-4FC1-97EB-C2627EBFCED3}" dt="2024-09-18T08:15:40.726" v="1" actId="2696"/>
          <pc:sldLayoutMkLst>
            <pc:docMk/>
            <pc:sldMasterMk cId="2856892238" sldId="2147484431"/>
            <pc:sldLayoutMk cId="3039897186" sldId="2147484444"/>
          </pc:sldLayoutMkLst>
        </pc:sldLayoutChg>
        <pc:sldLayoutChg chg="del">
          <pc:chgData name="Tina Milner" userId="5fa1d03e-fc4f-4a15-a296-8379de97fd0a" providerId="ADAL" clId="{387F8EED-67AC-4FC1-97EB-C2627EBFCED3}" dt="2024-09-18T08:15:40.726" v="1" actId="2696"/>
          <pc:sldLayoutMkLst>
            <pc:docMk/>
            <pc:sldMasterMk cId="2856892238" sldId="2147484431"/>
            <pc:sldLayoutMk cId="1847630180" sldId="2147484445"/>
          </pc:sldLayoutMkLst>
        </pc:sldLayoutChg>
        <pc:sldLayoutChg chg="del">
          <pc:chgData name="Tina Milner" userId="5fa1d03e-fc4f-4a15-a296-8379de97fd0a" providerId="ADAL" clId="{387F8EED-67AC-4FC1-97EB-C2627EBFCED3}" dt="2024-09-18T08:15:40.726" v="1" actId="2696"/>
          <pc:sldLayoutMkLst>
            <pc:docMk/>
            <pc:sldMasterMk cId="2856892238" sldId="2147484431"/>
            <pc:sldLayoutMk cId="2451916245" sldId="2147484446"/>
          </pc:sldLayoutMkLst>
        </pc:sldLayoutChg>
        <pc:sldLayoutChg chg="del">
          <pc:chgData name="Tina Milner" userId="5fa1d03e-fc4f-4a15-a296-8379de97fd0a" providerId="ADAL" clId="{387F8EED-67AC-4FC1-97EB-C2627EBFCED3}" dt="2024-09-18T08:15:40.726" v="1" actId="2696"/>
          <pc:sldLayoutMkLst>
            <pc:docMk/>
            <pc:sldMasterMk cId="2856892238" sldId="2147484431"/>
            <pc:sldLayoutMk cId="2657682072" sldId="2147484447"/>
          </pc:sldLayoutMkLst>
        </pc:sldLayoutChg>
        <pc:sldLayoutChg chg="del">
          <pc:chgData name="Tina Milner" userId="5fa1d03e-fc4f-4a15-a296-8379de97fd0a" providerId="ADAL" clId="{387F8EED-67AC-4FC1-97EB-C2627EBFCED3}" dt="2024-09-18T08:15:40.726" v="1" actId="2696"/>
          <pc:sldLayoutMkLst>
            <pc:docMk/>
            <pc:sldMasterMk cId="2856892238" sldId="2147484431"/>
            <pc:sldLayoutMk cId="4263331212" sldId="2147484448"/>
          </pc:sldLayoutMkLst>
        </pc:sldLayoutChg>
        <pc:sldLayoutChg chg="del">
          <pc:chgData name="Tina Milner" userId="5fa1d03e-fc4f-4a15-a296-8379de97fd0a" providerId="ADAL" clId="{387F8EED-67AC-4FC1-97EB-C2627EBFCED3}" dt="2024-09-18T08:15:40.726" v="1" actId="2696"/>
          <pc:sldLayoutMkLst>
            <pc:docMk/>
            <pc:sldMasterMk cId="2856892238" sldId="2147484431"/>
            <pc:sldLayoutMk cId="567281516" sldId="2147484449"/>
          </pc:sldLayoutMkLst>
        </pc:sldLayoutChg>
        <pc:sldLayoutChg chg="del">
          <pc:chgData name="Tina Milner" userId="5fa1d03e-fc4f-4a15-a296-8379de97fd0a" providerId="ADAL" clId="{387F8EED-67AC-4FC1-97EB-C2627EBFCED3}" dt="2024-09-18T08:15:40.726" v="1" actId="2696"/>
          <pc:sldLayoutMkLst>
            <pc:docMk/>
            <pc:sldMasterMk cId="2856892238" sldId="2147484431"/>
            <pc:sldLayoutMk cId="3715099188" sldId="2147484450"/>
          </pc:sldLayoutMkLst>
        </pc:sldLayoutChg>
        <pc:sldLayoutChg chg="del">
          <pc:chgData name="Tina Milner" userId="5fa1d03e-fc4f-4a15-a296-8379de97fd0a" providerId="ADAL" clId="{387F8EED-67AC-4FC1-97EB-C2627EBFCED3}" dt="2024-09-18T08:15:40.726" v="1" actId="2696"/>
          <pc:sldLayoutMkLst>
            <pc:docMk/>
            <pc:sldMasterMk cId="2856892238" sldId="2147484431"/>
            <pc:sldLayoutMk cId="954876774" sldId="2147484451"/>
          </pc:sldLayoutMkLst>
        </pc:sldLayoutChg>
        <pc:sldLayoutChg chg="del">
          <pc:chgData name="Tina Milner" userId="5fa1d03e-fc4f-4a15-a296-8379de97fd0a" providerId="ADAL" clId="{387F8EED-67AC-4FC1-97EB-C2627EBFCED3}" dt="2024-09-18T08:15:40.726" v="1" actId="2696"/>
          <pc:sldLayoutMkLst>
            <pc:docMk/>
            <pc:sldMasterMk cId="2856892238" sldId="2147484431"/>
            <pc:sldLayoutMk cId="4271804869" sldId="2147484452"/>
          </pc:sldLayoutMkLst>
        </pc:sldLayoutChg>
        <pc:sldLayoutChg chg="del">
          <pc:chgData name="Tina Milner" userId="5fa1d03e-fc4f-4a15-a296-8379de97fd0a" providerId="ADAL" clId="{387F8EED-67AC-4FC1-97EB-C2627EBFCED3}" dt="2024-09-18T08:15:40.726" v="1" actId="2696"/>
          <pc:sldLayoutMkLst>
            <pc:docMk/>
            <pc:sldMasterMk cId="2856892238" sldId="2147484431"/>
            <pc:sldLayoutMk cId="2105875834" sldId="2147484453"/>
          </pc:sldLayoutMkLst>
        </pc:sldLayoutChg>
        <pc:sldLayoutChg chg="del">
          <pc:chgData name="Tina Milner" userId="5fa1d03e-fc4f-4a15-a296-8379de97fd0a" providerId="ADAL" clId="{387F8EED-67AC-4FC1-97EB-C2627EBFCED3}" dt="2024-09-18T08:15:40.726" v="1" actId="2696"/>
          <pc:sldLayoutMkLst>
            <pc:docMk/>
            <pc:sldMasterMk cId="2856892238" sldId="2147484431"/>
            <pc:sldLayoutMk cId="305509377" sldId="2147484454"/>
          </pc:sldLayoutMkLst>
        </pc:sldLayoutChg>
        <pc:sldLayoutChg chg="del">
          <pc:chgData name="Tina Milner" userId="5fa1d03e-fc4f-4a15-a296-8379de97fd0a" providerId="ADAL" clId="{387F8EED-67AC-4FC1-97EB-C2627EBFCED3}" dt="2024-09-18T08:15:40.726" v="1" actId="2696"/>
          <pc:sldLayoutMkLst>
            <pc:docMk/>
            <pc:sldMasterMk cId="2856892238" sldId="2147484431"/>
            <pc:sldLayoutMk cId="1920401432" sldId="2147484455"/>
          </pc:sldLayoutMkLst>
        </pc:sldLayoutChg>
        <pc:sldLayoutChg chg="del">
          <pc:chgData name="Tina Milner" userId="5fa1d03e-fc4f-4a15-a296-8379de97fd0a" providerId="ADAL" clId="{387F8EED-67AC-4FC1-97EB-C2627EBFCED3}" dt="2024-09-18T08:15:40.726" v="1" actId="2696"/>
          <pc:sldLayoutMkLst>
            <pc:docMk/>
            <pc:sldMasterMk cId="2856892238" sldId="2147484431"/>
            <pc:sldLayoutMk cId="1330063709" sldId="2147484456"/>
          </pc:sldLayoutMkLst>
        </pc:sldLayoutChg>
      </pc:sldMasterChg>
    </pc:docChg>
  </pc:docChgLst>
</pc:chgInfo>
</file>

<file path=ppt/diagrams/_rels/data1.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svg"/><Relationship Id="rId1" Type="http://schemas.openxmlformats.org/officeDocument/2006/relationships/image" Target="../media/image23.png"/><Relationship Id="rId6" Type="http://schemas.openxmlformats.org/officeDocument/2006/relationships/image" Target="../media/image28.svg"/><Relationship Id="rId5" Type="http://schemas.openxmlformats.org/officeDocument/2006/relationships/image" Target="../media/image27.png"/><Relationship Id="rId4" Type="http://schemas.openxmlformats.org/officeDocument/2006/relationships/image" Target="../media/image26.svg"/></Relationships>
</file>

<file path=ppt/diagrams/_rels/drawing1.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svg"/><Relationship Id="rId1" Type="http://schemas.openxmlformats.org/officeDocument/2006/relationships/image" Target="../media/image23.png"/><Relationship Id="rId6" Type="http://schemas.openxmlformats.org/officeDocument/2006/relationships/image" Target="../media/image28.svg"/><Relationship Id="rId5" Type="http://schemas.openxmlformats.org/officeDocument/2006/relationships/image" Target="../media/image27.png"/><Relationship Id="rId4" Type="http://schemas.openxmlformats.org/officeDocument/2006/relationships/image" Target="../media/image26.svg"/></Relationships>
</file>

<file path=ppt/diagrams/colors1.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0_2">
  <dgm:title val=""/>
  <dgm:desc val=""/>
  <dgm:catLst>
    <dgm:cat type="mainScheme" pri="10200"/>
  </dgm:catLst>
  <dgm:styleLbl name="node0">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lig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l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vennNode1">
    <dgm:fillClrLst meth="repeat">
      <a:schemeClr val="lt1">
        <a:alpha val="50000"/>
      </a:schemeClr>
    </dgm:fillClrLst>
    <dgm:linClrLst meth="repeat">
      <a:schemeClr val="dk2">
        <a:shade val="80000"/>
      </a:schemeClr>
    </dgm:linClrLst>
    <dgm:effectClrLst/>
    <dgm:txLinClrLst/>
    <dgm:txFillClrLst/>
    <dgm:txEffectClrLst/>
  </dgm:styleLbl>
  <dgm:styleLbl name="node2">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3">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4">
    <dgm:fillClrLst meth="repeat">
      <a:schemeClr val="lt1"/>
    </dgm:fillClrLst>
    <dgm:linClrLst meth="repeat">
      <a:schemeClr val="dk2">
        <a:shade val="80000"/>
      </a:schemeClr>
    </dgm:linClrLst>
    <dgm:effectClrLst/>
    <dgm:txLinClrLst/>
    <dgm:txFillClrLst meth="repeat">
      <a:schemeClr val="dk2"/>
    </dgm:txFillClrLst>
    <dgm:txEffectClrLst/>
  </dgm:styleLbl>
  <dgm:styleLbl name="f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align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b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sibTrans1D1">
    <dgm:fillClrLst meth="repeat">
      <a:schemeClr val="dk2"/>
    </dgm:fillClrLst>
    <dgm:linClrLst meth="repeat">
      <a:schemeClr val="dk2"/>
    </dgm:linClrLst>
    <dgm:effectClrLst/>
    <dgm:txLinClrLst/>
    <dgm:txFillClrLst meth="repeat">
      <a:schemeClr val="tx1"/>
    </dgm:txFillClrLst>
    <dgm:txEffectClrLst/>
  </dgm:styleLbl>
  <dgm:styleLbl name="callout">
    <dgm:fillClrLst meth="repeat">
      <a:schemeClr val="dk2"/>
    </dgm:fillClrLst>
    <dgm:linClrLst meth="repeat">
      <a:schemeClr val="dk2"/>
    </dgm:linClrLst>
    <dgm:effectClrLst/>
    <dgm:txLinClrLst/>
    <dgm:txFillClrLst meth="repeat">
      <a:schemeClr val="tx1"/>
    </dgm:txFillClrLst>
    <dgm:txEffectClrLst/>
  </dgm:styleLbl>
  <dgm:styleLbl name="asst0">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2">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3">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4">
    <dgm:fillClrLst meth="repeat">
      <a:schemeClr val="lt1"/>
    </dgm:fillClrLst>
    <dgm:linClrLst meth="repeat">
      <a:schemeClr val="dk2">
        <a:shade val="80000"/>
      </a:schemeClr>
    </dgm:linClrLst>
    <dgm:effectClrLst/>
    <dgm:txLinClrLst/>
    <dgm:txFillClrLst meth="repeat">
      <a:schemeClr val="dk2"/>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dgm:txEffectClrLst/>
  </dgm:styleLbl>
  <dgm:styleLbl name="parChTrans2D2">
    <dgm:fillClrLst meth="repeat">
      <a:schemeClr val="dk2"/>
    </dgm:fillClrLst>
    <dgm:linClrLst meth="repeat">
      <a:schemeClr val="dk2"/>
    </dgm:linClrLst>
    <dgm:effectClrLst/>
    <dgm:txLinClrLst/>
    <dgm:txFillClrLst/>
    <dgm:txEffectClrLst/>
  </dgm:styleLbl>
  <dgm:styleLbl name="parChTrans2D3">
    <dgm:fillClrLst meth="repeat">
      <a:schemeClr val="dk2"/>
    </dgm:fillClrLst>
    <dgm:linClrLst meth="repeat">
      <a:schemeClr val="dk2"/>
    </dgm:linClrLst>
    <dgm:effectClrLst/>
    <dgm:txLinClrLst/>
    <dgm:txFillClrLst/>
    <dgm:txEffectClrLst/>
  </dgm:styleLbl>
  <dgm:styleLbl name="parChTrans2D4">
    <dgm:fillClrLst meth="repeat">
      <a:schemeClr val="dk2"/>
    </dgm:fillClrLst>
    <dgm:linClrLst meth="repeat">
      <a:schemeClr val="dk2"/>
    </dgm:linClrLst>
    <dgm:effectClrLst/>
    <dgm:txLinClrLst/>
    <dgm:txFillClrLst meth="repeat">
      <a:schemeClr val="lt1"/>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con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align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trAlignAcc1">
    <dgm:fillClrLst meth="repeat">
      <a:schemeClr val="dk2">
        <a:alpha val="40000"/>
        <a:tint val="40000"/>
      </a:schemeClr>
    </dgm:fillClrLst>
    <dgm:linClrLst meth="repeat">
      <a:schemeClr val="dk2"/>
    </dgm:linClrLst>
    <dgm:effectClrLst/>
    <dgm:txLinClrLst/>
    <dgm:txFillClrLst meth="repeat">
      <a:schemeClr val="dk2"/>
    </dgm:txFillClrLst>
    <dgm:txEffectClrLst/>
  </dgm:styleLbl>
  <dgm:styleLbl name="b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solidFgAcc1">
    <dgm:fillClrLst meth="repeat">
      <a:schemeClr val="lt1"/>
    </dgm:fillClrLst>
    <dgm:linClrLst meth="repeat">
      <a:schemeClr val="dk2"/>
    </dgm:linClrLst>
    <dgm:effectClrLst/>
    <dgm:txLinClrLst/>
    <dgm:txFillClrLst meth="repeat">
      <a:schemeClr val="dk2"/>
    </dgm:txFillClrLst>
    <dgm:txEffectClrLst/>
  </dgm:styleLbl>
  <dgm:styleLbl name="solidAlignAcc1">
    <dgm:fillClrLst meth="repeat">
      <a:schemeClr val="lt1"/>
    </dgm:fillClrLst>
    <dgm:linClrLst meth="repeat">
      <a:schemeClr val="dk2"/>
    </dgm:linClrLst>
    <dgm:effectClrLst/>
    <dgm:txLinClrLst/>
    <dgm:txFillClrLst meth="repeat">
      <a:schemeClr val="dk2"/>
    </dgm:txFillClrLst>
    <dgm:txEffectClrLst/>
  </dgm:styleLbl>
  <dgm:styleLbl name="solidBgAcc1">
    <dgm:fillClrLst meth="repeat">
      <a:schemeClr val="lt1"/>
    </dgm:fillClrLst>
    <dgm:linClrLst meth="repeat">
      <a:schemeClr val="dk2"/>
    </dgm:linClrLst>
    <dgm:effectClrLst/>
    <dgm:txLinClrLst/>
    <dgm:txFillClrLst meth="repeat">
      <a:schemeClr val="dk2"/>
    </dgm:txFillClrLst>
    <dgm:txEffectClrLst/>
  </dgm:styleLbl>
  <dgm:styleLbl name="f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align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b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fgAcc0">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2">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3">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4">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2"/>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1"/>
    </dgm:linClrLst>
    <dgm:effectClrLst/>
    <dgm:txLinClrLst/>
    <dgm:txFillClrLst meth="repeat">
      <a:schemeClr val="dk2"/>
    </dgm:txFillClrLst>
    <dgm:txEffectClrLst/>
  </dgm:styleLbl>
  <dgm:styleLbl name="revTx">
    <dgm:fillClrLst meth="repeat">
      <a:schemeClr val="lt1">
        <a:alpha val="0"/>
      </a:schemeClr>
    </dgm:fillClrLst>
    <dgm:linClrLst meth="repeat">
      <a:schemeClr val="dk2">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EC2FBFE-2282-4843-A0F4-E06766770CA5}" type="doc">
      <dgm:prSet loTypeId="urn:microsoft.com/office/officeart/2018/2/layout/IconVerticalSolidList" loCatId="icon" qsTypeId="urn:microsoft.com/office/officeart/2005/8/quickstyle/simple1" qsCatId="simple" csTypeId="urn:microsoft.com/office/officeart/2018/5/colors/Iconchunking_neutralbg_colorful1" csCatId="colorful" phldr="1"/>
      <dgm:spPr/>
      <dgm:t>
        <a:bodyPr/>
        <a:lstStyle/>
        <a:p>
          <a:endParaRPr lang="en-US"/>
        </a:p>
      </dgm:t>
    </dgm:pt>
    <dgm:pt modelId="{C680489A-477B-41B7-B637-CAF09F16D28B}">
      <dgm:prSet/>
      <dgm:spPr/>
      <dgm:t>
        <a:bodyPr/>
        <a:lstStyle/>
        <a:p>
          <a:r>
            <a:rPr lang="en-GB" dirty="0"/>
            <a:t>“A different way of talking about careers &amp; careers leadership: in the realm of overall improvement”</a:t>
          </a:r>
          <a:endParaRPr lang="en-US" dirty="0"/>
        </a:p>
      </dgm:t>
    </dgm:pt>
    <dgm:pt modelId="{69B5A9C3-5D3C-46E3-9E62-B5927DDDC9FE}" type="parTrans" cxnId="{CA5934B6-DC02-4A5A-8FD6-640C4C928972}">
      <dgm:prSet/>
      <dgm:spPr/>
      <dgm:t>
        <a:bodyPr/>
        <a:lstStyle/>
        <a:p>
          <a:endParaRPr lang="en-US"/>
        </a:p>
      </dgm:t>
    </dgm:pt>
    <dgm:pt modelId="{3ECD5FF6-A76E-4C34-8785-8607EB66911C}" type="sibTrans" cxnId="{CA5934B6-DC02-4A5A-8FD6-640C4C928972}">
      <dgm:prSet/>
      <dgm:spPr/>
      <dgm:t>
        <a:bodyPr/>
        <a:lstStyle/>
        <a:p>
          <a:endParaRPr lang="en-US"/>
        </a:p>
      </dgm:t>
    </dgm:pt>
    <dgm:pt modelId="{0FAA7B40-755D-4A70-9A57-6637A668C371}">
      <dgm:prSet/>
      <dgm:spPr/>
      <dgm:t>
        <a:bodyPr/>
        <a:lstStyle/>
        <a:p>
          <a:r>
            <a:rPr lang="en-GB" dirty="0"/>
            <a:t>“An opportunity to identify the actions that will create a more sustainable and embedded approach where leadership is distributed and careers is considered to be everyone’s responsibility”</a:t>
          </a:r>
          <a:endParaRPr lang="en-US" dirty="0"/>
        </a:p>
      </dgm:t>
    </dgm:pt>
    <dgm:pt modelId="{B0A3E466-0E5F-4189-9DAC-17013CF7C5F0}" type="parTrans" cxnId="{265F22BD-7646-445C-9BC8-7605E0741B9F}">
      <dgm:prSet/>
      <dgm:spPr/>
      <dgm:t>
        <a:bodyPr/>
        <a:lstStyle/>
        <a:p>
          <a:endParaRPr lang="en-US"/>
        </a:p>
      </dgm:t>
    </dgm:pt>
    <dgm:pt modelId="{572D09F2-FC59-4872-A294-740C0CCCAF9D}" type="sibTrans" cxnId="{265F22BD-7646-445C-9BC8-7605E0741B9F}">
      <dgm:prSet/>
      <dgm:spPr/>
      <dgm:t>
        <a:bodyPr/>
        <a:lstStyle/>
        <a:p>
          <a:endParaRPr lang="en-US"/>
        </a:p>
      </dgm:t>
    </dgm:pt>
    <dgm:pt modelId="{BFDB8C31-A476-45D0-A6C2-3FD287C5E96D}">
      <dgm:prSet/>
      <dgm:spPr/>
      <dgm:t>
        <a:bodyPr/>
        <a:lstStyle/>
        <a:p>
          <a:r>
            <a:rPr lang="en-GB" dirty="0"/>
            <a:t>“A strategic focus on the impact and outcomes of careers provision, when the temptation can be to focus on the operational inputs and activities”</a:t>
          </a:r>
          <a:endParaRPr lang="en-US" dirty="0"/>
        </a:p>
      </dgm:t>
    </dgm:pt>
    <dgm:pt modelId="{130F8355-B168-4769-AC61-FEC995F5D313}" type="parTrans" cxnId="{8394555D-5475-4E0C-AC95-DC7865F72887}">
      <dgm:prSet/>
      <dgm:spPr/>
      <dgm:t>
        <a:bodyPr/>
        <a:lstStyle/>
        <a:p>
          <a:endParaRPr lang="en-US"/>
        </a:p>
      </dgm:t>
    </dgm:pt>
    <dgm:pt modelId="{86DFFA6A-8378-43AB-93E9-26FC221BB59B}" type="sibTrans" cxnId="{8394555D-5475-4E0C-AC95-DC7865F72887}">
      <dgm:prSet/>
      <dgm:spPr/>
      <dgm:t>
        <a:bodyPr/>
        <a:lstStyle/>
        <a:p>
          <a:endParaRPr lang="en-US"/>
        </a:p>
      </dgm:t>
    </dgm:pt>
    <dgm:pt modelId="{95C32EEA-4813-403C-8E7E-B9747C72ED38}" type="pres">
      <dgm:prSet presAssocID="{FEC2FBFE-2282-4843-A0F4-E06766770CA5}" presName="root" presStyleCnt="0">
        <dgm:presLayoutVars>
          <dgm:dir/>
          <dgm:resizeHandles val="exact"/>
        </dgm:presLayoutVars>
      </dgm:prSet>
      <dgm:spPr/>
    </dgm:pt>
    <dgm:pt modelId="{66E75DDE-7180-4B50-8935-3400289139EE}" type="pres">
      <dgm:prSet presAssocID="{C680489A-477B-41B7-B637-CAF09F16D28B}" presName="compNode" presStyleCnt="0"/>
      <dgm:spPr/>
    </dgm:pt>
    <dgm:pt modelId="{A3588396-5686-41DE-858B-1B30F396B2B8}" type="pres">
      <dgm:prSet presAssocID="{C680489A-477B-41B7-B637-CAF09F16D28B}" presName="bgRect" presStyleLbl="bgShp" presStyleIdx="0" presStyleCnt="3"/>
      <dgm:spPr/>
    </dgm:pt>
    <dgm:pt modelId="{12008F9D-FA32-4B3D-AFA4-871B8623D723}" type="pres">
      <dgm:prSet presAssocID="{C680489A-477B-41B7-B637-CAF09F16D28B}"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Classroom"/>
        </a:ext>
      </dgm:extLst>
    </dgm:pt>
    <dgm:pt modelId="{FB7A46BF-DE76-4F8A-BB5C-4863FBE506E7}" type="pres">
      <dgm:prSet presAssocID="{C680489A-477B-41B7-B637-CAF09F16D28B}" presName="spaceRect" presStyleCnt="0"/>
      <dgm:spPr/>
    </dgm:pt>
    <dgm:pt modelId="{462588E4-4F88-4D89-AC14-B46A4B6E56D6}" type="pres">
      <dgm:prSet presAssocID="{C680489A-477B-41B7-B637-CAF09F16D28B}" presName="parTx" presStyleLbl="revTx" presStyleIdx="0" presStyleCnt="3">
        <dgm:presLayoutVars>
          <dgm:chMax val="0"/>
          <dgm:chPref val="0"/>
        </dgm:presLayoutVars>
      </dgm:prSet>
      <dgm:spPr/>
    </dgm:pt>
    <dgm:pt modelId="{F76B74F6-577A-4875-8C31-47F056619008}" type="pres">
      <dgm:prSet presAssocID="{3ECD5FF6-A76E-4C34-8785-8607EB66911C}" presName="sibTrans" presStyleCnt="0"/>
      <dgm:spPr/>
    </dgm:pt>
    <dgm:pt modelId="{5851317F-A992-4C45-AD01-966BDB159C18}" type="pres">
      <dgm:prSet presAssocID="{0FAA7B40-755D-4A70-9A57-6637A668C371}" presName="compNode" presStyleCnt="0"/>
      <dgm:spPr/>
    </dgm:pt>
    <dgm:pt modelId="{C425A284-B79D-432C-874F-599D161CFA92}" type="pres">
      <dgm:prSet presAssocID="{0FAA7B40-755D-4A70-9A57-6637A668C371}" presName="bgRect" presStyleLbl="bgShp" presStyleIdx="1" presStyleCnt="3"/>
      <dgm:spPr/>
    </dgm:pt>
    <dgm:pt modelId="{71213B5F-C714-409F-A9EC-AC34F69E0DB7}" type="pres">
      <dgm:prSet presAssocID="{0FAA7B40-755D-4A70-9A57-6637A668C371}"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Connections"/>
        </a:ext>
      </dgm:extLst>
    </dgm:pt>
    <dgm:pt modelId="{11EA4A5F-1779-4560-B87B-EA7390478B25}" type="pres">
      <dgm:prSet presAssocID="{0FAA7B40-755D-4A70-9A57-6637A668C371}" presName="spaceRect" presStyleCnt="0"/>
      <dgm:spPr/>
    </dgm:pt>
    <dgm:pt modelId="{0137A687-2594-4025-92E3-9C0DA663334C}" type="pres">
      <dgm:prSet presAssocID="{0FAA7B40-755D-4A70-9A57-6637A668C371}" presName="parTx" presStyleLbl="revTx" presStyleIdx="1" presStyleCnt="3">
        <dgm:presLayoutVars>
          <dgm:chMax val="0"/>
          <dgm:chPref val="0"/>
        </dgm:presLayoutVars>
      </dgm:prSet>
      <dgm:spPr/>
    </dgm:pt>
    <dgm:pt modelId="{F539AECE-0EE1-43E7-BF19-05E330EBA69D}" type="pres">
      <dgm:prSet presAssocID="{572D09F2-FC59-4872-A294-740C0CCCAF9D}" presName="sibTrans" presStyleCnt="0"/>
      <dgm:spPr/>
    </dgm:pt>
    <dgm:pt modelId="{90A0DB69-AEC4-441C-914F-554B4108DA90}" type="pres">
      <dgm:prSet presAssocID="{BFDB8C31-A476-45D0-A6C2-3FD287C5E96D}" presName="compNode" presStyleCnt="0"/>
      <dgm:spPr/>
    </dgm:pt>
    <dgm:pt modelId="{B4042561-EB4F-44BC-95FD-E939BD5094E2}" type="pres">
      <dgm:prSet presAssocID="{BFDB8C31-A476-45D0-A6C2-3FD287C5E96D}" presName="bgRect" presStyleLbl="bgShp" presStyleIdx="2" presStyleCnt="3"/>
      <dgm:spPr/>
    </dgm:pt>
    <dgm:pt modelId="{CFCAF5BA-C2E7-4E7D-B46C-2452BAB5BE7A}" type="pres">
      <dgm:prSet presAssocID="{BFDB8C31-A476-45D0-A6C2-3FD287C5E96D}"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Light Bulb and Gear"/>
        </a:ext>
      </dgm:extLst>
    </dgm:pt>
    <dgm:pt modelId="{664BF6DE-88DA-411C-9284-614F11D1D793}" type="pres">
      <dgm:prSet presAssocID="{BFDB8C31-A476-45D0-A6C2-3FD287C5E96D}" presName="spaceRect" presStyleCnt="0"/>
      <dgm:spPr/>
    </dgm:pt>
    <dgm:pt modelId="{31074C6E-32CA-4678-8066-5244A16814AA}" type="pres">
      <dgm:prSet presAssocID="{BFDB8C31-A476-45D0-A6C2-3FD287C5E96D}" presName="parTx" presStyleLbl="revTx" presStyleIdx="2" presStyleCnt="3">
        <dgm:presLayoutVars>
          <dgm:chMax val="0"/>
          <dgm:chPref val="0"/>
        </dgm:presLayoutVars>
      </dgm:prSet>
      <dgm:spPr/>
    </dgm:pt>
  </dgm:ptLst>
  <dgm:cxnLst>
    <dgm:cxn modelId="{CE9CBC1B-F9E2-49A7-A964-E5C28B39A56B}" type="presOf" srcId="{FEC2FBFE-2282-4843-A0F4-E06766770CA5}" destId="{95C32EEA-4813-403C-8E7E-B9747C72ED38}" srcOrd="0" destOrd="0" presId="urn:microsoft.com/office/officeart/2018/2/layout/IconVerticalSolidList"/>
    <dgm:cxn modelId="{8394555D-5475-4E0C-AC95-DC7865F72887}" srcId="{FEC2FBFE-2282-4843-A0F4-E06766770CA5}" destId="{BFDB8C31-A476-45D0-A6C2-3FD287C5E96D}" srcOrd="2" destOrd="0" parTransId="{130F8355-B168-4769-AC61-FEC995F5D313}" sibTransId="{86DFFA6A-8378-43AB-93E9-26FC221BB59B}"/>
    <dgm:cxn modelId="{4C89E963-6A28-4A78-A909-5F78B306B27B}" type="presOf" srcId="{C680489A-477B-41B7-B637-CAF09F16D28B}" destId="{462588E4-4F88-4D89-AC14-B46A4B6E56D6}" srcOrd="0" destOrd="0" presId="urn:microsoft.com/office/officeart/2018/2/layout/IconVerticalSolidList"/>
    <dgm:cxn modelId="{FFF58D76-F670-4091-AC07-1147DF330B6B}" type="presOf" srcId="{0FAA7B40-755D-4A70-9A57-6637A668C371}" destId="{0137A687-2594-4025-92E3-9C0DA663334C}" srcOrd="0" destOrd="0" presId="urn:microsoft.com/office/officeart/2018/2/layout/IconVerticalSolidList"/>
    <dgm:cxn modelId="{CA5934B6-DC02-4A5A-8FD6-640C4C928972}" srcId="{FEC2FBFE-2282-4843-A0F4-E06766770CA5}" destId="{C680489A-477B-41B7-B637-CAF09F16D28B}" srcOrd="0" destOrd="0" parTransId="{69B5A9C3-5D3C-46E3-9E62-B5927DDDC9FE}" sibTransId="{3ECD5FF6-A76E-4C34-8785-8607EB66911C}"/>
    <dgm:cxn modelId="{265F22BD-7646-445C-9BC8-7605E0741B9F}" srcId="{FEC2FBFE-2282-4843-A0F4-E06766770CA5}" destId="{0FAA7B40-755D-4A70-9A57-6637A668C371}" srcOrd="1" destOrd="0" parTransId="{B0A3E466-0E5F-4189-9DAC-17013CF7C5F0}" sibTransId="{572D09F2-FC59-4872-A294-740C0CCCAF9D}"/>
    <dgm:cxn modelId="{962FD1F2-2464-4A57-9338-815666FE6F0F}" type="presOf" srcId="{BFDB8C31-A476-45D0-A6C2-3FD287C5E96D}" destId="{31074C6E-32CA-4678-8066-5244A16814AA}" srcOrd="0" destOrd="0" presId="urn:microsoft.com/office/officeart/2018/2/layout/IconVerticalSolidList"/>
    <dgm:cxn modelId="{6CC62DBA-CC97-4F48-8A5F-DD5382D08F2E}" type="presParOf" srcId="{95C32EEA-4813-403C-8E7E-B9747C72ED38}" destId="{66E75DDE-7180-4B50-8935-3400289139EE}" srcOrd="0" destOrd="0" presId="urn:microsoft.com/office/officeart/2018/2/layout/IconVerticalSolidList"/>
    <dgm:cxn modelId="{11B75A08-6B35-4820-A5BF-781365D02EB2}" type="presParOf" srcId="{66E75DDE-7180-4B50-8935-3400289139EE}" destId="{A3588396-5686-41DE-858B-1B30F396B2B8}" srcOrd="0" destOrd="0" presId="urn:microsoft.com/office/officeart/2018/2/layout/IconVerticalSolidList"/>
    <dgm:cxn modelId="{7E7064E5-2CDB-4897-B0C4-B9FE4B38D9A1}" type="presParOf" srcId="{66E75DDE-7180-4B50-8935-3400289139EE}" destId="{12008F9D-FA32-4B3D-AFA4-871B8623D723}" srcOrd="1" destOrd="0" presId="urn:microsoft.com/office/officeart/2018/2/layout/IconVerticalSolidList"/>
    <dgm:cxn modelId="{10D2CA1B-3423-4471-B8C9-61A568A5BC35}" type="presParOf" srcId="{66E75DDE-7180-4B50-8935-3400289139EE}" destId="{FB7A46BF-DE76-4F8A-BB5C-4863FBE506E7}" srcOrd="2" destOrd="0" presId="urn:microsoft.com/office/officeart/2018/2/layout/IconVerticalSolidList"/>
    <dgm:cxn modelId="{C659336C-FA41-4786-A7B4-0A686230D4E0}" type="presParOf" srcId="{66E75DDE-7180-4B50-8935-3400289139EE}" destId="{462588E4-4F88-4D89-AC14-B46A4B6E56D6}" srcOrd="3" destOrd="0" presId="urn:microsoft.com/office/officeart/2018/2/layout/IconVerticalSolidList"/>
    <dgm:cxn modelId="{4B0825E1-F6A7-4C08-85FE-E89DF613A1D2}" type="presParOf" srcId="{95C32EEA-4813-403C-8E7E-B9747C72ED38}" destId="{F76B74F6-577A-4875-8C31-47F056619008}" srcOrd="1" destOrd="0" presId="urn:microsoft.com/office/officeart/2018/2/layout/IconVerticalSolidList"/>
    <dgm:cxn modelId="{6327D168-A0C7-42F6-841D-5CC2ACFE2403}" type="presParOf" srcId="{95C32EEA-4813-403C-8E7E-B9747C72ED38}" destId="{5851317F-A992-4C45-AD01-966BDB159C18}" srcOrd="2" destOrd="0" presId="urn:microsoft.com/office/officeart/2018/2/layout/IconVerticalSolidList"/>
    <dgm:cxn modelId="{6B28ED2D-A2F1-4381-A691-4B2D40F29272}" type="presParOf" srcId="{5851317F-A992-4C45-AD01-966BDB159C18}" destId="{C425A284-B79D-432C-874F-599D161CFA92}" srcOrd="0" destOrd="0" presId="urn:microsoft.com/office/officeart/2018/2/layout/IconVerticalSolidList"/>
    <dgm:cxn modelId="{E78A4C8E-AD3B-4650-B8D6-D7CFF765967A}" type="presParOf" srcId="{5851317F-A992-4C45-AD01-966BDB159C18}" destId="{71213B5F-C714-409F-A9EC-AC34F69E0DB7}" srcOrd="1" destOrd="0" presId="urn:microsoft.com/office/officeart/2018/2/layout/IconVerticalSolidList"/>
    <dgm:cxn modelId="{007E844D-E4EE-4A99-9CED-5A1DC825AFD7}" type="presParOf" srcId="{5851317F-A992-4C45-AD01-966BDB159C18}" destId="{11EA4A5F-1779-4560-B87B-EA7390478B25}" srcOrd="2" destOrd="0" presId="urn:microsoft.com/office/officeart/2018/2/layout/IconVerticalSolidList"/>
    <dgm:cxn modelId="{8CFFB1CB-7D6B-4E1E-9299-E9D83583FB06}" type="presParOf" srcId="{5851317F-A992-4C45-AD01-966BDB159C18}" destId="{0137A687-2594-4025-92E3-9C0DA663334C}" srcOrd="3" destOrd="0" presId="urn:microsoft.com/office/officeart/2018/2/layout/IconVerticalSolidList"/>
    <dgm:cxn modelId="{AE86808C-CF7A-4F3B-B018-2B19F92ED2EA}" type="presParOf" srcId="{95C32EEA-4813-403C-8E7E-B9747C72ED38}" destId="{F539AECE-0EE1-43E7-BF19-05E330EBA69D}" srcOrd="3" destOrd="0" presId="urn:microsoft.com/office/officeart/2018/2/layout/IconVerticalSolidList"/>
    <dgm:cxn modelId="{E6177E8A-3976-4C4B-8B19-6EEB6F74FF0C}" type="presParOf" srcId="{95C32EEA-4813-403C-8E7E-B9747C72ED38}" destId="{90A0DB69-AEC4-441C-914F-554B4108DA90}" srcOrd="4" destOrd="0" presId="urn:microsoft.com/office/officeart/2018/2/layout/IconVerticalSolidList"/>
    <dgm:cxn modelId="{A33B10D6-D4A9-42CB-96FC-9FC921134B7F}" type="presParOf" srcId="{90A0DB69-AEC4-441C-914F-554B4108DA90}" destId="{B4042561-EB4F-44BC-95FD-E939BD5094E2}" srcOrd="0" destOrd="0" presId="urn:microsoft.com/office/officeart/2018/2/layout/IconVerticalSolidList"/>
    <dgm:cxn modelId="{04E79F03-DBFD-4E36-A44B-D6EA6D61486D}" type="presParOf" srcId="{90A0DB69-AEC4-441C-914F-554B4108DA90}" destId="{CFCAF5BA-C2E7-4E7D-B46C-2452BAB5BE7A}" srcOrd="1" destOrd="0" presId="urn:microsoft.com/office/officeart/2018/2/layout/IconVerticalSolidList"/>
    <dgm:cxn modelId="{A452DB84-A245-498B-B182-EBEFFAFBC712}" type="presParOf" srcId="{90A0DB69-AEC4-441C-914F-554B4108DA90}" destId="{664BF6DE-88DA-411C-9284-614F11D1D793}" srcOrd="2" destOrd="0" presId="urn:microsoft.com/office/officeart/2018/2/layout/IconVerticalSolidList"/>
    <dgm:cxn modelId="{097194A8-7F93-4F7B-B718-AE0E16C4829E}" type="presParOf" srcId="{90A0DB69-AEC4-441C-914F-554B4108DA90}" destId="{31074C6E-32CA-4678-8066-5244A16814AA}"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C3E2B57E-3C45-4DE9-AF12-B68B2C041FE5}" type="doc">
      <dgm:prSet loTypeId="urn:microsoft.com/office/officeart/2016/7/layout/RepeatingBendingProcessNew" loCatId="process" qsTypeId="urn:microsoft.com/office/officeart/2005/8/quickstyle/simple1" qsCatId="simple" csTypeId="urn:microsoft.com/office/officeart/2005/8/colors/colorful1" csCatId="colorful" phldr="1"/>
      <dgm:spPr/>
      <dgm:t>
        <a:bodyPr/>
        <a:lstStyle/>
        <a:p>
          <a:endParaRPr lang="en-GB"/>
        </a:p>
      </dgm:t>
    </dgm:pt>
    <dgm:pt modelId="{F80D7D64-7C21-4DA4-89EC-030A46B4B086}">
      <dgm:prSet phldrT="[Text]" phldr="0"/>
      <dgm:spPr/>
      <dgm:t>
        <a:bodyPr/>
        <a:lstStyle/>
        <a:p>
          <a:pPr>
            <a:defRPr cap="all"/>
          </a:pPr>
          <a:r>
            <a:rPr lang="en-GB">
              <a:latin typeface="Calibri Light" panose="020F0302020204030204"/>
            </a:rPr>
            <a:t>Conditions of Success – How have things been allowed to happen?</a:t>
          </a:r>
          <a:endParaRPr lang="en-GB"/>
        </a:p>
      </dgm:t>
    </dgm:pt>
    <dgm:pt modelId="{EE11B0AA-0696-410F-AFCB-E02F97C2972C}" type="parTrans" cxnId="{33DFD44B-8C77-46EA-A58F-346E1270283A}">
      <dgm:prSet/>
      <dgm:spPr/>
      <dgm:t>
        <a:bodyPr/>
        <a:lstStyle/>
        <a:p>
          <a:endParaRPr lang="en-GB"/>
        </a:p>
      </dgm:t>
    </dgm:pt>
    <dgm:pt modelId="{E2D8C5AF-DCE8-4ACF-9416-672498FE3860}" type="sibTrans" cxnId="{33DFD44B-8C77-46EA-A58F-346E1270283A}">
      <dgm:prSet/>
      <dgm:spPr/>
      <dgm:t>
        <a:bodyPr/>
        <a:lstStyle/>
        <a:p>
          <a:endParaRPr lang="en-GB"/>
        </a:p>
      </dgm:t>
    </dgm:pt>
    <dgm:pt modelId="{087F74C7-5640-4A1C-8C41-FA49F47F8E36}">
      <dgm:prSet phldrT="[Text]" phldr="0"/>
      <dgm:spPr/>
      <dgm:t>
        <a:bodyPr/>
        <a:lstStyle/>
        <a:p>
          <a:pPr>
            <a:defRPr cap="all"/>
          </a:pPr>
          <a:r>
            <a:rPr lang="en-GB">
              <a:latin typeface="Calibri Light" panose="020F0302020204030204"/>
            </a:rPr>
            <a:t>Identification and Removal of Barriers – What will enable progress through the Maturity Model?</a:t>
          </a:r>
          <a:endParaRPr lang="en-GB"/>
        </a:p>
      </dgm:t>
    </dgm:pt>
    <dgm:pt modelId="{7D56CD50-7DF5-4A9F-A33B-6DA02827CBF8}" type="parTrans" cxnId="{96A24D18-5E23-429B-B8BD-E18FFFF22398}">
      <dgm:prSet/>
      <dgm:spPr/>
      <dgm:t>
        <a:bodyPr/>
        <a:lstStyle/>
        <a:p>
          <a:endParaRPr lang="en-GB"/>
        </a:p>
      </dgm:t>
    </dgm:pt>
    <dgm:pt modelId="{094AC665-4199-4656-BC1C-8AA889137527}" type="sibTrans" cxnId="{96A24D18-5E23-429B-B8BD-E18FFFF22398}">
      <dgm:prSet/>
      <dgm:spPr/>
      <dgm:t>
        <a:bodyPr/>
        <a:lstStyle/>
        <a:p>
          <a:endParaRPr lang="en-GB"/>
        </a:p>
      </dgm:t>
    </dgm:pt>
    <dgm:pt modelId="{F45C4DAE-7DF2-4F12-8980-00F67273104F}">
      <dgm:prSet phldrT="[Text]" phldr="0"/>
      <dgm:spPr/>
      <dgm:t>
        <a:bodyPr/>
        <a:lstStyle/>
        <a:p>
          <a:pPr>
            <a:defRPr cap="all"/>
          </a:pPr>
          <a:r>
            <a:rPr lang="en-GB">
              <a:latin typeface="Calibri Light" panose="020F0302020204030204"/>
            </a:rPr>
            <a:t>Explore the Solutions – Who can support? What is realistic and achievable?</a:t>
          </a:r>
          <a:endParaRPr lang="en-GB"/>
        </a:p>
      </dgm:t>
    </dgm:pt>
    <dgm:pt modelId="{96BDDCFD-FCDA-4B1A-89E9-5F7BF0302C72}" type="parTrans" cxnId="{2DCEFA6E-52DE-47F6-B182-059FAB1003BC}">
      <dgm:prSet/>
      <dgm:spPr/>
      <dgm:t>
        <a:bodyPr/>
        <a:lstStyle/>
        <a:p>
          <a:endParaRPr lang="en-GB"/>
        </a:p>
      </dgm:t>
    </dgm:pt>
    <dgm:pt modelId="{33D6E6E1-12E8-4684-B89C-60CC30A9DAB2}" type="sibTrans" cxnId="{2DCEFA6E-52DE-47F6-B182-059FAB1003BC}">
      <dgm:prSet/>
      <dgm:spPr/>
      <dgm:t>
        <a:bodyPr/>
        <a:lstStyle/>
        <a:p>
          <a:endParaRPr lang="en-GB"/>
        </a:p>
      </dgm:t>
    </dgm:pt>
    <dgm:pt modelId="{8A422AE6-8746-44A6-A4D7-C87DFD22B1B7}">
      <dgm:prSet phldrT="[Text]" phldr="0"/>
      <dgm:spPr/>
      <dgm:t>
        <a:bodyPr/>
        <a:lstStyle/>
        <a:p>
          <a:pPr>
            <a:defRPr cap="all"/>
          </a:pPr>
          <a:r>
            <a:rPr lang="en-GB">
              <a:latin typeface="Calibri Light" panose="020F0302020204030204"/>
            </a:rPr>
            <a:t>Strategic, Embedded and Sustainable – Ensuring these foundations are in place (Theme 1)</a:t>
          </a:r>
          <a:endParaRPr lang="en-GB"/>
        </a:p>
      </dgm:t>
    </dgm:pt>
    <dgm:pt modelId="{448897A2-EE21-45CE-816B-5194D35C0844}" type="parTrans" cxnId="{C7EA4EE8-C2F6-4AA2-B6FE-2E1E7A9A3181}">
      <dgm:prSet/>
      <dgm:spPr/>
      <dgm:t>
        <a:bodyPr/>
        <a:lstStyle/>
        <a:p>
          <a:endParaRPr lang="en-GB"/>
        </a:p>
      </dgm:t>
    </dgm:pt>
    <dgm:pt modelId="{3868007E-B4C4-4D51-9A65-DF1C67060FB4}" type="sibTrans" cxnId="{C7EA4EE8-C2F6-4AA2-B6FE-2E1E7A9A3181}">
      <dgm:prSet/>
      <dgm:spPr/>
      <dgm:t>
        <a:bodyPr/>
        <a:lstStyle/>
        <a:p>
          <a:endParaRPr lang="en-GB"/>
        </a:p>
      </dgm:t>
    </dgm:pt>
    <dgm:pt modelId="{67CD4C71-7800-4DC9-B47B-9E7446175A82}">
      <dgm:prSet phldrT="[Text]" phldr="0"/>
      <dgm:spPr/>
      <dgm:t>
        <a:bodyPr/>
        <a:lstStyle/>
        <a:p>
          <a:pPr>
            <a:defRPr cap="all"/>
          </a:pPr>
          <a:r>
            <a:rPr lang="en-GB">
              <a:latin typeface="Calibri Light" panose="020F0302020204030204"/>
            </a:rPr>
            <a:t>A Focus on Each and Every Young Person – Considering outcomes and evaluation of impact (Theme 2)</a:t>
          </a:r>
          <a:endParaRPr lang="en-GB"/>
        </a:p>
      </dgm:t>
    </dgm:pt>
    <dgm:pt modelId="{6E08CD10-E6D6-4190-B96E-D836BB451148}" type="parTrans" cxnId="{41F19D44-0022-4E6D-8F3B-CA3339149B32}">
      <dgm:prSet/>
      <dgm:spPr/>
      <dgm:t>
        <a:bodyPr/>
        <a:lstStyle/>
        <a:p>
          <a:endParaRPr lang="en-GB"/>
        </a:p>
      </dgm:t>
    </dgm:pt>
    <dgm:pt modelId="{D40DC03F-8C09-4DB6-9D13-DA782CF84649}" type="sibTrans" cxnId="{41F19D44-0022-4E6D-8F3B-CA3339149B32}">
      <dgm:prSet/>
      <dgm:spPr/>
      <dgm:t>
        <a:bodyPr/>
        <a:lstStyle/>
        <a:p>
          <a:endParaRPr lang="en-GB"/>
        </a:p>
      </dgm:t>
    </dgm:pt>
    <dgm:pt modelId="{89145E60-A56D-41FB-BC08-465506DCA7EE}" type="pres">
      <dgm:prSet presAssocID="{C3E2B57E-3C45-4DE9-AF12-B68B2C041FE5}" presName="Name0" presStyleCnt="0">
        <dgm:presLayoutVars>
          <dgm:dir/>
          <dgm:resizeHandles val="exact"/>
        </dgm:presLayoutVars>
      </dgm:prSet>
      <dgm:spPr/>
    </dgm:pt>
    <dgm:pt modelId="{6864CF2B-C4B1-464A-A406-D24D0129F372}" type="pres">
      <dgm:prSet presAssocID="{F80D7D64-7C21-4DA4-89EC-030A46B4B086}" presName="node" presStyleLbl="node1" presStyleIdx="0" presStyleCnt="5">
        <dgm:presLayoutVars>
          <dgm:bulletEnabled val="1"/>
        </dgm:presLayoutVars>
      </dgm:prSet>
      <dgm:spPr/>
    </dgm:pt>
    <dgm:pt modelId="{1B090ADB-ABED-405F-9CFE-1D371AD13502}" type="pres">
      <dgm:prSet presAssocID="{E2D8C5AF-DCE8-4ACF-9416-672498FE3860}" presName="sibTrans" presStyleLbl="sibTrans1D1" presStyleIdx="0" presStyleCnt="4"/>
      <dgm:spPr/>
    </dgm:pt>
    <dgm:pt modelId="{5055BD8F-D36C-494F-A056-1ADAADE092AB}" type="pres">
      <dgm:prSet presAssocID="{E2D8C5AF-DCE8-4ACF-9416-672498FE3860}" presName="connectorText" presStyleLbl="sibTrans1D1" presStyleIdx="0" presStyleCnt="4"/>
      <dgm:spPr/>
    </dgm:pt>
    <dgm:pt modelId="{2775D3A6-4E0E-4682-A935-93E956D17209}" type="pres">
      <dgm:prSet presAssocID="{087F74C7-5640-4A1C-8C41-FA49F47F8E36}" presName="node" presStyleLbl="node1" presStyleIdx="1" presStyleCnt="5">
        <dgm:presLayoutVars>
          <dgm:bulletEnabled val="1"/>
        </dgm:presLayoutVars>
      </dgm:prSet>
      <dgm:spPr/>
    </dgm:pt>
    <dgm:pt modelId="{05709C40-E76A-4F3A-A6F6-01CA2D33110D}" type="pres">
      <dgm:prSet presAssocID="{094AC665-4199-4656-BC1C-8AA889137527}" presName="sibTrans" presStyleLbl="sibTrans1D1" presStyleIdx="1" presStyleCnt="4"/>
      <dgm:spPr/>
    </dgm:pt>
    <dgm:pt modelId="{432FA145-B7BC-49AB-83E6-516D5190E6DE}" type="pres">
      <dgm:prSet presAssocID="{094AC665-4199-4656-BC1C-8AA889137527}" presName="connectorText" presStyleLbl="sibTrans1D1" presStyleIdx="1" presStyleCnt="4"/>
      <dgm:spPr/>
    </dgm:pt>
    <dgm:pt modelId="{0AE82429-A221-460C-9F83-0EEE66FFC4B7}" type="pres">
      <dgm:prSet presAssocID="{F45C4DAE-7DF2-4F12-8980-00F67273104F}" presName="node" presStyleLbl="node1" presStyleIdx="2" presStyleCnt="5">
        <dgm:presLayoutVars>
          <dgm:bulletEnabled val="1"/>
        </dgm:presLayoutVars>
      </dgm:prSet>
      <dgm:spPr/>
    </dgm:pt>
    <dgm:pt modelId="{C2E67517-E2EA-4AE7-B885-3B7B65229C93}" type="pres">
      <dgm:prSet presAssocID="{33D6E6E1-12E8-4684-B89C-60CC30A9DAB2}" presName="sibTrans" presStyleLbl="sibTrans1D1" presStyleIdx="2" presStyleCnt="4"/>
      <dgm:spPr/>
    </dgm:pt>
    <dgm:pt modelId="{9F981D1C-0962-4DCE-9A23-846A27765C8F}" type="pres">
      <dgm:prSet presAssocID="{33D6E6E1-12E8-4684-B89C-60CC30A9DAB2}" presName="connectorText" presStyleLbl="sibTrans1D1" presStyleIdx="2" presStyleCnt="4"/>
      <dgm:spPr/>
    </dgm:pt>
    <dgm:pt modelId="{832BC818-4887-4795-8130-0518C953F152}" type="pres">
      <dgm:prSet presAssocID="{8A422AE6-8746-44A6-A4D7-C87DFD22B1B7}" presName="node" presStyleLbl="node1" presStyleIdx="3" presStyleCnt="5">
        <dgm:presLayoutVars>
          <dgm:bulletEnabled val="1"/>
        </dgm:presLayoutVars>
      </dgm:prSet>
      <dgm:spPr/>
    </dgm:pt>
    <dgm:pt modelId="{C12ABF51-5AA8-413C-8782-2272E26B1A60}" type="pres">
      <dgm:prSet presAssocID="{3868007E-B4C4-4D51-9A65-DF1C67060FB4}" presName="sibTrans" presStyleLbl="sibTrans1D1" presStyleIdx="3" presStyleCnt="4"/>
      <dgm:spPr/>
    </dgm:pt>
    <dgm:pt modelId="{9454E626-8080-4DB1-9984-675CF0F0157C}" type="pres">
      <dgm:prSet presAssocID="{3868007E-B4C4-4D51-9A65-DF1C67060FB4}" presName="connectorText" presStyleLbl="sibTrans1D1" presStyleIdx="3" presStyleCnt="4"/>
      <dgm:spPr/>
    </dgm:pt>
    <dgm:pt modelId="{72C2DD56-DAD1-4B0F-BDCC-1C8AEA719190}" type="pres">
      <dgm:prSet presAssocID="{67CD4C71-7800-4DC9-B47B-9E7446175A82}" presName="node" presStyleLbl="node1" presStyleIdx="4" presStyleCnt="5">
        <dgm:presLayoutVars>
          <dgm:bulletEnabled val="1"/>
        </dgm:presLayoutVars>
      </dgm:prSet>
      <dgm:spPr/>
    </dgm:pt>
  </dgm:ptLst>
  <dgm:cxnLst>
    <dgm:cxn modelId="{53708415-16AE-445B-A5EE-08938A0267BE}" type="presOf" srcId="{33D6E6E1-12E8-4684-B89C-60CC30A9DAB2}" destId="{9F981D1C-0962-4DCE-9A23-846A27765C8F}" srcOrd="1" destOrd="0" presId="urn:microsoft.com/office/officeart/2016/7/layout/RepeatingBendingProcessNew"/>
    <dgm:cxn modelId="{31EE9716-A7CB-4D1E-AA0C-8A58329F85B2}" type="presOf" srcId="{094AC665-4199-4656-BC1C-8AA889137527}" destId="{05709C40-E76A-4F3A-A6F6-01CA2D33110D}" srcOrd="0" destOrd="0" presId="urn:microsoft.com/office/officeart/2016/7/layout/RepeatingBendingProcessNew"/>
    <dgm:cxn modelId="{96A24D18-5E23-429B-B8BD-E18FFFF22398}" srcId="{C3E2B57E-3C45-4DE9-AF12-B68B2C041FE5}" destId="{087F74C7-5640-4A1C-8C41-FA49F47F8E36}" srcOrd="1" destOrd="0" parTransId="{7D56CD50-7DF5-4A9F-A33B-6DA02827CBF8}" sibTransId="{094AC665-4199-4656-BC1C-8AA889137527}"/>
    <dgm:cxn modelId="{47D4153D-B2EA-4701-8720-32D6D8070E89}" type="presOf" srcId="{E2D8C5AF-DCE8-4ACF-9416-672498FE3860}" destId="{5055BD8F-D36C-494F-A056-1ADAADE092AB}" srcOrd="1" destOrd="0" presId="urn:microsoft.com/office/officeart/2016/7/layout/RepeatingBendingProcessNew"/>
    <dgm:cxn modelId="{41F19D44-0022-4E6D-8F3B-CA3339149B32}" srcId="{C3E2B57E-3C45-4DE9-AF12-B68B2C041FE5}" destId="{67CD4C71-7800-4DC9-B47B-9E7446175A82}" srcOrd="4" destOrd="0" parTransId="{6E08CD10-E6D6-4190-B96E-D836BB451148}" sibTransId="{D40DC03F-8C09-4DB6-9D13-DA782CF84649}"/>
    <dgm:cxn modelId="{1025E265-7BF5-40CE-8C8B-959585C37C53}" type="presOf" srcId="{67CD4C71-7800-4DC9-B47B-9E7446175A82}" destId="{72C2DD56-DAD1-4B0F-BDCC-1C8AEA719190}" srcOrd="0" destOrd="0" presId="urn:microsoft.com/office/officeart/2016/7/layout/RepeatingBendingProcessNew"/>
    <dgm:cxn modelId="{E79EC267-3C0B-4D0B-B204-6B3168ECDD31}" type="presOf" srcId="{8A422AE6-8746-44A6-A4D7-C87DFD22B1B7}" destId="{832BC818-4887-4795-8130-0518C953F152}" srcOrd="0" destOrd="0" presId="urn:microsoft.com/office/officeart/2016/7/layout/RepeatingBendingProcessNew"/>
    <dgm:cxn modelId="{33DFD44B-8C77-46EA-A58F-346E1270283A}" srcId="{C3E2B57E-3C45-4DE9-AF12-B68B2C041FE5}" destId="{F80D7D64-7C21-4DA4-89EC-030A46B4B086}" srcOrd="0" destOrd="0" parTransId="{EE11B0AA-0696-410F-AFCB-E02F97C2972C}" sibTransId="{E2D8C5AF-DCE8-4ACF-9416-672498FE3860}"/>
    <dgm:cxn modelId="{D1A2AB6C-3000-4FD9-B38E-F8C17911E973}" type="presOf" srcId="{3868007E-B4C4-4D51-9A65-DF1C67060FB4}" destId="{9454E626-8080-4DB1-9984-675CF0F0157C}" srcOrd="1" destOrd="0" presId="urn:microsoft.com/office/officeart/2016/7/layout/RepeatingBendingProcessNew"/>
    <dgm:cxn modelId="{2DCEFA6E-52DE-47F6-B182-059FAB1003BC}" srcId="{C3E2B57E-3C45-4DE9-AF12-B68B2C041FE5}" destId="{F45C4DAE-7DF2-4F12-8980-00F67273104F}" srcOrd="2" destOrd="0" parTransId="{96BDDCFD-FCDA-4B1A-89E9-5F7BF0302C72}" sibTransId="{33D6E6E1-12E8-4684-B89C-60CC30A9DAB2}"/>
    <dgm:cxn modelId="{5DFE6954-5D91-4FBA-AF48-6207588A4526}" type="presOf" srcId="{094AC665-4199-4656-BC1C-8AA889137527}" destId="{432FA145-B7BC-49AB-83E6-516D5190E6DE}" srcOrd="1" destOrd="0" presId="urn:microsoft.com/office/officeart/2016/7/layout/RepeatingBendingProcessNew"/>
    <dgm:cxn modelId="{59D1F479-19BF-432B-AF5C-C8A08C69FA30}" type="presOf" srcId="{F80D7D64-7C21-4DA4-89EC-030A46B4B086}" destId="{6864CF2B-C4B1-464A-A406-D24D0129F372}" srcOrd="0" destOrd="0" presId="urn:microsoft.com/office/officeart/2016/7/layout/RepeatingBendingProcessNew"/>
    <dgm:cxn modelId="{AB169E7D-92C5-4536-9160-8A952D4B6A14}" type="presOf" srcId="{C3E2B57E-3C45-4DE9-AF12-B68B2C041FE5}" destId="{89145E60-A56D-41FB-BC08-465506DCA7EE}" srcOrd="0" destOrd="0" presId="urn:microsoft.com/office/officeart/2016/7/layout/RepeatingBendingProcessNew"/>
    <dgm:cxn modelId="{D00C50AA-D9DA-4271-B9C4-C86D6DDD903B}" type="presOf" srcId="{F45C4DAE-7DF2-4F12-8980-00F67273104F}" destId="{0AE82429-A221-460C-9F83-0EEE66FFC4B7}" srcOrd="0" destOrd="0" presId="urn:microsoft.com/office/officeart/2016/7/layout/RepeatingBendingProcessNew"/>
    <dgm:cxn modelId="{12DF62CA-0C9E-49A9-B06B-1F3E5940CAAC}" type="presOf" srcId="{33D6E6E1-12E8-4684-B89C-60CC30A9DAB2}" destId="{C2E67517-E2EA-4AE7-B885-3B7B65229C93}" srcOrd="0" destOrd="0" presId="urn:microsoft.com/office/officeart/2016/7/layout/RepeatingBendingProcessNew"/>
    <dgm:cxn modelId="{D67C5CD0-E34A-4C79-9FD9-8CAE23C17A65}" type="presOf" srcId="{087F74C7-5640-4A1C-8C41-FA49F47F8E36}" destId="{2775D3A6-4E0E-4682-A935-93E956D17209}" srcOrd="0" destOrd="0" presId="urn:microsoft.com/office/officeart/2016/7/layout/RepeatingBendingProcessNew"/>
    <dgm:cxn modelId="{98EC96DB-6590-4FE0-B48D-E468EAEDE76A}" type="presOf" srcId="{E2D8C5AF-DCE8-4ACF-9416-672498FE3860}" destId="{1B090ADB-ABED-405F-9CFE-1D371AD13502}" srcOrd="0" destOrd="0" presId="urn:microsoft.com/office/officeart/2016/7/layout/RepeatingBendingProcessNew"/>
    <dgm:cxn modelId="{C7EA4EE8-C2F6-4AA2-B6FE-2E1E7A9A3181}" srcId="{C3E2B57E-3C45-4DE9-AF12-B68B2C041FE5}" destId="{8A422AE6-8746-44A6-A4D7-C87DFD22B1B7}" srcOrd="3" destOrd="0" parTransId="{448897A2-EE21-45CE-816B-5194D35C0844}" sibTransId="{3868007E-B4C4-4D51-9A65-DF1C67060FB4}"/>
    <dgm:cxn modelId="{D79534FE-3DAB-46B4-8EDA-FB8ED289EE05}" type="presOf" srcId="{3868007E-B4C4-4D51-9A65-DF1C67060FB4}" destId="{C12ABF51-5AA8-413C-8782-2272E26B1A60}" srcOrd="0" destOrd="0" presId="urn:microsoft.com/office/officeart/2016/7/layout/RepeatingBendingProcessNew"/>
    <dgm:cxn modelId="{3BE68658-EA3E-4A46-8E06-F76653561F35}" type="presParOf" srcId="{89145E60-A56D-41FB-BC08-465506DCA7EE}" destId="{6864CF2B-C4B1-464A-A406-D24D0129F372}" srcOrd="0" destOrd="0" presId="urn:microsoft.com/office/officeart/2016/7/layout/RepeatingBendingProcessNew"/>
    <dgm:cxn modelId="{5319C1DD-D8D5-4882-9061-E8EE7FEC0AF4}" type="presParOf" srcId="{89145E60-A56D-41FB-BC08-465506DCA7EE}" destId="{1B090ADB-ABED-405F-9CFE-1D371AD13502}" srcOrd="1" destOrd="0" presId="urn:microsoft.com/office/officeart/2016/7/layout/RepeatingBendingProcessNew"/>
    <dgm:cxn modelId="{07D67B32-D7BB-46C3-8EF6-FD34CFFE4541}" type="presParOf" srcId="{1B090ADB-ABED-405F-9CFE-1D371AD13502}" destId="{5055BD8F-D36C-494F-A056-1ADAADE092AB}" srcOrd="0" destOrd="0" presId="urn:microsoft.com/office/officeart/2016/7/layout/RepeatingBendingProcessNew"/>
    <dgm:cxn modelId="{C348C72D-0F50-4F05-9705-695228C51FFD}" type="presParOf" srcId="{89145E60-A56D-41FB-BC08-465506DCA7EE}" destId="{2775D3A6-4E0E-4682-A935-93E956D17209}" srcOrd="2" destOrd="0" presId="urn:microsoft.com/office/officeart/2016/7/layout/RepeatingBendingProcessNew"/>
    <dgm:cxn modelId="{0EC422FA-8CA4-4B6F-8A47-B8ADE6CB7727}" type="presParOf" srcId="{89145E60-A56D-41FB-BC08-465506DCA7EE}" destId="{05709C40-E76A-4F3A-A6F6-01CA2D33110D}" srcOrd="3" destOrd="0" presId="urn:microsoft.com/office/officeart/2016/7/layout/RepeatingBendingProcessNew"/>
    <dgm:cxn modelId="{860E2DF7-AA03-4E44-8083-ACA6B1A645B7}" type="presParOf" srcId="{05709C40-E76A-4F3A-A6F6-01CA2D33110D}" destId="{432FA145-B7BC-49AB-83E6-516D5190E6DE}" srcOrd="0" destOrd="0" presId="urn:microsoft.com/office/officeart/2016/7/layout/RepeatingBendingProcessNew"/>
    <dgm:cxn modelId="{488133E8-16CD-4131-86FD-B9F850204724}" type="presParOf" srcId="{89145E60-A56D-41FB-BC08-465506DCA7EE}" destId="{0AE82429-A221-460C-9F83-0EEE66FFC4B7}" srcOrd="4" destOrd="0" presId="urn:microsoft.com/office/officeart/2016/7/layout/RepeatingBendingProcessNew"/>
    <dgm:cxn modelId="{B2F6F18E-4154-4AB8-9396-1F43B0F8B676}" type="presParOf" srcId="{89145E60-A56D-41FB-BC08-465506DCA7EE}" destId="{C2E67517-E2EA-4AE7-B885-3B7B65229C93}" srcOrd="5" destOrd="0" presId="urn:microsoft.com/office/officeart/2016/7/layout/RepeatingBendingProcessNew"/>
    <dgm:cxn modelId="{A5C200CB-5B33-474C-B245-BDAF38B47E05}" type="presParOf" srcId="{C2E67517-E2EA-4AE7-B885-3B7B65229C93}" destId="{9F981D1C-0962-4DCE-9A23-846A27765C8F}" srcOrd="0" destOrd="0" presId="urn:microsoft.com/office/officeart/2016/7/layout/RepeatingBendingProcessNew"/>
    <dgm:cxn modelId="{45438170-C867-40DA-B8E0-47A5A53A197D}" type="presParOf" srcId="{89145E60-A56D-41FB-BC08-465506DCA7EE}" destId="{832BC818-4887-4795-8130-0518C953F152}" srcOrd="6" destOrd="0" presId="urn:microsoft.com/office/officeart/2016/7/layout/RepeatingBendingProcessNew"/>
    <dgm:cxn modelId="{201FE62B-9BE1-42A0-878F-9C12A5910C0C}" type="presParOf" srcId="{89145E60-A56D-41FB-BC08-465506DCA7EE}" destId="{C12ABF51-5AA8-413C-8782-2272E26B1A60}" srcOrd="7" destOrd="0" presId="urn:microsoft.com/office/officeart/2016/7/layout/RepeatingBendingProcessNew"/>
    <dgm:cxn modelId="{B9DA4F8B-F1AB-4B3B-9506-BC06E338B5B3}" type="presParOf" srcId="{C12ABF51-5AA8-413C-8782-2272E26B1A60}" destId="{9454E626-8080-4DB1-9984-675CF0F0157C}" srcOrd="0" destOrd="0" presId="urn:microsoft.com/office/officeart/2016/7/layout/RepeatingBendingProcessNew"/>
    <dgm:cxn modelId="{29A6E286-D429-415A-9389-CBFAF21AED72}" type="presParOf" srcId="{89145E60-A56D-41FB-BC08-465506DCA7EE}" destId="{72C2DD56-DAD1-4B0F-BDCC-1C8AEA719190}" srcOrd="8" destOrd="0" presId="urn:microsoft.com/office/officeart/2016/7/layout/RepeatingBendingProcessNew"/>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C2BC086E-A2E4-4B6D-93F1-23BF049FD6FC}" type="doc">
      <dgm:prSet loTypeId="urn:microsoft.com/office/officeart/2005/8/layout/lProcess2" loCatId="list" qsTypeId="urn:microsoft.com/office/officeart/2005/8/quickstyle/simple1" qsCatId="simple" csTypeId="urn:microsoft.com/office/officeart/2005/8/colors/accent0_2" csCatId="mainScheme" phldr="1"/>
      <dgm:spPr/>
      <dgm:t>
        <a:bodyPr/>
        <a:lstStyle/>
        <a:p>
          <a:endParaRPr lang="en-GB"/>
        </a:p>
      </dgm:t>
    </dgm:pt>
    <dgm:pt modelId="{11FB32E3-6773-4895-976D-FE500F6B2B8B}">
      <dgm:prSet phldrT="[Text]" custT="1"/>
      <dgm:spPr>
        <a:solidFill>
          <a:schemeClr val="bg2">
            <a:alpha val="25000"/>
          </a:schemeClr>
        </a:solidFill>
      </dgm:spPr>
      <dgm:t>
        <a:bodyPr/>
        <a:lstStyle/>
        <a:p>
          <a:pPr rtl="0"/>
          <a:r>
            <a:rPr lang="en-GB" sz="2400" b="1">
              <a:solidFill>
                <a:schemeClr val="bg2"/>
              </a:solidFill>
              <a:latin typeface="Calibri Light" panose="020F0302020204030204"/>
            </a:rPr>
            <a:t>Internal Leadership</a:t>
          </a:r>
          <a:br>
            <a:rPr lang="en-GB" sz="2400" b="1">
              <a:solidFill>
                <a:schemeClr val="bg2"/>
              </a:solidFill>
              <a:latin typeface="Calibri Light" panose="020F0302020204030204"/>
            </a:rPr>
          </a:br>
          <a:r>
            <a:rPr lang="en-GB" sz="2400" b="1">
              <a:solidFill>
                <a:schemeClr val="bg2"/>
              </a:solidFill>
              <a:latin typeface="Calibri Light" panose="020F0302020204030204"/>
            </a:rPr>
            <a:t>Review</a:t>
          </a:r>
          <a:endParaRPr lang="en-GB" sz="2400" b="1">
            <a:solidFill>
              <a:schemeClr val="bg2"/>
            </a:solidFill>
          </a:endParaRPr>
        </a:p>
      </dgm:t>
    </dgm:pt>
    <dgm:pt modelId="{1413ACEB-E1E0-47A9-A39A-A78141D4A7EE}" type="parTrans" cxnId="{91F5D23A-27B4-45F5-A3D8-7BC26D8C2A46}">
      <dgm:prSet/>
      <dgm:spPr/>
      <dgm:t>
        <a:bodyPr/>
        <a:lstStyle/>
        <a:p>
          <a:endParaRPr lang="en-GB">
            <a:solidFill>
              <a:schemeClr val="bg1"/>
            </a:solidFill>
          </a:endParaRPr>
        </a:p>
      </dgm:t>
    </dgm:pt>
    <dgm:pt modelId="{B1D8BD64-6A09-4243-9CED-8A2E7500F2DC}" type="sibTrans" cxnId="{91F5D23A-27B4-45F5-A3D8-7BC26D8C2A46}">
      <dgm:prSet/>
      <dgm:spPr/>
      <dgm:t>
        <a:bodyPr/>
        <a:lstStyle/>
        <a:p>
          <a:endParaRPr lang="en-GB">
            <a:solidFill>
              <a:schemeClr val="bg1"/>
            </a:solidFill>
          </a:endParaRPr>
        </a:p>
      </dgm:t>
    </dgm:pt>
    <dgm:pt modelId="{E764DF63-B054-457C-8242-9B81866F7636}">
      <dgm:prSet phldrT="[Text]"/>
      <dgm:spPr>
        <a:ln>
          <a:noFill/>
        </a:ln>
      </dgm:spPr>
      <dgm:t>
        <a:bodyPr/>
        <a:lstStyle/>
        <a:p>
          <a:r>
            <a:rPr lang="en-GB" b="1">
              <a:solidFill>
                <a:schemeClr val="bg2"/>
              </a:solidFill>
            </a:rPr>
            <a:t>Collaboration - </a:t>
          </a:r>
          <a:r>
            <a:rPr lang="en-GB" b="1">
              <a:solidFill>
                <a:schemeClr val="bg2"/>
              </a:solidFill>
              <a:latin typeface="Calibri"/>
              <a:cs typeface="Calibri"/>
            </a:rPr>
            <a:t>Wider SLT engagement in Careers</a:t>
          </a:r>
          <a:endParaRPr lang="en-GB">
            <a:solidFill>
              <a:schemeClr val="bg2"/>
            </a:solidFill>
            <a:latin typeface="Calibri"/>
            <a:cs typeface="Calibri"/>
          </a:endParaRPr>
        </a:p>
      </dgm:t>
    </dgm:pt>
    <dgm:pt modelId="{BFA01378-B77E-400D-BB21-D4F8AC7F7FF6}" type="parTrans" cxnId="{FB178645-FCB5-4675-8E32-E973E0EBD120}">
      <dgm:prSet/>
      <dgm:spPr/>
      <dgm:t>
        <a:bodyPr/>
        <a:lstStyle/>
        <a:p>
          <a:endParaRPr lang="en-GB">
            <a:solidFill>
              <a:schemeClr val="bg1"/>
            </a:solidFill>
          </a:endParaRPr>
        </a:p>
      </dgm:t>
    </dgm:pt>
    <dgm:pt modelId="{56E6EC8E-C636-49D5-B20E-57C0A6372CBC}" type="sibTrans" cxnId="{FB178645-FCB5-4675-8E32-E973E0EBD120}">
      <dgm:prSet/>
      <dgm:spPr/>
      <dgm:t>
        <a:bodyPr/>
        <a:lstStyle/>
        <a:p>
          <a:endParaRPr lang="en-GB">
            <a:solidFill>
              <a:schemeClr val="bg1"/>
            </a:solidFill>
          </a:endParaRPr>
        </a:p>
      </dgm:t>
    </dgm:pt>
    <dgm:pt modelId="{81C0F462-133D-4B87-B16A-51A795164869}">
      <dgm:prSet phldrT="[Text]"/>
      <dgm:spPr>
        <a:ln>
          <a:noFill/>
        </a:ln>
      </dgm:spPr>
      <dgm:t>
        <a:bodyPr/>
        <a:lstStyle/>
        <a:p>
          <a:r>
            <a:rPr lang="en-GB" b="1">
              <a:solidFill>
                <a:schemeClr val="bg2"/>
              </a:solidFill>
              <a:latin typeface="Calibri"/>
              <a:cs typeface="Calibri"/>
            </a:rPr>
            <a:t>Awareness of current ‘best-fit’ related to different themes underpinned by the Gatsby Benchmarks</a:t>
          </a:r>
          <a:endParaRPr lang="en-GB">
            <a:solidFill>
              <a:schemeClr val="bg2"/>
            </a:solidFill>
            <a:latin typeface="Calibri"/>
            <a:cs typeface="Calibri"/>
          </a:endParaRPr>
        </a:p>
      </dgm:t>
    </dgm:pt>
    <dgm:pt modelId="{DFFDABDA-3AB4-4B62-A035-C4FFE94FF663}" type="parTrans" cxnId="{4DF907C5-CE2A-4191-92A5-E5D6E6185D06}">
      <dgm:prSet/>
      <dgm:spPr/>
      <dgm:t>
        <a:bodyPr/>
        <a:lstStyle/>
        <a:p>
          <a:endParaRPr lang="en-GB">
            <a:solidFill>
              <a:schemeClr val="bg1"/>
            </a:solidFill>
          </a:endParaRPr>
        </a:p>
      </dgm:t>
    </dgm:pt>
    <dgm:pt modelId="{318AFAD9-9950-4EE8-B7CB-8DB3935AB528}" type="sibTrans" cxnId="{4DF907C5-CE2A-4191-92A5-E5D6E6185D06}">
      <dgm:prSet/>
      <dgm:spPr/>
      <dgm:t>
        <a:bodyPr/>
        <a:lstStyle/>
        <a:p>
          <a:endParaRPr lang="en-GB">
            <a:solidFill>
              <a:schemeClr val="bg1"/>
            </a:solidFill>
          </a:endParaRPr>
        </a:p>
      </dgm:t>
    </dgm:pt>
    <dgm:pt modelId="{752ECFB5-12E8-46E6-AB8B-18DD0410E328}">
      <dgm:prSet phldrT="[Text]" custT="1"/>
      <dgm:spPr>
        <a:solidFill>
          <a:schemeClr val="accent6">
            <a:alpha val="25000"/>
          </a:schemeClr>
        </a:solidFill>
      </dgm:spPr>
      <dgm:t>
        <a:bodyPr/>
        <a:lstStyle/>
        <a:p>
          <a:r>
            <a:rPr lang="en-GB" sz="2400">
              <a:solidFill>
                <a:schemeClr val="accent6"/>
              </a:solidFill>
            </a:rPr>
            <a:t>Peer-to-Peer Review</a:t>
          </a:r>
        </a:p>
      </dgm:t>
    </dgm:pt>
    <dgm:pt modelId="{79B7A5CB-B6F2-49A4-885A-3B4F358BBF76}" type="parTrans" cxnId="{11F229A8-2ED7-4820-B39A-A3024B193870}">
      <dgm:prSet/>
      <dgm:spPr/>
      <dgm:t>
        <a:bodyPr/>
        <a:lstStyle/>
        <a:p>
          <a:endParaRPr lang="en-GB">
            <a:solidFill>
              <a:schemeClr val="bg1"/>
            </a:solidFill>
          </a:endParaRPr>
        </a:p>
      </dgm:t>
    </dgm:pt>
    <dgm:pt modelId="{1FF3B4F5-147A-4AB3-9BAD-40AF2A356AF5}" type="sibTrans" cxnId="{11F229A8-2ED7-4820-B39A-A3024B193870}">
      <dgm:prSet/>
      <dgm:spPr/>
      <dgm:t>
        <a:bodyPr/>
        <a:lstStyle/>
        <a:p>
          <a:endParaRPr lang="en-GB">
            <a:solidFill>
              <a:schemeClr val="bg1"/>
            </a:solidFill>
          </a:endParaRPr>
        </a:p>
      </dgm:t>
    </dgm:pt>
    <dgm:pt modelId="{E73FE668-8532-4CC4-B841-706CF75DD66D}">
      <dgm:prSet phldrT="[Text]"/>
      <dgm:spPr>
        <a:ln>
          <a:noFill/>
        </a:ln>
      </dgm:spPr>
      <dgm:t>
        <a:bodyPr/>
        <a:lstStyle/>
        <a:p>
          <a:r>
            <a:rPr lang="en-GB" b="1">
              <a:solidFill>
                <a:schemeClr val="accent6"/>
              </a:solidFill>
              <a:latin typeface="Calibri"/>
              <a:ea typeface="Lato"/>
              <a:cs typeface="Calibri"/>
            </a:rPr>
            <a:t>Support and challenge from peers</a:t>
          </a:r>
          <a:endParaRPr lang="en-GB">
            <a:solidFill>
              <a:schemeClr val="accent6"/>
            </a:solidFill>
          </a:endParaRPr>
        </a:p>
      </dgm:t>
    </dgm:pt>
    <dgm:pt modelId="{F6A3E40F-6616-401D-85F3-2E8D20D539BF}" type="parTrans" cxnId="{1C656054-780C-45D5-A89B-F4CBA554FAEB}">
      <dgm:prSet/>
      <dgm:spPr/>
      <dgm:t>
        <a:bodyPr/>
        <a:lstStyle/>
        <a:p>
          <a:endParaRPr lang="en-GB">
            <a:solidFill>
              <a:schemeClr val="bg1"/>
            </a:solidFill>
          </a:endParaRPr>
        </a:p>
      </dgm:t>
    </dgm:pt>
    <dgm:pt modelId="{D395B29E-AB2F-47A2-81CB-BD0A09498FFF}" type="sibTrans" cxnId="{1C656054-780C-45D5-A89B-F4CBA554FAEB}">
      <dgm:prSet/>
      <dgm:spPr/>
      <dgm:t>
        <a:bodyPr/>
        <a:lstStyle/>
        <a:p>
          <a:endParaRPr lang="en-GB">
            <a:solidFill>
              <a:schemeClr val="bg1"/>
            </a:solidFill>
          </a:endParaRPr>
        </a:p>
      </dgm:t>
    </dgm:pt>
    <dgm:pt modelId="{6C28496A-EAC9-4403-953E-095E1C972416}">
      <dgm:prSet phldrT="[Text]"/>
      <dgm:spPr>
        <a:ln>
          <a:noFill/>
        </a:ln>
      </dgm:spPr>
      <dgm:t>
        <a:bodyPr/>
        <a:lstStyle/>
        <a:p>
          <a:pPr rtl="0"/>
          <a:r>
            <a:rPr lang="en-GB" b="1">
              <a:solidFill>
                <a:schemeClr val="accent6"/>
              </a:solidFill>
              <a:latin typeface="Calibri"/>
              <a:ea typeface="Lato"/>
              <a:cs typeface="Calibri"/>
            </a:rPr>
            <a:t>Expert guidance from a trained facilitator using standardised methodology </a:t>
          </a:r>
          <a:endParaRPr lang="en-GB">
            <a:solidFill>
              <a:schemeClr val="accent6"/>
            </a:solidFill>
            <a:latin typeface="Calibri Light" panose="020F0302020204030204"/>
          </a:endParaRPr>
        </a:p>
      </dgm:t>
    </dgm:pt>
    <dgm:pt modelId="{354E1C91-0797-4B76-BEA1-FA7727630809}" type="parTrans" cxnId="{1CCE8A06-D43B-4198-94D8-4F219A10DBC0}">
      <dgm:prSet/>
      <dgm:spPr/>
      <dgm:t>
        <a:bodyPr/>
        <a:lstStyle/>
        <a:p>
          <a:endParaRPr lang="en-GB">
            <a:solidFill>
              <a:schemeClr val="bg1"/>
            </a:solidFill>
          </a:endParaRPr>
        </a:p>
      </dgm:t>
    </dgm:pt>
    <dgm:pt modelId="{C938964B-BB02-4AAB-8DDF-E8550782490A}" type="sibTrans" cxnId="{1CCE8A06-D43B-4198-94D8-4F219A10DBC0}">
      <dgm:prSet/>
      <dgm:spPr/>
      <dgm:t>
        <a:bodyPr/>
        <a:lstStyle/>
        <a:p>
          <a:endParaRPr lang="en-GB">
            <a:solidFill>
              <a:schemeClr val="bg1"/>
            </a:solidFill>
          </a:endParaRPr>
        </a:p>
      </dgm:t>
    </dgm:pt>
    <dgm:pt modelId="{FA41FA8B-5CA1-422E-B838-90AC2966A14F}">
      <dgm:prSet phldrT="[Text]" custT="1"/>
      <dgm:spPr/>
      <dgm:t>
        <a:bodyPr/>
        <a:lstStyle/>
        <a:p>
          <a:pPr rtl="0"/>
          <a:r>
            <a:rPr lang="en-GB" sz="2400">
              <a:solidFill>
                <a:schemeClr val="tx2"/>
              </a:solidFill>
            </a:rPr>
            <a:t>Summary of Review, </a:t>
          </a:r>
          <a:br>
            <a:rPr lang="en-GB" sz="2400">
              <a:solidFill>
                <a:schemeClr val="tx2"/>
              </a:solidFill>
            </a:rPr>
          </a:br>
          <a:r>
            <a:rPr lang="en-GB" sz="2400">
              <a:solidFill>
                <a:schemeClr val="tx2"/>
              </a:solidFill>
            </a:rPr>
            <a:t>Action Planning and Post-Review Stages</a:t>
          </a:r>
          <a:r>
            <a:rPr lang="en-GB" sz="2400">
              <a:solidFill>
                <a:schemeClr val="tx2"/>
              </a:solidFill>
              <a:latin typeface="Calibri Light" panose="020F0302020204030204"/>
            </a:rPr>
            <a:t> </a:t>
          </a:r>
          <a:endParaRPr lang="en-GB" sz="2400">
            <a:solidFill>
              <a:schemeClr val="tx2"/>
            </a:solidFill>
          </a:endParaRPr>
        </a:p>
      </dgm:t>
    </dgm:pt>
    <dgm:pt modelId="{2D0F071E-4C81-4FC3-92AF-52B2D24D6E7B}" type="parTrans" cxnId="{3053639A-B879-4536-A131-102FB301C32A}">
      <dgm:prSet/>
      <dgm:spPr/>
      <dgm:t>
        <a:bodyPr/>
        <a:lstStyle/>
        <a:p>
          <a:endParaRPr lang="en-GB">
            <a:solidFill>
              <a:schemeClr val="bg1"/>
            </a:solidFill>
          </a:endParaRPr>
        </a:p>
      </dgm:t>
    </dgm:pt>
    <dgm:pt modelId="{E39D23F2-0AEF-45B4-8727-10692D3D6883}" type="sibTrans" cxnId="{3053639A-B879-4536-A131-102FB301C32A}">
      <dgm:prSet/>
      <dgm:spPr/>
      <dgm:t>
        <a:bodyPr/>
        <a:lstStyle/>
        <a:p>
          <a:endParaRPr lang="en-GB">
            <a:solidFill>
              <a:schemeClr val="bg1"/>
            </a:solidFill>
          </a:endParaRPr>
        </a:p>
      </dgm:t>
    </dgm:pt>
    <dgm:pt modelId="{A6BA85A4-EC45-4D21-82E1-F984FDBCEBCA}">
      <dgm:prSet phldrT="[Text]"/>
      <dgm:spPr>
        <a:ln>
          <a:noFill/>
        </a:ln>
      </dgm:spPr>
      <dgm:t>
        <a:bodyPr/>
        <a:lstStyle/>
        <a:p>
          <a:pPr rtl="0"/>
          <a:r>
            <a:rPr lang="en-GB" b="1">
              <a:latin typeface="Calibri"/>
              <a:ea typeface="Lato"/>
              <a:cs typeface="Calibri"/>
            </a:rPr>
            <a:t>A summary of discussions, celebrations of strengths and agreed highest leverage actions to inform SLT and Governors</a:t>
          </a:r>
          <a:endParaRPr lang="en-GB"/>
        </a:p>
      </dgm:t>
    </dgm:pt>
    <dgm:pt modelId="{8588A6A2-6214-4B0D-A306-3A8564AEECBD}" type="parTrans" cxnId="{0485F5CC-0D47-4947-AB65-017E1CFCCA30}">
      <dgm:prSet/>
      <dgm:spPr/>
      <dgm:t>
        <a:bodyPr/>
        <a:lstStyle/>
        <a:p>
          <a:endParaRPr lang="en-GB">
            <a:solidFill>
              <a:schemeClr val="bg1"/>
            </a:solidFill>
          </a:endParaRPr>
        </a:p>
      </dgm:t>
    </dgm:pt>
    <dgm:pt modelId="{57C62565-94F2-4F5C-859C-A95D9C1DB739}" type="sibTrans" cxnId="{0485F5CC-0D47-4947-AB65-017E1CFCCA30}">
      <dgm:prSet/>
      <dgm:spPr/>
      <dgm:t>
        <a:bodyPr/>
        <a:lstStyle/>
        <a:p>
          <a:endParaRPr lang="en-GB">
            <a:solidFill>
              <a:schemeClr val="bg1"/>
            </a:solidFill>
          </a:endParaRPr>
        </a:p>
      </dgm:t>
    </dgm:pt>
    <dgm:pt modelId="{EFD827B0-36C6-4F7C-8B4F-A84F41B1670A}">
      <dgm:prSet phldrT="[Text]"/>
      <dgm:spPr>
        <a:ln>
          <a:noFill/>
        </a:ln>
      </dgm:spPr>
      <dgm:t>
        <a:bodyPr/>
        <a:lstStyle/>
        <a:p>
          <a:r>
            <a:rPr lang="en-GB" b="1">
              <a:latin typeface="Calibri"/>
              <a:ea typeface="Lato"/>
              <a:cs typeface="Calibri"/>
            </a:rPr>
            <a:t>Collaborative action planning to ensure sustainable, strategic, impact-driven improvement</a:t>
          </a:r>
          <a:endParaRPr lang="en-GB" b="1"/>
        </a:p>
      </dgm:t>
    </dgm:pt>
    <dgm:pt modelId="{77AECB50-6281-43CC-A0AD-7258018C2588}" type="parTrans" cxnId="{06C1DC12-4BAE-4BD5-B5E0-B148DD8C0E08}">
      <dgm:prSet/>
      <dgm:spPr/>
      <dgm:t>
        <a:bodyPr/>
        <a:lstStyle/>
        <a:p>
          <a:endParaRPr lang="en-GB">
            <a:solidFill>
              <a:schemeClr val="bg1"/>
            </a:solidFill>
          </a:endParaRPr>
        </a:p>
      </dgm:t>
    </dgm:pt>
    <dgm:pt modelId="{378FCFC6-8893-4203-AB6D-CD0527AAFAE1}" type="sibTrans" cxnId="{06C1DC12-4BAE-4BD5-B5E0-B148DD8C0E08}">
      <dgm:prSet/>
      <dgm:spPr/>
      <dgm:t>
        <a:bodyPr/>
        <a:lstStyle/>
        <a:p>
          <a:endParaRPr lang="en-GB">
            <a:solidFill>
              <a:schemeClr val="bg1"/>
            </a:solidFill>
          </a:endParaRPr>
        </a:p>
      </dgm:t>
    </dgm:pt>
    <dgm:pt modelId="{2E2AE1B5-4788-4477-933A-38FCF4B6E6E0}">
      <dgm:prSet phldrT="[Text]"/>
      <dgm:spPr>
        <a:ln>
          <a:noFill/>
        </a:ln>
      </dgm:spPr>
      <dgm:t>
        <a:bodyPr/>
        <a:lstStyle/>
        <a:p>
          <a:pPr rtl="0"/>
          <a:r>
            <a:rPr lang="en-GB" b="1">
              <a:solidFill>
                <a:schemeClr val="bg2"/>
              </a:solidFill>
              <a:latin typeface="Calibri"/>
              <a:cs typeface="Calibri"/>
            </a:rPr>
            <a:t>Stimulates initial thoughts around how to achieve progress through the Maturity Model</a:t>
          </a:r>
          <a:endParaRPr lang="en-GB">
            <a:solidFill>
              <a:schemeClr val="bg2"/>
            </a:solidFill>
            <a:latin typeface="Calibri"/>
            <a:cs typeface="Calibri"/>
          </a:endParaRPr>
        </a:p>
      </dgm:t>
    </dgm:pt>
    <dgm:pt modelId="{8CAEF5AB-3890-47CC-980D-671EBA396452}" type="parTrans" cxnId="{099010F0-878D-4F00-B1D8-5B7F47C38BCC}">
      <dgm:prSet/>
      <dgm:spPr/>
      <dgm:t>
        <a:bodyPr/>
        <a:lstStyle/>
        <a:p>
          <a:endParaRPr lang="en-GB">
            <a:solidFill>
              <a:schemeClr val="bg1"/>
            </a:solidFill>
          </a:endParaRPr>
        </a:p>
      </dgm:t>
    </dgm:pt>
    <dgm:pt modelId="{DCEC50B6-D542-41CB-908B-D4DFE246F02C}" type="sibTrans" cxnId="{099010F0-878D-4F00-B1D8-5B7F47C38BCC}">
      <dgm:prSet/>
      <dgm:spPr/>
      <dgm:t>
        <a:bodyPr/>
        <a:lstStyle/>
        <a:p>
          <a:endParaRPr lang="en-GB">
            <a:solidFill>
              <a:schemeClr val="bg1"/>
            </a:solidFill>
          </a:endParaRPr>
        </a:p>
      </dgm:t>
    </dgm:pt>
    <dgm:pt modelId="{B688FA56-27EB-44A0-93EE-9431A9F05082}">
      <dgm:prSet phldrT="[Text]"/>
      <dgm:spPr>
        <a:ln>
          <a:noFill/>
        </a:ln>
      </dgm:spPr>
      <dgm:t>
        <a:bodyPr/>
        <a:lstStyle/>
        <a:p>
          <a:r>
            <a:rPr lang="en-GB" b="1">
              <a:solidFill>
                <a:schemeClr val="accent6"/>
              </a:solidFill>
              <a:latin typeface="Calibri"/>
              <a:ea typeface="Lato"/>
              <a:cs typeface="Calibri"/>
            </a:rPr>
            <a:t>Output: Collaboratively agreed highest leverage actions prompted by the Maturity Model language</a:t>
          </a:r>
          <a:endParaRPr lang="en-GB">
            <a:solidFill>
              <a:schemeClr val="accent6"/>
            </a:solidFill>
          </a:endParaRPr>
        </a:p>
      </dgm:t>
    </dgm:pt>
    <dgm:pt modelId="{54EDD214-D05D-48D8-9C74-BA43373C2477}" type="parTrans" cxnId="{EF38BA7C-53DF-4B4E-9ABC-0A9F491895E6}">
      <dgm:prSet/>
      <dgm:spPr/>
      <dgm:t>
        <a:bodyPr/>
        <a:lstStyle/>
        <a:p>
          <a:endParaRPr lang="en-GB">
            <a:solidFill>
              <a:schemeClr val="bg1"/>
            </a:solidFill>
          </a:endParaRPr>
        </a:p>
      </dgm:t>
    </dgm:pt>
    <dgm:pt modelId="{6281B582-B971-4D71-A4E2-C64B685B5E8A}" type="sibTrans" cxnId="{EF38BA7C-53DF-4B4E-9ABC-0A9F491895E6}">
      <dgm:prSet/>
      <dgm:spPr/>
      <dgm:t>
        <a:bodyPr/>
        <a:lstStyle/>
        <a:p>
          <a:endParaRPr lang="en-GB">
            <a:solidFill>
              <a:schemeClr val="bg1"/>
            </a:solidFill>
          </a:endParaRPr>
        </a:p>
      </dgm:t>
    </dgm:pt>
    <dgm:pt modelId="{6BDE3C7C-BB2D-4628-9C51-D5EA412356A6}">
      <dgm:prSet phldrT="[Text]"/>
      <dgm:spPr>
        <a:ln>
          <a:noFill/>
        </a:ln>
      </dgm:spPr>
      <dgm:t>
        <a:bodyPr/>
        <a:lstStyle/>
        <a:p>
          <a:pPr rtl="0"/>
          <a:r>
            <a:rPr lang="en-GB" b="1"/>
            <a:t>A mechanism to </a:t>
          </a:r>
          <a:r>
            <a:rPr lang="en-GB" b="1">
              <a:latin typeface="+mn-lt"/>
            </a:rPr>
            <a:t>enable long-term student and institution level impact when careers is leveraged as a vehicle for overall improvement </a:t>
          </a:r>
        </a:p>
      </dgm:t>
    </dgm:pt>
    <dgm:pt modelId="{49FFDA0F-B6D3-4B43-B8A8-19D37D22D43B}" type="parTrans" cxnId="{3AA5F2BB-2622-4CF2-8D33-853D9C8F90E5}">
      <dgm:prSet/>
      <dgm:spPr/>
      <dgm:t>
        <a:bodyPr/>
        <a:lstStyle/>
        <a:p>
          <a:endParaRPr lang="en-GB">
            <a:solidFill>
              <a:schemeClr val="bg1"/>
            </a:solidFill>
          </a:endParaRPr>
        </a:p>
      </dgm:t>
    </dgm:pt>
    <dgm:pt modelId="{E1C2DD2E-71AA-452A-A780-1B2A5EC524F6}" type="sibTrans" cxnId="{3AA5F2BB-2622-4CF2-8D33-853D9C8F90E5}">
      <dgm:prSet/>
      <dgm:spPr/>
      <dgm:t>
        <a:bodyPr/>
        <a:lstStyle/>
        <a:p>
          <a:endParaRPr lang="en-GB">
            <a:solidFill>
              <a:schemeClr val="bg1"/>
            </a:solidFill>
          </a:endParaRPr>
        </a:p>
      </dgm:t>
    </dgm:pt>
    <dgm:pt modelId="{6637F56D-69D6-4205-AF3E-DE3ABA392499}" type="pres">
      <dgm:prSet presAssocID="{C2BC086E-A2E4-4B6D-93F1-23BF049FD6FC}" presName="theList" presStyleCnt="0">
        <dgm:presLayoutVars>
          <dgm:dir/>
          <dgm:animLvl val="lvl"/>
          <dgm:resizeHandles val="exact"/>
        </dgm:presLayoutVars>
      </dgm:prSet>
      <dgm:spPr/>
    </dgm:pt>
    <dgm:pt modelId="{C3C7040C-A0D3-482A-A9A4-BAAC2A684686}" type="pres">
      <dgm:prSet presAssocID="{11FB32E3-6773-4895-976D-FE500F6B2B8B}" presName="compNode" presStyleCnt="0"/>
      <dgm:spPr/>
    </dgm:pt>
    <dgm:pt modelId="{869A0EFC-2638-4790-8F41-6740DDBC5766}" type="pres">
      <dgm:prSet presAssocID="{11FB32E3-6773-4895-976D-FE500F6B2B8B}" presName="aNode" presStyleLbl="bgShp" presStyleIdx="0" presStyleCnt="3"/>
      <dgm:spPr/>
    </dgm:pt>
    <dgm:pt modelId="{E8EA29A9-1C61-4E57-B96F-AD384A4D65E8}" type="pres">
      <dgm:prSet presAssocID="{11FB32E3-6773-4895-976D-FE500F6B2B8B}" presName="textNode" presStyleLbl="bgShp" presStyleIdx="0" presStyleCnt="3"/>
      <dgm:spPr/>
    </dgm:pt>
    <dgm:pt modelId="{988DE9C3-469B-4D07-8EAC-75F0B7BFD777}" type="pres">
      <dgm:prSet presAssocID="{11FB32E3-6773-4895-976D-FE500F6B2B8B}" presName="compChildNode" presStyleCnt="0"/>
      <dgm:spPr/>
    </dgm:pt>
    <dgm:pt modelId="{E263ECEE-EF97-496B-AF7B-C21A91B14A9A}" type="pres">
      <dgm:prSet presAssocID="{11FB32E3-6773-4895-976D-FE500F6B2B8B}" presName="theInnerList" presStyleCnt="0"/>
      <dgm:spPr/>
    </dgm:pt>
    <dgm:pt modelId="{911E4DD7-756F-4E1F-B4F8-DDEE33943B18}" type="pres">
      <dgm:prSet presAssocID="{E764DF63-B054-457C-8242-9B81866F7636}" presName="childNode" presStyleLbl="node1" presStyleIdx="0" presStyleCnt="9">
        <dgm:presLayoutVars>
          <dgm:bulletEnabled val="1"/>
        </dgm:presLayoutVars>
      </dgm:prSet>
      <dgm:spPr/>
    </dgm:pt>
    <dgm:pt modelId="{BB037730-AA7D-431A-B642-CF5D9502AFB1}" type="pres">
      <dgm:prSet presAssocID="{E764DF63-B054-457C-8242-9B81866F7636}" presName="aSpace2" presStyleCnt="0"/>
      <dgm:spPr/>
    </dgm:pt>
    <dgm:pt modelId="{9A6B49AF-8738-4B06-A1C4-14B96DE0BD85}" type="pres">
      <dgm:prSet presAssocID="{81C0F462-133D-4B87-B16A-51A795164869}" presName="childNode" presStyleLbl="node1" presStyleIdx="1" presStyleCnt="9">
        <dgm:presLayoutVars>
          <dgm:bulletEnabled val="1"/>
        </dgm:presLayoutVars>
      </dgm:prSet>
      <dgm:spPr/>
    </dgm:pt>
    <dgm:pt modelId="{88F4DD98-CD43-47C8-935C-0F87DC4B7B30}" type="pres">
      <dgm:prSet presAssocID="{81C0F462-133D-4B87-B16A-51A795164869}" presName="aSpace2" presStyleCnt="0"/>
      <dgm:spPr/>
    </dgm:pt>
    <dgm:pt modelId="{3D5EEB99-E1A2-4BC3-ACC6-AA254CDAFE38}" type="pres">
      <dgm:prSet presAssocID="{2E2AE1B5-4788-4477-933A-38FCF4B6E6E0}" presName="childNode" presStyleLbl="node1" presStyleIdx="2" presStyleCnt="9">
        <dgm:presLayoutVars>
          <dgm:bulletEnabled val="1"/>
        </dgm:presLayoutVars>
      </dgm:prSet>
      <dgm:spPr/>
    </dgm:pt>
    <dgm:pt modelId="{FAEF607C-22D8-4BCE-A05B-2191679C6DF5}" type="pres">
      <dgm:prSet presAssocID="{11FB32E3-6773-4895-976D-FE500F6B2B8B}" presName="aSpace" presStyleCnt="0"/>
      <dgm:spPr/>
    </dgm:pt>
    <dgm:pt modelId="{3AECCC8B-2680-4E76-961D-D3F407A67A86}" type="pres">
      <dgm:prSet presAssocID="{752ECFB5-12E8-46E6-AB8B-18DD0410E328}" presName="compNode" presStyleCnt="0"/>
      <dgm:spPr/>
    </dgm:pt>
    <dgm:pt modelId="{52B5ABC6-53A3-4A32-A5C3-D24F87050C60}" type="pres">
      <dgm:prSet presAssocID="{752ECFB5-12E8-46E6-AB8B-18DD0410E328}" presName="aNode" presStyleLbl="bgShp" presStyleIdx="1" presStyleCnt="3"/>
      <dgm:spPr/>
    </dgm:pt>
    <dgm:pt modelId="{DF0C39E2-197C-40E7-B8E5-4ED64C3411C6}" type="pres">
      <dgm:prSet presAssocID="{752ECFB5-12E8-46E6-AB8B-18DD0410E328}" presName="textNode" presStyleLbl="bgShp" presStyleIdx="1" presStyleCnt="3"/>
      <dgm:spPr/>
    </dgm:pt>
    <dgm:pt modelId="{00202196-AF7D-4DF2-93AC-4DB572E2B28E}" type="pres">
      <dgm:prSet presAssocID="{752ECFB5-12E8-46E6-AB8B-18DD0410E328}" presName="compChildNode" presStyleCnt="0"/>
      <dgm:spPr/>
    </dgm:pt>
    <dgm:pt modelId="{67A05BC7-2417-4523-9ACF-E988DDB47877}" type="pres">
      <dgm:prSet presAssocID="{752ECFB5-12E8-46E6-AB8B-18DD0410E328}" presName="theInnerList" presStyleCnt="0"/>
      <dgm:spPr/>
    </dgm:pt>
    <dgm:pt modelId="{818101FE-089B-47CC-9498-337902AE7B3A}" type="pres">
      <dgm:prSet presAssocID="{E73FE668-8532-4CC4-B841-706CF75DD66D}" presName="childNode" presStyleLbl="node1" presStyleIdx="3" presStyleCnt="9">
        <dgm:presLayoutVars>
          <dgm:bulletEnabled val="1"/>
        </dgm:presLayoutVars>
      </dgm:prSet>
      <dgm:spPr/>
    </dgm:pt>
    <dgm:pt modelId="{02CF27F8-3155-4CB5-B5A0-3C0B76B43857}" type="pres">
      <dgm:prSet presAssocID="{E73FE668-8532-4CC4-B841-706CF75DD66D}" presName="aSpace2" presStyleCnt="0"/>
      <dgm:spPr/>
    </dgm:pt>
    <dgm:pt modelId="{7DE71011-0027-4F3B-B3CC-5B0050CAE79F}" type="pres">
      <dgm:prSet presAssocID="{6C28496A-EAC9-4403-953E-095E1C972416}" presName="childNode" presStyleLbl="node1" presStyleIdx="4" presStyleCnt="9">
        <dgm:presLayoutVars>
          <dgm:bulletEnabled val="1"/>
        </dgm:presLayoutVars>
      </dgm:prSet>
      <dgm:spPr/>
    </dgm:pt>
    <dgm:pt modelId="{E88D5836-8962-4CD6-896E-5C0C6DF22651}" type="pres">
      <dgm:prSet presAssocID="{6C28496A-EAC9-4403-953E-095E1C972416}" presName="aSpace2" presStyleCnt="0"/>
      <dgm:spPr/>
    </dgm:pt>
    <dgm:pt modelId="{2BE955AC-5A39-47B9-AA28-A8908C2CE73F}" type="pres">
      <dgm:prSet presAssocID="{B688FA56-27EB-44A0-93EE-9431A9F05082}" presName="childNode" presStyleLbl="node1" presStyleIdx="5" presStyleCnt="9">
        <dgm:presLayoutVars>
          <dgm:bulletEnabled val="1"/>
        </dgm:presLayoutVars>
      </dgm:prSet>
      <dgm:spPr/>
    </dgm:pt>
    <dgm:pt modelId="{22863519-5D07-4F22-AD7D-70712C5BC441}" type="pres">
      <dgm:prSet presAssocID="{752ECFB5-12E8-46E6-AB8B-18DD0410E328}" presName="aSpace" presStyleCnt="0"/>
      <dgm:spPr/>
    </dgm:pt>
    <dgm:pt modelId="{B07B7007-92EE-435E-9E1E-529490C90F7E}" type="pres">
      <dgm:prSet presAssocID="{FA41FA8B-5CA1-422E-B838-90AC2966A14F}" presName="compNode" presStyleCnt="0"/>
      <dgm:spPr/>
    </dgm:pt>
    <dgm:pt modelId="{F62A0096-9986-4ABB-8344-F41C432E6C17}" type="pres">
      <dgm:prSet presAssocID="{FA41FA8B-5CA1-422E-B838-90AC2966A14F}" presName="aNode" presStyleLbl="bgShp" presStyleIdx="2" presStyleCnt="3"/>
      <dgm:spPr/>
    </dgm:pt>
    <dgm:pt modelId="{704EBC0E-2825-459C-B95D-C3355AF64026}" type="pres">
      <dgm:prSet presAssocID="{FA41FA8B-5CA1-422E-B838-90AC2966A14F}" presName="textNode" presStyleLbl="bgShp" presStyleIdx="2" presStyleCnt="3"/>
      <dgm:spPr/>
    </dgm:pt>
    <dgm:pt modelId="{2D306C7E-79EB-4880-9B3D-535A41F75C12}" type="pres">
      <dgm:prSet presAssocID="{FA41FA8B-5CA1-422E-B838-90AC2966A14F}" presName="compChildNode" presStyleCnt="0"/>
      <dgm:spPr/>
    </dgm:pt>
    <dgm:pt modelId="{344EADF2-E63C-451E-A89E-905042CFBCDE}" type="pres">
      <dgm:prSet presAssocID="{FA41FA8B-5CA1-422E-B838-90AC2966A14F}" presName="theInnerList" presStyleCnt="0"/>
      <dgm:spPr/>
    </dgm:pt>
    <dgm:pt modelId="{D849A023-DBA2-4065-910A-0FF5853D0A6D}" type="pres">
      <dgm:prSet presAssocID="{A6BA85A4-EC45-4D21-82E1-F984FDBCEBCA}" presName="childNode" presStyleLbl="node1" presStyleIdx="6" presStyleCnt="9">
        <dgm:presLayoutVars>
          <dgm:bulletEnabled val="1"/>
        </dgm:presLayoutVars>
      </dgm:prSet>
      <dgm:spPr/>
    </dgm:pt>
    <dgm:pt modelId="{5096F774-35D5-42D9-B580-7DF4056EE8C9}" type="pres">
      <dgm:prSet presAssocID="{A6BA85A4-EC45-4D21-82E1-F984FDBCEBCA}" presName="aSpace2" presStyleCnt="0"/>
      <dgm:spPr/>
    </dgm:pt>
    <dgm:pt modelId="{6DFA7829-04C7-4B30-AFFC-F3E78F640CB8}" type="pres">
      <dgm:prSet presAssocID="{EFD827B0-36C6-4F7C-8B4F-A84F41B1670A}" presName="childNode" presStyleLbl="node1" presStyleIdx="7" presStyleCnt="9">
        <dgm:presLayoutVars>
          <dgm:bulletEnabled val="1"/>
        </dgm:presLayoutVars>
      </dgm:prSet>
      <dgm:spPr/>
    </dgm:pt>
    <dgm:pt modelId="{A8A23658-395E-43AD-99F3-AB94DBAC8C26}" type="pres">
      <dgm:prSet presAssocID="{EFD827B0-36C6-4F7C-8B4F-A84F41B1670A}" presName="aSpace2" presStyleCnt="0"/>
      <dgm:spPr/>
    </dgm:pt>
    <dgm:pt modelId="{281193DD-991B-4424-BFF5-CB97723B99CD}" type="pres">
      <dgm:prSet presAssocID="{6BDE3C7C-BB2D-4628-9C51-D5EA412356A6}" presName="childNode" presStyleLbl="node1" presStyleIdx="8" presStyleCnt="9">
        <dgm:presLayoutVars>
          <dgm:bulletEnabled val="1"/>
        </dgm:presLayoutVars>
      </dgm:prSet>
      <dgm:spPr/>
    </dgm:pt>
  </dgm:ptLst>
  <dgm:cxnLst>
    <dgm:cxn modelId="{1CCE8A06-D43B-4198-94D8-4F219A10DBC0}" srcId="{752ECFB5-12E8-46E6-AB8B-18DD0410E328}" destId="{6C28496A-EAC9-4403-953E-095E1C972416}" srcOrd="1" destOrd="0" parTransId="{354E1C91-0797-4B76-BEA1-FA7727630809}" sibTransId="{C938964B-BB02-4AAB-8DDF-E8550782490A}"/>
    <dgm:cxn modelId="{06C1DC12-4BAE-4BD5-B5E0-B148DD8C0E08}" srcId="{FA41FA8B-5CA1-422E-B838-90AC2966A14F}" destId="{EFD827B0-36C6-4F7C-8B4F-A84F41B1670A}" srcOrd="1" destOrd="0" parTransId="{77AECB50-6281-43CC-A0AD-7258018C2588}" sibTransId="{378FCFC6-8893-4203-AB6D-CD0527AAFAE1}"/>
    <dgm:cxn modelId="{EA22061B-826D-4879-BB47-0833C8472946}" type="presOf" srcId="{E73FE668-8532-4CC4-B841-706CF75DD66D}" destId="{818101FE-089B-47CC-9498-337902AE7B3A}" srcOrd="0" destOrd="0" presId="urn:microsoft.com/office/officeart/2005/8/layout/lProcess2"/>
    <dgm:cxn modelId="{69EB2C1B-55DD-4AB4-A7F0-AA01025C50BF}" type="presOf" srcId="{752ECFB5-12E8-46E6-AB8B-18DD0410E328}" destId="{52B5ABC6-53A3-4A32-A5C3-D24F87050C60}" srcOrd="0" destOrd="0" presId="urn:microsoft.com/office/officeart/2005/8/layout/lProcess2"/>
    <dgm:cxn modelId="{8050741B-1F6A-4ADB-BE2B-D74266F36F96}" type="presOf" srcId="{B688FA56-27EB-44A0-93EE-9431A9F05082}" destId="{2BE955AC-5A39-47B9-AA28-A8908C2CE73F}" srcOrd="0" destOrd="0" presId="urn:microsoft.com/office/officeart/2005/8/layout/lProcess2"/>
    <dgm:cxn modelId="{A5F32930-C405-4F50-BC43-368E541F23E4}" type="presOf" srcId="{6BDE3C7C-BB2D-4628-9C51-D5EA412356A6}" destId="{281193DD-991B-4424-BFF5-CB97723B99CD}" srcOrd="0" destOrd="0" presId="urn:microsoft.com/office/officeart/2005/8/layout/lProcess2"/>
    <dgm:cxn modelId="{89E0FB34-723D-477D-8EA1-48A7D2AC67A8}" type="presOf" srcId="{11FB32E3-6773-4895-976D-FE500F6B2B8B}" destId="{E8EA29A9-1C61-4E57-B96F-AD384A4D65E8}" srcOrd="1" destOrd="0" presId="urn:microsoft.com/office/officeart/2005/8/layout/lProcess2"/>
    <dgm:cxn modelId="{91F5D23A-27B4-45F5-A3D8-7BC26D8C2A46}" srcId="{C2BC086E-A2E4-4B6D-93F1-23BF049FD6FC}" destId="{11FB32E3-6773-4895-976D-FE500F6B2B8B}" srcOrd="0" destOrd="0" parTransId="{1413ACEB-E1E0-47A9-A39A-A78141D4A7EE}" sibTransId="{B1D8BD64-6A09-4243-9CED-8A2E7500F2DC}"/>
    <dgm:cxn modelId="{5526F661-60F1-45CF-B8DD-67EFDAC7CCC8}" type="presOf" srcId="{11FB32E3-6773-4895-976D-FE500F6B2B8B}" destId="{869A0EFC-2638-4790-8F41-6740DDBC5766}" srcOrd="0" destOrd="0" presId="urn:microsoft.com/office/officeart/2005/8/layout/lProcess2"/>
    <dgm:cxn modelId="{4BB53644-287A-42A8-90AC-DF0A0AE5A8BE}" type="presOf" srcId="{752ECFB5-12E8-46E6-AB8B-18DD0410E328}" destId="{DF0C39E2-197C-40E7-B8E5-4ED64C3411C6}" srcOrd="1" destOrd="0" presId="urn:microsoft.com/office/officeart/2005/8/layout/lProcess2"/>
    <dgm:cxn modelId="{FB178645-FCB5-4675-8E32-E973E0EBD120}" srcId="{11FB32E3-6773-4895-976D-FE500F6B2B8B}" destId="{E764DF63-B054-457C-8242-9B81866F7636}" srcOrd="0" destOrd="0" parTransId="{BFA01378-B77E-400D-BB21-D4F8AC7F7FF6}" sibTransId="{56E6EC8E-C636-49D5-B20E-57C0A6372CBC}"/>
    <dgm:cxn modelId="{9C13266A-946E-4123-BA90-98C49B075486}" type="presOf" srcId="{E764DF63-B054-457C-8242-9B81866F7636}" destId="{911E4DD7-756F-4E1F-B4F8-DDEE33943B18}" srcOrd="0" destOrd="0" presId="urn:microsoft.com/office/officeart/2005/8/layout/lProcess2"/>
    <dgm:cxn modelId="{F24C5C4B-ED24-4E94-A936-3FCD86FADCD9}" type="presOf" srcId="{FA41FA8B-5CA1-422E-B838-90AC2966A14F}" destId="{704EBC0E-2825-459C-B95D-C3355AF64026}" srcOrd="1" destOrd="0" presId="urn:microsoft.com/office/officeart/2005/8/layout/lProcess2"/>
    <dgm:cxn modelId="{1C656054-780C-45D5-A89B-F4CBA554FAEB}" srcId="{752ECFB5-12E8-46E6-AB8B-18DD0410E328}" destId="{E73FE668-8532-4CC4-B841-706CF75DD66D}" srcOrd="0" destOrd="0" parTransId="{F6A3E40F-6616-401D-85F3-2E8D20D539BF}" sibTransId="{D395B29E-AB2F-47A2-81CB-BD0A09498FFF}"/>
    <dgm:cxn modelId="{EF38BA7C-53DF-4B4E-9ABC-0A9F491895E6}" srcId="{752ECFB5-12E8-46E6-AB8B-18DD0410E328}" destId="{B688FA56-27EB-44A0-93EE-9431A9F05082}" srcOrd="2" destOrd="0" parTransId="{54EDD214-D05D-48D8-9C74-BA43373C2477}" sibTransId="{6281B582-B971-4D71-A4E2-C64B685B5E8A}"/>
    <dgm:cxn modelId="{017B518D-1C59-4402-BF8B-1127E12757ED}" type="presOf" srcId="{FA41FA8B-5CA1-422E-B838-90AC2966A14F}" destId="{F62A0096-9986-4ABB-8344-F41C432E6C17}" srcOrd="0" destOrd="0" presId="urn:microsoft.com/office/officeart/2005/8/layout/lProcess2"/>
    <dgm:cxn modelId="{037E299A-4D4D-41C9-976B-F68561DF1BA2}" type="presOf" srcId="{6C28496A-EAC9-4403-953E-095E1C972416}" destId="{7DE71011-0027-4F3B-B3CC-5B0050CAE79F}" srcOrd="0" destOrd="0" presId="urn:microsoft.com/office/officeart/2005/8/layout/lProcess2"/>
    <dgm:cxn modelId="{3053639A-B879-4536-A131-102FB301C32A}" srcId="{C2BC086E-A2E4-4B6D-93F1-23BF049FD6FC}" destId="{FA41FA8B-5CA1-422E-B838-90AC2966A14F}" srcOrd="2" destOrd="0" parTransId="{2D0F071E-4C81-4FC3-92AF-52B2D24D6E7B}" sibTransId="{E39D23F2-0AEF-45B4-8727-10692D3D6883}"/>
    <dgm:cxn modelId="{11F229A8-2ED7-4820-B39A-A3024B193870}" srcId="{C2BC086E-A2E4-4B6D-93F1-23BF049FD6FC}" destId="{752ECFB5-12E8-46E6-AB8B-18DD0410E328}" srcOrd="1" destOrd="0" parTransId="{79B7A5CB-B6F2-49A4-885A-3B4F358BBF76}" sibTransId="{1FF3B4F5-147A-4AB3-9BAD-40AF2A356AF5}"/>
    <dgm:cxn modelId="{6289B3B9-4732-4DAB-A980-015A5F51F3F1}" type="presOf" srcId="{81C0F462-133D-4B87-B16A-51A795164869}" destId="{9A6B49AF-8738-4B06-A1C4-14B96DE0BD85}" srcOrd="0" destOrd="0" presId="urn:microsoft.com/office/officeart/2005/8/layout/lProcess2"/>
    <dgm:cxn modelId="{3AA5F2BB-2622-4CF2-8D33-853D9C8F90E5}" srcId="{FA41FA8B-5CA1-422E-B838-90AC2966A14F}" destId="{6BDE3C7C-BB2D-4628-9C51-D5EA412356A6}" srcOrd="2" destOrd="0" parTransId="{49FFDA0F-B6D3-4B43-B8A8-19D37D22D43B}" sibTransId="{E1C2DD2E-71AA-452A-A780-1B2A5EC524F6}"/>
    <dgm:cxn modelId="{DDE7C7BD-C339-4C6B-8B2A-4BBA6D8E5743}" type="presOf" srcId="{C2BC086E-A2E4-4B6D-93F1-23BF049FD6FC}" destId="{6637F56D-69D6-4205-AF3E-DE3ABA392499}" srcOrd="0" destOrd="0" presId="urn:microsoft.com/office/officeart/2005/8/layout/lProcess2"/>
    <dgm:cxn modelId="{369A61BE-BCB2-4236-A423-703986062E8E}" type="presOf" srcId="{2E2AE1B5-4788-4477-933A-38FCF4B6E6E0}" destId="{3D5EEB99-E1A2-4BC3-ACC6-AA254CDAFE38}" srcOrd="0" destOrd="0" presId="urn:microsoft.com/office/officeart/2005/8/layout/lProcess2"/>
    <dgm:cxn modelId="{4DF907C5-CE2A-4191-92A5-E5D6E6185D06}" srcId="{11FB32E3-6773-4895-976D-FE500F6B2B8B}" destId="{81C0F462-133D-4B87-B16A-51A795164869}" srcOrd="1" destOrd="0" parTransId="{DFFDABDA-3AB4-4B62-A035-C4FFE94FF663}" sibTransId="{318AFAD9-9950-4EE8-B7CB-8DB3935AB528}"/>
    <dgm:cxn modelId="{0485F5CC-0D47-4947-AB65-017E1CFCCA30}" srcId="{FA41FA8B-5CA1-422E-B838-90AC2966A14F}" destId="{A6BA85A4-EC45-4D21-82E1-F984FDBCEBCA}" srcOrd="0" destOrd="0" parTransId="{8588A6A2-6214-4B0D-A306-3A8564AEECBD}" sibTransId="{57C62565-94F2-4F5C-859C-A95D9C1DB739}"/>
    <dgm:cxn modelId="{5F93A4D1-9C5E-403A-B962-16BE1884A469}" type="presOf" srcId="{A6BA85A4-EC45-4D21-82E1-F984FDBCEBCA}" destId="{D849A023-DBA2-4065-910A-0FF5853D0A6D}" srcOrd="0" destOrd="0" presId="urn:microsoft.com/office/officeart/2005/8/layout/lProcess2"/>
    <dgm:cxn modelId="{099010F0-878D-4F00-B1D8-5B7F47C38BCC}" srcId="{11FB32E3-6773-4895-976D-FE500F6B2B8B}" destId="{2E2AE1B5-4788-4477-933A-38FCF4B6E6E0}" srcOrd="2" destOrd="0" parTransId="{8CAEF5AB-3890-47CC-980D-671EBA396452}" sibTransId="{DCEC50B6-D542-41CB-908B-D4DFE246F02C}"/>
    <dgm:cxn modelId="{F72522FB-CB2E-4454-9958-A36E1C7DD106}" type="presOf" srcId="{EFD827B0-36C6-4F7C-8B4F-A84F41B1670A}" destId="{6DFA7829-04C7-4B30-AFFC-F3E78F640CB8}" srcOrd="0" destOrd="0" presId="urn:microsoft.com/office/officeart/2005/8/layout/lProcess2"/>
    <dgm:cxn modelId="{615F5553-B0A7-480A-80F9-3E70DB8706A1}" type="presParOf" srcId="{6637F56D-69D6-4205-AF3E-DE3ABA392499}" destId="{C3C7040C-A0D3-482A-A9A4-BAAC2A684686}" srcOrd="0" destOrd="0" presId="urn:microsoft.com/office/officeart/2005/8/layout/lProcess2"/>
    <dgm:cxn modelId="{4D46B0D3-BD07-40C9-9D4C-EA0BE41E4287}" type="presParOf" srcId="{C3C7040C-A0D3-482A-A9A4-BAAC2A684686}" destId="{869A0EFC-2638-4790-8F41-6740DDBC5766}" srcOrd="0" destOrd="0" presId="urn:microsoft.com/office/officeart/2005/8/layout/lProcess2"/>
    <dgm:cxn modelId="{2C0D4AB1-5314-4FD3-B7D1-F37FBF7F7A7E}" type="presParOf" srcId="{C3C7040C-A0D3-482A-A9A4-BAAC2A684686}" destId="{E8EA29A9-1C61-4E57-B96F-AD384A4D65E8}" srcOrd="1" destOrd="0" presId="urn:microsoft.com/office/officeart/2005/8/layout/lProcess2"/>
    <dgm:cxn modelId="{83951E35-AB6E-4C52-8086-D470B394C879}" type="presParOf" srcId="{C3C7040C-A0D3-482A-A9A4-BAAC2A684686}" destId="{988DE9C3-469B-4D07-8EAC-75F0B7BFD777}" srcOrd="2" destOrd="0" presId="urn:microsoft.com/office/officeart/2005/8/layout/lProcess2"/>
    <dgm:cxn modelId="{410437BB-6EB1-4D2C-B5AE-1C750FF5FD85}" type="presParOf" srcId="{988DE9C3-469B-4D07-8EAC-75F0B7BFD777}" destId="{E263ECEE-EF97-496B-AF7B-C21A91B14A9A}" srcOrd="0" destOrd="0" presId="urn:microsoft.com/office/officeart/2005/8/layout/lProcess2"/>
    <dgm:cxn modelId="{603E7574-C215-4EDD-BA7D-25A16A468709}" type="presParOf" srcId="{E263ECEE-EF97-496B-AF7B-C21A91B14A9A}" destId="{911E4DD7-756F-4E1F-B4F8-DDEE33943B18}" srcOrd="0" destOrd="0" presId="urn:microsoft.com/office/officeart/2005/8/layout/lProcess2"/>
    <dgm:cxn modelId="{A7577044-62D7-4E71-AD52-78758B72B288}" type="presParOf" srcId="{E263ECEE-EF97-496B-AF7B-C21A91B14A9A}" destId="{BB037730-AA7D-431A-B642-CF5D9502AFB1}" srcOrd="1" destOrd="0" presId="urn:microsoft.com/office/officeart/2005/8/layout/lProcess2"/>
    <dgm:cxn modelId="{A708956B-91D7-492A-9580-121576B53CE4}" type="presParOf" srcId="{E263ECEE-EF97-496B-AF7B-C21A91B14A9A}" destId="{9A6B49AF-8738-4B06-A1C4-14B96DE0BD85}" srcOrd="2" destOrd="0" presId="urn:microsoft.com/office/officeart/2005/8/layout/lProcess2"/>
    <dgm:cxn modelId="{F9E72A0A-AD5C-4787-ADDA-876780D2063F}" type="presParOf" srcId="{E263ECEE-EF97-496B-AF7B-C21A91B14A9A}" destId="{88F4DD98-CD43-47C8-935C-0F87DC4B7B30}" srcOrd="3" destOrd="0" presId="urn:microsoft.com/office/officeart/2005/8/layout/lProcess2"/>
    <dgm:cxn modelId="{52416EA3-96ED-4E2F-8EDF-5286C6A28EA3}" type="presParOf" srcId="{E263ECEE-EF97-496B-AF7B-C21A91B14A9A}" destId="{3D5EEB99-E1A2-4BC3-ACC6-AA254CDAFE38}" srcOrd="4" destOrd="0" presId="urn:microsoft.com/office/officeart/2005/8/layout/lProcess2"/>
    <dgm:cxn modelId="{9B13476F-CB64-4C87-B1A4-17B4A5D661AB}" type="presParOf" srcId="{6637F56D-69D6-4205-AF3E-DE3ABA392499}" destId="{FAEF607C-22D8-4BCE-A05B-2191679C6DF5}" srcOrd="1" destOrd="0" presId="urn:microsoft.com/office/officeart/2005/8/layout/lProcess2"/>
    <dgm:cxn modelId="{2899D4F8-2D8B-4689-B365-2D71CBDACD80}" type="presParOf" srcId="{6637F56D-69D6-4205-AF3E-DE3ABA392499}" destId="{3AECCC8B-2680-4E76-961D-D3F407A67A86}" srcOrd="2" destOrd="0" presId="urn:microsoft.com/office/officeart/2005/8/layout/lProcess2"/>
    <dgm:cxn modelId="{D480DBA1-D727-4A4C-BB3C-ED3BF896D758}" type="presParOf" srcId="{3AECCC8B-2680-4E76-961D-D3F407A67A86}" destId="{52B5ABC6-53A3-4A32-A5C3-D24F87050C60}" srcOrd="0" destOrd="0" presId="urn:microsoft.com/office/officeart/2005/8/layout/lProcess2"/>
    <dgm:cxn modelId="{D7B09CDB-BAE4-4191-A7D0-C5984009B1B3}" type="presParOf" srcId="{3AECCC8B-2680-4E76-961D-D3F407A67A86}" destId="{DF0C39E2-197C-40E7-B8E5-4ED64C3411C6}" srcOrd="1" destOrd="0" presId="urn:microsoft.com/office/officeart/2005/8/layout/lProcess2"/>
    <dgm:cxn modelId="{5588F35E-69E8-4B58-8E6F-AB38476028FF}" type="presParOf" srcId="{3AECCC8B-2680-4E76-961D-D3F407A67A86}" destId="{00202196-AF7D-4DF2-93AC-4DB572E2B28E}" srcOrd="2" destOrd="0" presId="urn:microsoft.com/office/officeart/2005/8/layout/lProcess2"/>
    <dgm:cxn modelId="{9A791588-770F-4EB7-9321-28907BCEE0A6}" type="presParOf" srcId="{00202196-AF7D-4DF2-93AC-4DB572E2B28E}" destId="{67A05BC7-2417-4523-9ACF-E988DDB47877}" srcOrd="0" destOrd="0" presId="urn:microsoft.com/office/officeart/2005/8/layout/lProcess2"/>
    <dgm:cxn modelId="{8144379A-B570-4132-A6A2-C67C22A87D09}" type="presParOf" srcId="{67A05BC7-2417-4523-9ACF-E988DDB47877}" destId="{818101FE-089B-47CC-9498-337902AE7B3A}" srcOrd="0" destOrd="0" presId="urn:microsoft.com/office/officeart/2005/8/layout/lProcess2"/>
    <dgm:cxn modelId="{D854535E-C720-41FF-A3F4-1530B025E035}" type="presParOf" srcId="{67A05BC7-2417-4523-9ACF-E988DDB47877}" destId="{02CF27F8-3155-4CB5-B5A0-3C0B76B43857}" srcOrd="1" destOrd="0" presId="urn:microsoft.com/office/officeart/2005/8/layout/lProcess2"/>
    <dgm:cxn modelId="{72B50C3F-60D1-4FBF-BDB9-10C49C601E9D}" type="presParOf" srcId="{67A05BC7-2417-4523-9ACF-E988DDB47877}" destId="{7DE71011-0027-4F3B-B3CC-5B0050CAE79F}" srcOrd="2" destOrd="0" presId="urn:microsoft.com/office/officeart/2005/8/layout/lProcess2"/>
    <dgm:cxn modelId="{CFE13813-AB78-4849-A3BE-E227DF080CEA}" type="presParOf" srcId="{67A05BC7-2417-4523-9ACF-E988DDB47877}" destId="{E88D5836-8962-4CD6-896E-5C0C6DF22651}" srcOrd="3" destOrd="0" presId="urn:microsoft.com/office/officeart/2005/8/layout/lProcess2"/>
    <dgm:cxn modelId="{83BABEB4-C4E3-45AF-8DE4-33F3D12EE3D9}" type="presParOf" srcId="{67A05BC7-2417-4523-9ACF-E988DDB47877}" destId="{2BE955AC-5A39-47B9-AA28-A8908C2CE73F}" srcOrd="4" destOrd="0" presId="urn:microsoft.com/office/officeart/2005/8/layout/lProcess2"/>
    <dgm:cxn modelId="{A9ADCCB0-1E9C-4961-A5B4-A9C982BB5B20}" type="presParOf" srcId="{6637F56D-69D6-4205-AF3E-DE3ABA392499}" destId="{22863519-5D07-4F22-AD7D-70712C5BC441}" srcOrd="3" destOrd="0" presId="urn:microsoft.com/office/officeart/2005/8/layout/lProcess2"/>
    <dgm:cxn modelId="{FC3F0E53-7EF3-4575-8EAB-E4AEB52642C4}" type="presParOf" srcId="{6637F56D-69D6-4205-AF3E-DE3ABA392499}" destId="{B07B7007-92EE-435E-9E1E-529490C90F7E}" srcOrd="4" destOrd="0" presId="urn:microsoft.com/office/officeart/2005/8/layout/lProcess2"/>
    <dgm:cxn modelId="{DBD7B98C-0492-4529-8540-FF3838AD9CD7}" type="presParOf" srcId="{B07B7007-92EE-435E-9E1E-529490C90F7E}" destId="{F62A0096-9986-4ABB-8344-F41C432E6C17}" srcOrd="0" destOrd="0" presId="urn:microsoft.com/office/officeart/2005/8/layout/lProcess2"/>
    <dgm:cxn modelId="{F8F6F14D-2F42-458C-B795-8CB3AE11640F}" type="presParOf" srcId="{B07B7007-92EE-435E-9E1E-529490C90F7E}" destId="{704EBC0E-2825-459C-B95D-C3355AF64026}" srcOrd="1" destOrd="0" presId="urn:microsoft.com/office/officeart/2005/8/layout/lProcess2"/>
    <dgm:cxn modelId="{A490FD4A-DC3E-4B68-8952-9E8888E0CB42}" type="presParOf" srcId="{B07B7007-92EE-435E-9E1E-529490C90F7E}" destId="{2D306C7E-79EB-4880-9B3D-535A41F75C12}" srcOrd="2" destOrd="0" presId="urn:microsoft.com/office/officeart/2005/8/layout/lProcess2"/>
    <dgm:cxn modelId="{C6568D59-6A19-4BAA-B561-B750629FCABF}" type="presParOf" srcId="{2D306C7E-79EB-4880-9B3D-535A41F75C12}" destId="{344EADF2-E63C-451E-A89E-905042CFBCDE}" srcOrd="0" destOrd="0" presId="urn:microsoft.com/office/officeart/2005/8/layout/lProcess2"/>
    <dgm:cxn modelId="{BEBF32C6-BD9A-4E0E-85CF-095456EAB668}" type="presParOf" srcId="{344EADF2-E63C-451E-A89E-905042CFBCDE}" destId="{D849A023-DBA2-4065-910A-0FF5853D0A6D}" srcOrd="0" destOrd="0" presId="urn:microsoft.com/office/officeart/2005/8/layout/lProcess2"/>
    <dgm:cxn modelId="{29E8C075-6188-4D03-8D27-C91F534C23BD}" type="presParOf" srcId="{344EADF2-E63C-451E-A89E-905042CFBCDE}" destId="{5096F774-35D5-42D9-B580-7DF4056EE8C9}" srcOrd="1" destOrd="0" presId="urn:microsoft.com/office/officeart/2005/8/layout/lProcess2"/>
    <dgm:cxn modelId="{97BA02A4-268B-40CE-AB54-EC7848F7816D}" type="presParOf" srcId="{344EADF2-E63C-451E-A89E-905042CFBCDE}" destId="{6DFA7829-04C7-4B30-AFFC-F3E78F640CB8}" srcOrd="2" destOrd="0" presId="urn:microsoft.com/office/officeart/2005/8/layout/lProcess2"/>
    <dgm:cxn modelId="{BBC6A816-226D-43B1-8B35-831DBA2FA144}" type="presParOf" srcId="{344EADF2-E63C-451E-A89E-905042CFBCDE}" destId="{A8A23658-395E-43AD-99F3-AB94DBAC8C26}" srcOrd="3" destOrd="0" presId="urn:microsoft.com/office/officeart/2005/8/layout/lProcess2"/>
    <dgm:cxn modelId="{1BA76B9D-6B90-4904-94A3-7EF0287AD3A8}" type="presParOf" srcId="{344EADF2-E63C-451E-A89E-905042CFBCDE}" destId="{281193DD-991B-4424-BFF5-CB97723B99CD}" srcOrd="4" destOrd="0" presId="urn:microsoft.com/office/officeart/2005/8/layout/lProcess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E76A2D28-2A0C-4C05-A527-4777A46FBA95}" type="doc">
      <dgm:prSet loTypeId="urn:microsoft.com/office/officeart/2005/8/layout/hProcess9" loCatId="process" qsTypeId="urn:microsoft.com/office/officeart/2005/8/quickstyle/simple1" qsCatId="simple" csTypeId="urn:microsoft.com/office/officeart/2005/8/colors/accent0_3" csCatId="mainScheme" phldr="1"/>
      <dgm:spPr/>
    </dgm:pt>
    <dgm:pt modelId="{CB430952-DFE3-4EF6-951C-85B53B8A42AC}">
      <dgm:prSet phldrT="[Text]" custT="1"/>
      <dgm:spPr>
        <a:ln>
          <a:noFill/>
        </a:ln>
      </dgm:spPr>
      <dgm:t>
        <a:bodyPr/>
        <a:lstStyle/>
        <a:p>
          <a:r>
            <a:rPr lang="en-GB" sz="1800" b="1"/>
            <a:t>Internal leadership review</a:t>
          </a:r>
          <a:endParaRPr lang="en-GB" sz="1800" b="1">
            <a:latin typeface="+mn-lt"/>
          </a:endParaRPr>
        </a:p>
      </dgm:t>
    </dgm:pt>
    <dgm:pt modelId="{3B7CC127-A84C-4D96-9D0E-F7CDC4B03240}" type="parTrans" cxnId="{97408F97-F9A7-4DE0-A307-AA00AD6ABF9C}">
      <dgm:prSet/>
      <dgm:spPr/>
      <dgm:t>
        <a:bodyPr/>
        <a:lstStyle/>
        <a:p>
          <a:endParaRPr lang="en-GB"/>
        </a:p>
      </dgm:t>
    </dgm:pt>
    <dgm:pt modelId="{BA305904-4F8C-4E0D-9AA0-118139F53559}" type="sibTrans" cxnId="{97408F97-F9A7-4DE0-A307-AA00AD6ABF9C}">
      <dgm:prSet/>
      <dgm:spPr/>
      <dgm:t>
        <a:bodyPr/>
        <a:lstStyle/>
        <a:p>
          <a:endParaRPr lang="en-GB"/>
        </a:p>
      </dgm:t>
    </dgm:pt>
    <dgm:pt modelId="{BC9BBA53-2F1C-4DB6-888B-35A896084227}">
      <dgm:prSet phldrT="[Text]" custT="1"/>
      <dgm:spPr>
        <a:ln>
          <a:noFill/>
        </a:ln>
      </dgm:spPr>
      <dgm:t>
        <a:bodyPr/>
        <a:lstStyle/>
        <a:p>
          <a:r>
            <a:rPr lang="en-GB" sz="1800" b="1"/>
            <a:t>Engagement. trio formation, preparation</a:t>
          </a:r>
        </a:p>
        <a:p>
          <a:r>
            <a:rPr lang="en-GB" sz="1800" b="1"/>
            <a:t>&amp;</a:t>
          </a:r>
        </a:p>
        <a:p>
          <a:r>
            <a:rPr lang="en-GB" sz="1800" b="1"/>
            <a:t>commitment</a:t>
          </a:r>
          <a:endParaRPr lang="en-GB" sz="1800" b="1">
            <a:latin typeface="+mn-lt"/>
          </a:endParaRPr>
        </a:p>
      </dgm:t>
    </dgm:pt>
    <dgm:pt modelId="{4A25EEC7-E006-48BF-A677-9F76F488F6D6}" type="parTrans" cxnId="{2D0BED0C-0A6F-45F2-8263-189C6BDED628}">
      <dgm:prSet/>
      <dgm:spPr/>
      <dgm:t>
        <a:bodyPr/>
        <a:lstStyle/>
        <a:p>
          <a:endParaRPr lang="en-GB"/>
        </a:p>
      </dgm:t>
    </dgm:pt>
    <dgm:pt modelId="{2F65BFBB-2819-4023-8834-C2C13CC131FD}" type="sibTrans" cxnId="{2D0BED0C-0A6F-45F2-8263-189C6BDED628}">
      <dgm:prSet/>
      <dgm:spPr/>
      <dgm:t>
        <a:bodyPr/>
        <a:lstStyle/>
        <a:p>
          <a:endParaRPr lang="en-GB"/>
        </a:p>
      </dgm:t>
    </dgm:pt>
    <dgm:pt modelId="{1EC5AD44-817A-49C3-98AD-6936D3AFEE13}">
      <dgm:prSet phldrT="[Text]" custT="1"/>
      <dgm:spPr>
        <a:ln>
          <a:noFill/>
        </a:ln>
      </dgm:spPr>
      <dgm:t>
        <a:bodyPr/>
        <a:lstStyle/>
        <a:p>
          <a:r>
            <a:rPr lang="en-GB" sz="1800" b="1"/>
            <a:t>Review</a:t>
          </a:r>
          <a:endParaRPr lang="en-GB" sz="1800"/>
        </a:p>
      </dgm:t>
    </dgm:pt>
    <dgm:pt modelId="{41B90BCC-A852-41E5-8B50-3E196A6434B6}" type="parTrans" cxnId="{BC3BD815-D88E-4576-A2DE-1223BEA3035B}">
      <dgm:prSet/>
      <dgm:spPr/>
      <dgm:t>
        <a:bodyPr/>
        <a:lstStyle/>
        <a:p>
          <a:endParaRPr lang="en-GB"/>
        </a:p>
      </dgm:t>
    </dgm:pt>
    <dgm:pt modelId="{C5214DE6-2F47-4F91-AFB7-E7E8F8EA3914}" type="sibTrans" cxnId="{BC3BD815-D88E-4576-A2DE-1223BEA3035B}">
      <dgm:prSet/>
      <dgm:spPr/>
      <dgm:t>
        <a:bodyPr/>
        <a:lstStyle/>
        <a:p>
          <a:endParaRPr lang="en-GB"/>
        </a:p>
      </dgm:t>
    </dgm:pt>
    <dgm:pt modelId="{505D7AEF-F5D4-48FD-95E6-45902B5062C4}">
      <dgm:prSet phldrT="[Text]" custT="1"/>
      <dgm:spPr>
        <a:ln>
          <a:noFill/>
        </a:ln>
      </dgm:spPr>
      <dgm:t>
        <a:bodyPr/>
        <a:lstStyle/>
        <a:p>
          <a:r>
            <a:rPr lang="en-GB" sz="1800" b="1"/>
            <a:t>Action Plan </a:t>
          </a:r>
        </a:p>
        <a:p>
          <a:r>
            <a:rPr lang="en-GB" sz="1800" b="1"/>
            <a:t>&amp; </a:t>
          </a:r>
        </a:p>
        <a:p>
          <a:r>
            <a:rPr lang="en-GB" sz="1800" b="1"/>
            <a:t>Act</a:t>
          </a:r>
        </a:p>
      </dgm:t>
    </dgm:pt>
    <dgm:pt modelId="{393586A9-7112-4108-B64F-D9A7134B2EF6}" type="parTrans" cxnId="{E09CEA0D-AAF5-4344-B6E1-0A764E358F24}">
      <dgm:prSet/>
      <dgm:spPr/>
      <dgm:t>
        <a:bodyPr/>
        <a:lstStyle/>
        <a:p>
          <a:endParaRPr lang="en-GB"/>
        </a:p>
      </dgm:t>
    </dgm:pt>
    <dgm:pt modelId="{769D711A-C8EE-4355-A30C-0B260B606C9A}" type="sibTrans" cxnId="{E09CEA0D-AAF5-4344-B6E1-0A764E358F24}">
      <dgm:prSet/>
      <dgm:spPr/>
      <dgm:t>
        <a:bodyPr/>
        <a:lstStyle/>
        <a:p>
          <a:endParaRPr lang="en-GB"/>
        </a:p>
      </dgm:t>
    </dgm:pt>
    <dgm:pt modelId="{4629E8FB-A8F0-4553-9CD9-F9379D36F375}" type="pres">
      <dgm:prSet presAssocID="{E76A2D28-2A0C-4C05-A527-4777A46FBA95}" presName="CompostProcess" presStyleCnt="0">
        <dgm:presLayoutVars>
          <dgm:dir/>
          <dgm:resizeHandles val="exact"/>
        </dgm:presLayoutVars>
      </dgm:prSet>
      <dgm:spPr/>
    </dgm:pt>
    <dgm:pt modelId="{7B58E129-E896-4CD3-AAE0-4FDCF554010C}" type="pres">
      <dgm:prSet presAssocID="{E76A2D28-2A0C-4C05-A527-4777A46FBA95}" presName="arrow" presStyleLbl="bgShp" presStyleIdx="0" presStyleCnt="1"/>
      <dgm:spPr/>
    </dgm:pt>
    <dgm:pt modelId="{607D9158-1656-41C8-BE4A-D6E0A0FF106B}" type="pres">
      <dgm:prSet presAssocID="{E76A2D28-2A0C-4C05-A527-4777A46FBA95}" presName="linearProcess" presStyleCnt="0"/>
      <dgm:spPr/>
    </dgm:pt>
    <dgm:pt modelId="{0A060283-0930-408E-8ED3-E839A10624F9}" type="pres">
      <dgm:prSet presAssocID="{CB430952-DFE3-4EF6-951C-85B53B8A42AC}" presName="textNode" presStyleLbl="node1" presStyleIdx="0" presStyleCnt="4">
        <dgm:presLayoutVars>
          <dgm:bulletEnabled val="1"/>
        </dgm:presLayoutVars>
      </dgm:prSet>
      <dgm:spPr/>
    </dgm:pt>
    <dgm:pt modelId="{55447794-F9D2-47E8-9DBA-1FDD291110FE}" type="pres">
      <dgm:prSet presAssocID="{BA305904-4F8C-4E0D-9AA0-118139F53559}" presName="sibTrans" presStyleCnt="0"/>
      <dgm:spPr/>
    </dgm:pt>
    <dgm:pt modelId="{1F3C736E-A32A-4276-931E-83364FEF4D1C}" type="pres">
      <dgm:prSet presAssocID="{BC9BBA53-2F1C-4DB6-888B-35A896084227}" presName="textNode" presStyleLbl="node1" presStyleIdx="1" presStyleCnt="4" custScaleX="109793">
        <dgm:presLayoutVars>
          <dgm:bulletEnabled val="1"/>
        </dgm:presLayoutVars>
      </dgm:prSet>
      <dgm:spPr/>
    </dgm:pt>
    <dgm:pt modelId="{3AFCDC78-95AB-4B08-8148-7BFEADCE093F}" type="pres">
      <dgm:prSet presAssocID="{2F65BFBB-2819-4023-8834-C2C13CC131FD}" presName="sibTrans" presStyleCnt="0"/>
      <dgm:spPr/>
    </dgm:pt>
    <dgm:pt modelId="{E0E5D9A2-FD88-4719-A5A4-4869733D5F48}" type="pres">
      <dgm:prSet presAssocID="{1EC5AD44-817A-49C3-98AD-6936D3AFEE13}" presName="textNode" presStyleLbl="node1" presStyleIdx="2" presStyleCnt="4">
        <dgm:presLayoutVars>
          <dgm:bulletEnabled val="1"/>
        </dgm:presLayoutVars>
      </dgm:prSet>
      <dgm:spPr/>
    </dgm:pt>
    <dgm:pt modelId="{600C22DE-BD41-4CB5-9D07-FCA7EDC907C0}" type="pres">
      <dgm:prSet presAssocID="{C5214DE6-2F47-4F91-AFB7-E7E8F8EA3914}" presName="sibTrans" presStyleCnt="0"/>
      <dgm:spPr/>
    </dgm:pt>
    <dgm:pt modelId="{D7BB72B1-CE8F-407C-8718-0441BBCA39C0}" type="pres">
      <dgm:prSet presAssocID="{505D7AEF-F5D4-48FD-95E6-45902B5062C4}" presName="textNode" presStyleLbl="node1" presStyleIdx="3" presStyleCnt="4">
        <dgm:presLayoutVars>
          <dgm:bulletEnabled val="1"/>
        </dgm:presLayoutVars>
      </dgm:prSet>
      <dgm:spPr/>
    </dgm:pt>
  </dgm:ptLst>
  <dgm:cxnLst>
    <dgm:cxn modelId="{2D0BED0C-0A6F-45F2-8263-189C6BDED628}" srcId="{E76A2D28-2A0C-4C05-A527-4777A46FBA95}" destId="{BC9BBA53-2F1C-4DB6-888B-35A896084227}" srcOrd="1" destOrd="0" parTransId="{4A25EEC7-E006-48BF-A677-9F76F488F6D6}" sibTransId="{2F65BFBB-2819-4023-8834-C2C13CC131FD}"/>
    <dgm:cxn modelId="{E09CEA0D-AAF5-4344-B6E1-0A764E358F24}" srcId="{E76A2D28-2A0C-4C05-A527-4777A46FBA95}" destId="{505D7AEF-F5D4-48FD-95E6-45902B5062C4}" srcOrd="3" destOrd="0" parTransId="{393586A9-7112-4108-B64F-D9A7134B2EF6}" sibTransId="{769D711A-C8EE-4355-A30C-0B260B606C9A}"/>
    <dgm:cxn modelId="{BC3BD815-D88E-4576-A2DE-1223BEA3035B}" srcId="{E76A2D28-2A0C-4C05-A527-4777A46FBA95}" destId="{1EC5AD44-817A-49C3-98AD-6936D3AFEE13}" srcOrd="2" destOrd="0" parTransId="{41B90BCC-A852-41E5-8B50-3E196A6434B6}" sibTransId="{C5214DE6-2F47-4F91-AFB7-E7E8F8EA3914}"/>
    <dgm:cxn modelId="{CDB7DD61-7B1F-48D3-8E29-686B1FD4D7EB}" type="presOf" srcId="{BC9BBA53-2F1C-4DB6-888B-35A896084227}" destId="{1F3C736E-A32A-4276-931E-83364FEF4D1C}" srcOrd="0" destOrd="0" presId="urn:microsoft.com/office/officeart/2005/8/layout/hProcess9"/>
    <dgm:cxn modelId="{D9EBA845-9260-4DDD-A62E-C7998E225A4A}" type="presOf" srcId="{E76A2D28-2A0C-4C05-A527-4777A46FBA95}" destId="{4629E8FB-A8F0-4553-9CD9-F9379D36F375}" srcOrd="0" destOrd="0" presId="urn:microsoft.com/office/officeart/2005/8/layout/hProcess9"/>
    <dgm:cxn modelId="{B235E672-0B5F-4972-852F-7BB554F1C166}" type="presOf" srcId="{CB430952-DFE3-4EF6-951C-85B53B8A42AC}" destId="{0A060283-0930-408E-8ED3-E839A10624F9}" srcOrd="0" destOrd="0" presId="urn:microsoft.com/office/officeart/2005/8/layout/hProcess9"/>
    <dgm:cxn modelId="{627AB488-552A-47B5-8D1C-42A88D20900E}" type="presOf" srcId="{1EC5AD44-817A-49C3-98AD-6936D3AFEE13}" destId="{E0E5D9A2-FD88-4719-A5A4-4869733D5F48}" srcOrd="0" destOrd="0" presId="urn:microsoft.com/office/officeart/2005/8/layout/hProcess9"/>
    <dgm:cxn modelId="{70D0F58E-2C82-43F2-840C-C76CC5160080}" type="presOf" srcId="{505D7AEF-F5D4-48FD-95E6-45902B5062C4}" destId="{D7BB72B1-CE8F-407C-8718-0441BBCA39C0}" srcOrd="0" destOrd="0" presId="urn:microsoft.com/office/officeart/2005/8/layout/hProcess9"/>
    <dgm:cxn modelId="{97408F97-F9A7-4DE0-A307-AA00AD6ABF9C}" srcId="{E76A2D28-2A0C-4C05-A527-4777A46FBA95}" destId="{CB430952-DFE3-4EF6-951C-85B53B8A42AC}" srcOrd="0" destOrd="0" parTransId="{3B7CC127-A84C-4D96-9D0E-F7CDC4B03240}" sibTransId="{BA305904-4F8C-4E0D-9AA0-118139F53559}"/>
    <dgm:cxn modelId="{15647D20-6CC2-4CCC-8802-F114415CC123}" type="presParOf" srcId="{4629E8FB-A8F0-4553-9CD9-F9379D36F375}" destId="{7B58E129-E896-4CD3-AAE0-4FDCF554010C}" srcOrd="0" destOrd="0" presId="urn:microsoft.com/office/officeart/2005/8/layout/hProcess9"/>
    <dgm:cxn modelId="{51B54903-B27A-4E5D-BD8B-87EE803409D2}" type="presParOf" srcId="{4629E8FB-A8F0-4553-9CD9-F9379D36F375}" destId="{607D9158-1656-41C8-BE4A-D6E0A0FF106B}" srcOrd="1" destOrd="0" presId="urn:microsoft.com/office/officeart/2005/8/layout/hProcess9"/>
    <dgm:cxn modelId="{9E468232-ACC6-4D5E-A2E2-158C8EC520FD}" type="presParOf" srcId="{607D9158-1656-41C8-BE4A-D6E0A0FF106B}" destId="{0A060283-0930-408E-8ED3-E839A10624F9}" srcOrd="0" destOrd="0" presId="urn:microsoft.com/office/officeart/2005/8/layout/hProcess9"/>
    <dgm:cxn modelId="{81794C1A-CA14-4F3C-AA4B-9B7C55628256}" type="presParOf" srcId="{607D9158-1656-41C8-BE4A-D6E0A0FF106B}" destId="{55447794-F9D2-47E8-9DBA-1FDD291110FE}" srcOrd="1" destOrd="0" presId="urn:microsoft.com/office/officeart/2005/8/layout/hProcess9"/>
    <dgm:cxn modelId="{9259EED4-C0BB-4F7A-8010-2CAEE2970C46}" type="presParOf" srcId="{607D9158-1656-41C8-BE4A-D6E0A0FF106B}" destId="{1F3C736E-A32A-4276-931E-83364FEF4D1C}" srcOrd="2" destOrd="0" presId="urn:microsoft.com/office/officeart/2005/8/layout/hProcess9"/>
    <dgm:cxn modelId="{46F75611-767E-45B3-AC6C-871C68C14E8B}" type="presParOf" srcId="{607D9158-1656-41C8-BE4A-D6E0A0FF106B}" destId="{3AFCDC78-95AB-4B08-8148-7BFEADCE093F}" srcOrd="3" destOrd="0" presId="urn:microsoft.com/office/officeart/2005/8/layout/hProcess9"/>
    <dgm:cxn modelId="{6C82C20A-C128-40B2-BE34-E2288933C4F6}" type="presParOf" srcId="{607D9158-1656-41C8-BE4A-D6E0A0FF106B}" destId="{E0E5D9A2-FD88-4719-A5A4-4869733D5F48}" srcOrd="4" destOrd="0" presId="urn:microsoft.com/office/officeart/2005/8/layout/hProcess9"/>
    <dgm:cxn modelId="{ABD9AAE4-AF7C-49D9-968D-7B8FE0153DB7}" type="presParOf" srcId="{607D9158-1656-41C8-BE4A-D6E0A0FF106B}" destId="{600C22DE-BD41-4CB5-9D07-FCA7EDC907C0}" srcOrd="5" destOrd="0" presId="urn:microsoft.com/office/officeart/2005/8/layout/hProcess9"/>
    <dgm:cxn modelId="{67738969-FDFB-4265-8BEC-D30537B10131}" type="presParOf" srcId="{607D9158-1656-41C8-BE4A-D6E0A0FF106B}" destId="{D7BB72B1-CE8F-407C-8718-0441BBCA39C0}" srcOrd="6" destOrd="0" presId="urn:microsoft.com/office/officeart/2005/8/layout/hProcess9"/>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E17A7215-5BA3-433D-9A93-48BBDE200E7C}" type="doc">
      <dgm:prSet loTypeId="urn:microsoft.com/office/officeart/2005/8/layout/orgChart1" loCatId="hierarchy" qsTypeId="urn:microsoft.com/office/officeart/2005/8/quickstyle/simple1" qsCatId="simple" csTypeId="urn:microsoft.com/office/officeart/2005/8/colors/accent1_2" csCatId="accent1" phldr="1"/>
      <dgm:spPr/>
      <dgm:t>
        <a:bodyPr/>
        <a:lstStyle/>
        <a:p>
          <a:endParaRPr lang="en-GB"/>
        </a:p>
      </dgm:t>
    </dgm:pt>
    <dgm:pt modelId="{9242B11A-E1EF-4C47-83A4-B93BCCCB580B}">
      <dgm:prSet phldrT="[Text]" custT="1"/>
      <dgm:spPr>
        <a:solidFill>
          <a:srgbClr val="5CACA8"/>
        </a:solidFill>
      </dgm:spPr>
      <dgm:t>
        <a:bodyPr/>
        <a:lstStyle/>
        <a:p>
          <a:r>
            <a:rPr lang="en-GB" sz="3600"/>
            <a:t>Why?</a:t>
          </a:r>
        </a:p>
      </dgm:t>
    </dgm:pt>
    <dgm:pt modelId="{128131B5-7C8B-45AA-A29C-9FFAEEA08B9D}" type="parTrans" cxnId="{5DAAFE36-C62C-407C-BE8A-5228479C4167}">
      <dgm:prSet/>
      <dgm:spPr/>
      <dgm:t>
        <a:bodyPr/>
        <a:lstStyle/>
        <a:p>
          <a:endParaRPr lang="en-GB"/>
        </a:p>
      </dgm:t>
    </dgm:pt>
    <dgm:pt modelId="{80A6B2C9-4564-49E4-801A-01DBE25E376B}" type="sibTrans" cxnId="{5DAAFE36-C62C-407C-BE8A-5228479C4167}">
      <dgm:prSet/>
      <dgm:spPr/>
      <dgm:t>
        <a:bodyPr/>
        <a:lstStyle/>
        <a:p>
          <a:endParaRPr lang="en-GB"/>
        </a:p>
      </dgm:t>
    </dgm:pt>
    <dgm:pt modelId="{F4B35343-5AF3-4553-B41A-0569C361021C}" type="asst">
      <dgm:prSet phldrT="[Text]"/>
      <dgm:spPr>
        <a:solidFill>
          <a:srgbClr val="5CACA8"/>
        </a:solidFill>
      </dgm:spPr>
      <dgm:t>
        <a:bodyPr/>
        <a:lstStyle/>
        <a:p>
          <a:r>
            <a:rPr lang="en-GB"/>
            <a:t>How can practice be elevated?</a:t>
          </a:r>
        </a:p>
      </dgm:t>
    </dgm:pt>
    <dgm:pt modelId="{EA52B93C-2595-4065-9312-0E9C00D11D26}" type="parTrans" cxnId="{84CE204D-CEEA-4C08-A9AF-792D02C2DD1E}">
      <dgm:prSet/>
      <dgm:spPr/>
      <dgm:t>
        <a:bodyPr/>
        <a:lstStyle/>
        <a:p>
          <a:endParaRPr lang="en-GB"/>
        </a:p>
      </dgm:t>
    </dgm:pt>
    <dgm:pt modelId="{8D379635-A86C-448D-8B53-BD8B72D9467B}" type="sibTrans" cxnId="{84CE204D-CEEA-4C08-A9AF-792D02C2DD1E}">
      <dgm:prSet/>
      <dgm:spPr/>
      <dgm:t>
        <a:bodyPr/>
        <a:lstStyle/>
        <a:p>
          <a:endParaRPr lang="en-GB"/>
        </a:p>
      </dgm:t>
    </dgm:pt>
    <dgm:pt modelId="{A5675A65-3026-4404-837D-2806519AA515}" type="asst">
      <dgm:prSet phldrT="[Text]"/>
      <dgm:spPr>
        <a:solidFill>
          <a:srgbClr val="5CACA8"/>
        </a:solidFill>
      </dgm:spPr>
      <dgm:t>
        <a:bodyPr/>
        <a:lstStyle/>
        <a:p>
          <a:r>
            <a:rPr lang="en-GB"/>
            <a:t>What does wiring look like?</a:t>
          </a:r>
        </a:p>
      </dgm:t>
    </dgm:pt>
    <dgm:pt modelId="{02D71C07-D94A-485A-9AC5-C3D652AE5894}" type="parTrans" cxnId="{CB5EE67A-0A85-45D3-BE90-A87285FC4B05}">
      <dgm:prSet/>
      <dgm:spPr/>
      <dgm:t>
        <a:bodyPr/>
        <a:lstStyle/>
        <a:p>
          <a:endParaRPr lang="en-GB"/>
        </a:p>
      </dgm:t>
    </dgm:pt>
    <dgm:pt modelId="{58A2FC03-45F1-4E27-B7F6-1C32C1C94A15}" type="sibTrans" cxnId="{CB5EE67A-0A85-45D3-BE90-A87285FC4B05}">
      <dgm:prSet/>
      <dgm:spPr/>
      <dgm:t>
        <a:bodyPr/>
        <a:lstStyle/>
        <a:p>
          <a:endParaRPr lang="en-GB"/>
        </a:p>
      </dgm:t>
    </dgm:pt>
    <dgm:pt modelId="{8431853B-B4F2-4A97-BF09-408DD42E00A0}" type="asst">
      <dgm:prSet phldrT="[Text]"/>
      <dgm:spPr>
        <a:solidFill>
          <a:srgbClr val="5CACA8"/>
        </a:solidFill>
      </dgm:spPr>
      <dgm:t>
        <a:bodyPr/>
        <a:lstStyle/>
        <a:p>
          <a:r>
            <a:rPr lang="en-GB"/>
            <a:t>How do you know it works?</a:t>
          </a:r>
        </a:p>
      </dgm:t>
    </dgm:pt>
    <dgm:pt modelId="{C27690F3-B55C-4B58-AAB4-1EA48B6BB3F3}" type="parTrans" cxnId="{0DE0CD8D-46B0-411A-B4B0-8A312BD6E5FC}">
      <dgm:prSet/>
      <dgm:spPr/>
      <dgm:t>
        <a:bodyPr/>
        <a:lstStyle/>
        <a:p>
          <a:endParaRPr lang="en-GB"/>
        </a:p>
      </dgm:t>
    </dgm:pt>
    <dgm:pt modelId="{693CC8B5-F7B9-41AA-9D3E-71E43F536A78}" type="sibTrans" cxnId="{0DE0CD8D-46B0-411A-B4B0-8A312BD6E5FC}">
      <dgm:prSet/>
      <dgm:spPr/>
      <dgm:t>
        <a:bodyPr/>
        <a:lstStyle/>
        <a:p>
          <a:endParaRPr lang="en-GB"/>
        </a:p>
      </dgm:t>
    </dgm:pt>
    <dgm:pt modelId="{2365F1A8-4D3F-4132-9872-5FBCB48A5832}" type="pres">
      <dgm:prSet presAssocID="{E17A7215-5BA3-433D-9A93-48BBDE200E7C}" presName="hierChild1" presStyleCnt="0">
        <dgm:presLayoutVars>
          <dgm:orgChart val="1"/>
          <dgm:chPref val="1"/>
          <dgm:dir/>
          <dgm:animOne val="branch"/>
          <dgm:animLvl val="lvl"/>
          <dgm:resizeHandles/>
        </dgm:presLayoutVars>
      </dgm:prSet>
      <dgm:spPr/>
    </dgm:pt>
    <dgm:pt modelId="{936AFC30-007F-4582-A8C0-CC0AA811F866}" type="pres">
      <dgm:prSet presAssocID="{9242B11A-E1EF-4C47-83A4-B93BCCCB580B}" presName="hierRoot1" presStyleCnt="0">
        <dgm:presLayoutVars>
          <dgm:hierBranch val="init"/>
        </dgm:presLayoutVars>
      </dgm:prSet>
      <dgm:spPr/>
    </dgm:pt>
    <dgm:pt modelId="{802371FD-7021-4696-A17E-706F4C88A15C}" type="pres">
      <dgm:prSet presAssocID="{9242B11A-E1EF-4C47-83A4-B93BCCCB580B}" presName="rootComposite1" presStyleCnt="0"/>
      <dgm:spPr/>
    </dgm:pt>
    <dgm:pt modelId="{2036ED68-ED92-490E-9348-F3DEC39D24E7}" type="pres">
      <dgm:prSet presAssocID="{9242B11A-E1EF-4C47-83A4-B93BCCCB580B}" presName="rootText1" presStyleLbl="node0" presStyleIdx="0" presStyleCnt="4">
        <dgm:presLayoutVars>
          <dgm:chPref val="3"/>
        </dgm:presLayoutVars>
      </dgm:prSet>
      <dgm:spPr/>
    </dgm:pt>
    <dgm:pt modelId="{41A4454C-C959-4EC5-9A27-2579CA118AAF}" type="pres">
      <dgm:prSet presAssocID="{9242B11A-E1EF-4C47-83A4-B93BCCCB580B}" presName="rootConnector1" presStyleLbl="node1" presStyleIdx="0" presStyleCnt="0"/>
      <dgm:spPr/>
    </dgm:pt>
    <dgm:pt modelId="{18CBEDB1-1864-4AAA-85AC-1306A80D8250}" type="pres">
      <dgm:prSet presAssocID="{9242B11A-E1EF-4C47-83A4-B93BCCCB580B}" presName="hierChild2" presStyleCnt="0"/>
      <dgm:spPr/>
    </dgm:pt>
    <dgm:pt modelId="{D72267E1-5CF2-4497-8D8A-3BF034F99507}" type="pres">
      <dgm:prSet presAssocID="{9242B11A-E1EF-4C47-83A4-B93BCCCB580B}" presName="hierChild3" presStyleCnt="0"/>
      <dgm:spPr/>
    </dgm:pt>
    <dgm:pt modelId="{AD235F3D-4110-4D35-A4BC-920F2E693EB6}" type="pres">
      <dgm:prSet presAssocID="{A5675A65-3026-4404-837D-2806519AA515}" presName="hierRoot1" presStyleCnt="0">
        <dgm:presLayoutVars>
          <dgm:hierBranch val="init"/>
        </dgm:presLayoutVars>
      </dgm:prSet>
      <dgm:spPr/>
    </dgm:pt>
    <dgm:pt modelId="{9AC01875-5977-40B2-BAAB-4DF24C16D8CD}" type="pres">
      <dgm:prSet presAssocID="{A5675A65-3026-4404-837D-2806519AA515}" presName="rootComposite1" presStyleCnt="0"/>
      <dgm:spPr/>
    </dgm:pt>
    <dgm:pt modelId="{57F2D09A-E2E2-437C-908D-F235A7C85C93}" type="pres">
      <dgm:prSet presAssocID="{A5675A65-3026-4404-837D-2806519AA515}" presName="rootText1" presStyleLbl="node0" presStyleIdx="1" presStyleCnt="4">
        <dgm:presLayoutVars>
          <dgm:chPref val="3"/>
        </dgm:presLayoutVars>
      </dgm:prSet>
      <dgm:spPr/>
    </dgm:pt>
    <dgm:pt modelId="{C7B2B8FD-3E7A-421C-943B-72503C4AEEAE}" type="pres">
      <dgm:prSet presAssocID="{A5675A65-3026-4404-837D-2806519AA515}" presName="rootConnector1" presStyleLbl="asst0" presStyleIdx="0" presStyleCnt="0"/>
      <dgm:spPr/>
    </dgm:pt>
    <dgm:pt modelId="{4AD4C231-E672-4C8F-A38C-5A4B85176D91}" type="pres">
      <dgm:prSet presAssocID="{A5675A65-3026-4404-837D-2806519AA515}" presName="hierChild2" presStyleCnt="0"/>
      <dgm:spPr/>
    </dgm:pt>
    <dgm:pt modelId="{ECD2F03E-ACE1-4379-B956-7332EBE944A9}" type="pres">
      <dgm:prSet presAssocID="{A5675A65-3026-4404-837D-2806519AA515}" presName="hierChild3" presStyleCnt="0"/>
      <dgm:spPr/>
    </dgm:pt>
    <dgm:pt modelId="{E156FE6E-0BB3-4192-91A6-CCF13FC6FC53}" type="pres">
      <dgm:prSet presAssocID="{8431853B-B4F2-4A97-BF09-408DD42E00A0}" presName="hierRoot1" presStyleCnt="0">
        <dgm:presLayoutVars>
          <dgm:hierBranch val="init"/>
        </dgm:presLayoutVars>
      </dgm:prSet>
      <dgm:spPr/>
    </dgm:pt>
    <dgm:pt modelId="{5721AA0E-93FA-44BF-BDC2-2436707015B5}" type="pres">
      <dgm:prSet presAssocID="{8431853B-B4F2-4A97-BF09-408DD42E00A0}" presName="rootComposite1" presStyleCnt="0"/>
      <dgm:spPr/>
    </dgm:pt>
    <dgm:pt modelId="{B6DB7FB3-FFF1-4CCA-98F0-2ECC03675925}" type="pres">
      <dgm:prSet presAssocID="{8431853B-B4F2-4A97-BF09-408DD42E00A0}" presName="rootText1" presStyleLbl="node0" presStyleIdx="2" presStyleCnt="4">
        <dgm:presLayoutVars>
          <dgm:chPref val="3"/>
        </dgm:presLayoutVars>
      </dgm:prSet>
      <dgm:spPr/>
    </dgm:pt>
    <dgm:pt modelId="{49D99BD4-CCAA-4066-B9E4-365F6CE12330}" type="pres">
      <dgm:prSet presAssocID="{8431853B-B4F2-4A97-BF09-408DD42E00A0}" presName="rootConnector1" presStyleLbl="asst0" presStyleIdx="0" presStyleCnt="0"/>
      <dgm:spPr/>
    </dgm:pt>
    <dgm:pt modelId="{948638C0-818E-4F9A-AF8F-F24AFEDFD562}" type="pres">
      <dgm:prSet presAssocID="{8431853B-B4F2-4A97-BF09-408DD42E00A0}" presName="hierChild2" presStyleCnt="0"/>
      <dgm:spPr/>
    </dgm:pt>
    <dgm:pt modelId="{005101BC-B7E4-4700-B9BC-D274490EA09C}" type="pres">
      <dgm:prSet presAssocID="{8431853B-B4F2-4A97-BF09-408DD42E00A0}" presName="hierChild3" presStyleCnt="0"/>
      <dgm:spPr/>
    </dgm:pt>
    <dgm:pt modelId="{C7716DDD-4397-4EF4-934B-0DD2DD538083}" type="pres">
      <dgm:prSet presAssocID="{F4B35343-5AF3-4553-B41A-0569C361021C}" presName="hierRoot1" presStyleCnt="0">
        <dgm:presLayoutVars>
          <dgm:hierBranch val="init"/>
        </dgm:presLayoutVars>
      </dgm:prSet>
      <dgm:spPr/>
    </dgm:pt>
    <dgm:pt modelId="{0B56CE45-F92B-4C4B-8ECE-9D5CC1276590}" type="pres">
      <dgm:prSet presAssocID="{F4B35343-5AF3-4553-B41A-0569C361021C}" presName="rootComposite1" presStyleCnt="0"/>
      <dgm:spPr/>
    </dgm:pt>
    <dgm:pt modelId="{4F7D9D9E-8E59-4E43-8B33-8CCF9EAB988E}" type="pres">
      <dgm:prSet presAssocID="{F4B35343-5AF3-4553-B41A-0569C361021C}" presName="rootText1" presStyleLbl="node0" presStyleIdx="3" presStyleCnt="4">
        <dgm:presLayoutVars>
          <dgm:chPref val="3"/>
        </dgm:presLayoutVars>
      </dgm:prSet>
      <dgm:spPr/>
    </dgm:pt>
    <dgm:pt modelId="{69C57337-E8E3-458A-8EE2-B9C3DD2397DE}" type="pres">
      <dgm:prSet presAssocID="{F4B35343-5AF3-4553-B41A-0569C361021C}" presName="rootConnector1" presStyleLbl="asst0" presStyleIdx="0" presStyleCnt="0"/>
      <dgm:spPr/>
    </dgm:pt>
    <dgm:pt modelId="{B5AD32C0-0823-4308-A8DF-55F6F65CD7A3}" type="pres">
      <dgm:prSet presAssocID="{F4B35343-5AF3-4553-B41A-0569C361021C}" presName="hierChild2" presStyleCnt="0"/>
      <dgm:spPr/>
    </dgm:pt>
    <dgm:pt modelId="{B4E8F450-34EE-400E-906E-875AD7C23D43}" type="pres">
      <dgm:prSet presAssocID="{F4B35343-5AF3-4553-B41A-0569C361021C}" presName="hierChild3" presStyleCnt="0"/>
      <dgm:spPr/>
    </dgm:pt>
  </dgm:ptLst>
  <dgm:cxnLst>
    <dgm:cxn modelId="{0227DC10-581C-42C5-86C9-D6F01B827595}" type="presOf" srcId="{F4B35343-5AF3-4553-B41A-0569C361021C}" destId="{4F7D9D9E-8E59-4E43-8B33-8CCF9EAB988E}" srcOrd="0" destOrd="0" presId="urn:microsoft.com/office/officeart/2005/8/layout/orgChart1"/>
    <dgm:cxn modelId="{3F741F25-F9B8-403B-9CC7-4743CF1EF5A3}" type="presOf" srcId="{E17A7215-5BA3-433D-9A93-48BBDE200E7C}" destId="{2365F1A8-4D3F-4132-9872-5FBCB48A5832}" srcOrd="0" destOrd="0" presId="urn:microsoft.com/office/officeart/2005/8/layout/orgChart1"/>
    <dgm:cxn modelId="{A4142B2E-C666-4C0F-BE59-26D0FAE16027}" type="presOf" srcId="{8431853B-B4F2-4A97-BF09-408DD42E00A0}" destId="{49D99BD4-CCAA-4066-B9E4-365F6CE12330}" srcOrd="1" destOrd="0" presId="urn:microsoft.com/office/officeart/2005/8/layout/orgChart1"/>
    <dgm:cxn modelId="{8FEA3F33-BB2F-4CA6-9129-6C251FC1CFD2}" type="presOf" srcId="{8431853B-B4F2-4A97-BF09-408DD42E00A0}" destId="{B6DB7FB3-FFF1-4CCA-98F0-2ECC03675925}" srcOrd="0" destOrd="0" presId="urn:microsoft.com/office/officeart/2005/8/layout/orgChart1"/>
    <dgm:cxn modelId="{5DAAFE36-C62C-407C-BE8A-5228479C4167}" srcId="{E17A7215-5BA3-433D-9A93-48BBDE200E7C}" destId="{9242B11A-E1EF-4C47-83A4-B93BCCCB580B}" srcOrd="0" destOrd="0" parTransId="{128131B5-7C8B-45AA-A29C-9FFAEEA08B9D}" sibTransId="{80A6B2C9-4564-49E4-801A-01DBE25E376B}"/>
    <dgm:cxn modelId="{F5CE8C40-C851-4D5C-994A-B11C896D26BA}" type="presOf" srcId="{A5675A65-3026-4404-837D-2806519AA515}" destId="{C7B2B8FD-3E7A-421C-943B-72503C4AEEAE}" srcOrd="1" destOrd="0" presId="urn:microsoft.com/office/officeart/2005/8/layout/orgChart1"/>
    <dgm:cxn modelId="{2104EA40-FC3D-4D8C-9C5B-C387EF9C2F4E}" type="presOf" srcId="{A5675A65-3026-4404-837D-2806519AA515}" destId="{57F2D09A-E2E2-437C-908D-F235A7C85C93}" srcOrd="0" destOrd="0" presId="urn:microsoft.com/office/officeart/2005/8/layout/orgChart1"/>
    <dgm:cxn modelId="{84CE204D-CEEA-4C08-A9AF-792D02C2DD1E}" srcId="{E17A7215-5BA3-433D-9A93-48BBDE200E7C}" destId="{F4B35343-5AF3-4553-B41A-0569C361021C}" srcOrd="3" destOrd="0" parTransId="{EA52B93C-2595-4065-9312-0E9C00D11D26}" sibTransId="{8D379635-A86C-448D-8B53-BD8B72D9467B}"/>
    <dgm:cxn modelId="{FD67C352-D76A-49A5-BA4F-4C5BBA84345C}" type="presOf" srcId="{9242B11A-E1EF-4C47-83A4-B93BCCCB580B}" destId="{41A4454C-C959-4EC5-9A27-2579CA118AAF}" srcOrd="1" destOrd="0" presId="urn:microsoft.com/office/officeart/2005/8/layout/orgChart1"/>
    <dgm:cxn modelId="{CB5EE67A-0A85-45D3-BE90-A87285FC4B05}" srcId="{E17A7215-5BA3-433D-9A93-48BBDE200E7C}" destId="{A5675A65-3026-4404-837D-2806519AA515}" srcOrd="1" destOrd="0" parTransId="{02D71C07-D94A-485A-9AC5-C3D652AE5894}" sibTransId="{58A2FC03-45F1-4E27-B7F6-1C32C1C94A15}"/>
    <dgm:cxn modelId="{0DE0CD8D-46B0-411A-B4B0-8A312BD6E5FC}" srcId="{E17A7215-5BA3-433D-9A93-48BBDE200E7C}" destId="{8431853B-B4F2-4A97-BF09-408DD42E00A0}" srcOrd="2" destOrd="0" parTransId="{C27690F3-B55C-4B58-AAB4-1EA48B6BB3F3}" sibTransId="{693CC8B5-F7B9-41AA-9D3E-71E43F536A78}"/>
    <dgm:cxn modelId="{51C319CE-89DC-4075-A480-5B9C24097805}" type="presOf" srcId="{F4B35343-5AF3-4553-B41A-0569C361021C}" destId="{69C57337-E8E3-458A-8EE2-B9C3DD2397DE}" srcOrd="1" destOrd="0" presId="urn:microsoft.com/office/officeart/2005/8/layout/orgChart1"/>
    <dgm:cxn modelId="{BF104DF4-F09D-4015-81BA-F4E290992DBA}" type="presOf" srcId="{9242B11A-E1EF-4C47-83A4-B93BCCCB580B}" destId="{2036ED68-ED92-490E-9348-F3DEC39D24E7}" srcOrd="0" destOrd="0" presId="urn:microsoft.com/office/officeart/2005/8/layout/orgChart1"/>
    <dgm:cxn modelId="{CE1A9786-60C9-4335-886A-7197DA6C3ECD}" type="presParOf" srcId="{2365F1A8-4D3F-4132-9872-5FBCB48A5832}" destId="{936AFC30-007F-4582-A8C0-CC0AA811F866}" srcOrd="0" destOrd="0" presId="urn:microsoft.com/office/officeart/2005/8/layout/orgChart1"/>
    <dgm:cxn modelId="{D312C7C7-777E-4FE6-A722-2299D67BA5B9}" type="presParOf" srcId="{936AFC30-007F-4582-A8C0-CC0AA811F866}" destId="{802371FD-7021-4696-A17E-706F4C88A15C}" srcOrd="0" destOrd="0" presId="urn:microsoft.com/office/officeart/2005/8/layout/orgChart1"/>
    <dgm:cxn modelId="{8C808703-E8DC-42B3-B6AE-E8F9556FF0FB}" type="presParOf" srcId="{802371FD-7021-4696-A17E-706F4C88A15C}" destId="{2036ED68-ED92-490E-9348-F3DEC39D24E7}" srcOrd="0" destOrd="0" presId="urn:microsoft.com/office/officeart/2005/8/layout/orgChart1"/>
    <dgm:cxn modelId="{834729A2-8D8B-483C-9CA6-DB723922D07F}" type="presParOf" srcId="{802371FD-7021-4696-A17E-706F4C88A15C}" destId="{41A4454C-C959-4EC5-9A27-2579CA118AAF}" srcOrd="1" destOrd="0" presId="urn:microsoft.com/office/officeart/2005/8/layout/orgChart1"/>
    <dgm:cxn modelId="{902E87E4-5083-4041-B242-948AD0940746}" type="presParOf" srcId="{936AFC30-007F-4582-A8C0-CC0AA811F866}" destId="{18CBEDB1-1864-4AAA-85AC-1306A80D8250}" srcOrd="1" destOrd="0" presId="urn:microsoft.com/office/officeart/2005/8/layout/orgChart1"/>
    <dgm:cxn modelId="{F8056395-5B50-4380-9EA0-A1DBA0FA91ED}" type="presParOf" srcId="{936AFC30-007F-4582-A8C0-CC0AA811F866}" destId="{D72267E1-5CF2-4497-8D8A-3BF034F99507}" srcOrd="2" destOrd="0" presId="urn:microsoft.com/office/officeart/2005/8/layout/orgChart1"/>
    <dgm:cxn modelId="{F4AF12A5-9B0D-4301-8675-AA8D1CF54984}" type="presParOf" srcId="{2365F1A8-4D3F-4132-9872-5FBCB48A5832}" destId="{AD235F3D-4110-4D35-A4BC-920F2E693EB6}" srcOrd="1" destOrd="0" presId="urn:microsoft.com/office/officeart/2005/8/layout/orgChart1"/>
    <dgm:cxn modelId="{F8A1FEF9-B9EE-4997-824D-C2E4C034FD12}" type="presParOf" srcId="{AD235F3D-4110-4D35-A4BC-920F2E693EB6}" destId="{9AC01875-5977-40B2-BAAB-4DF24C16D8CD}" srcOrd="0" destOrd="0" presId="urn:microsoft.com/office/officeart/2005/8/layout/orgChart1"/>
    <dgm:cxn modelId="{D64A923D-BB9B-4E02-9269-3420BF7DC257}" type="presParOf" srcId="{9AC01875-5977-40B2-BAAB-4DF24C16D8CD}" destId="{57F2D09A-E2E2-437C-908D-F235A7C85C93}" srcOrd="0" destOrd="0" presId="urn:microsoft.com/office/officeart/2005/8/layout/orgChart1"/>
    <dgm:cxn modelId="{DF28D06D-D6E7-49F2-9BD0-39C5C4593BE7}" type="presParOf" srcId="{9AC01875-5977-40B2-BAAB-4DF24C16D8CD}" destId="{C7B2B8FD-3E7A-421C-943B-72503C4AEEAE}" srcOrd="1" destOrd="0" presId="urn:microsoft.com/office/officeart/2005/8/layout/orgChart1"/>
    <dgm:cxn modelId="{7402F64A-B488-4AB2-A663-22A042D78B65}" type="presParOf" srcId="{AD235F3D-4110-4D35-A4BC-920F2E693EB6}" destId="{4AD4C231-E672-4C8F-A38C-5A4B85176D91}" srcOrd="1" destOrd="0" presId="urn:microsoft.com/office/officeart/2005/8/layout/orgChart1"/>
    <dgm:cxn modelId="{68554E05-4F33-4820-9466-A96E1B767996}" type="presParOf" srcId="{AD235F3D-4110-4D35-A4BC-920F2E693EB6}" destId="{ECD2F03E-ACE1-4379-B956-7332EBE944A9}" srcOrd="2" destOrd="0" presId="urn:microsoft.com/office/officeart/2005/8/layout/orgChart1"/>
    <dgm:cxn modelId="{1ACF204D-EBFD-4F43-BA2F-969D636CA92C}" type="presParOf" srcId="{2365F1A8-4D3F-4132-9872-5FBCB48A5832}" destId="{E156FE6E-0BB3-4192-91A6-CCF13FC6FC53}" srcOrd="2" destOrd="0" presId="urn:microsoft.com/office/officeart/2005/8/layout/orgChart1"/>
    <dgm:cxn modelId="{719853D8-141B-412E-B572-CE2FD3187E2D}" type="presParOf" srcId="{E156FE6E-0BB3-4192-91A6-CCF13FC6FC53}" destId="{5721AA0E-93FA-44BF-BDC2-2436707015B5}" srcOrd="0" destOrd="0" presId="urn:microsoft.com/office/officeart/2005/8/layout/orgChart1"/>
    <dgm:cxn modelId="{1F682762-B9AD-4433-BC43-B7A5058D9E84}" type="presParOf" srcId="{5721AA0E-93FA-44BF-BDC2-2436707015B5}" destId="{B6DB7FB3-FFF1-4CCA-98F0-2ECC03675925}" srcOrd="0" destOrd="0" presId="urn:microsoft.com/office/officeart/2005/8/layout/orgChart1"/>
    <dgm:cxn modelId="{8913C456-C01C-402E-B592-E780EF416EA5}" type="presParOf" srcId="{5721AA0E-93FA-44BF-BDC2-2436707015B5}" destId="{49D99BD4-CCAA-4066-B9E4-365F6CE12330}" srcOrd="1" destOrd="0" presId="urn:microsoft.com/office/officeart/2005/8/layout/orgChart1"/>
    <dgm:cxn modelId="{8090A466-65C0-43F3-B8DC-F958E2C94802}" type="presParOf" srcId="{E156FE6E-0BB3-4192-91A6-CCF13FC6FC53}" destId="{948638C0-818E-4F9A-AF8F-F24AFEDFD562}" srcOrd="1" destOrd="0" presId="urn:microsoft.com/office/officeart/2005/8/layout/orgChart1"/>
    <dgm:cxn modelId="{085E735E-D157-4715-8BD1-A9742F59AAA3}" type="presParOf" srcId="{E156FE6E-0BB3-4192-91A6-CCF13FC6FC53}" destId="{005101BC-B7E4-4700-B9BC-D274490EA09C}" srcOrd="2" destOrd="0" presId="urn:microsoft.com/office/officeart/2005/8/layout/orgChart1"/>
    <dgm:cxn modelId="{BE847E1E-F1D0-440F-A891-BA04AD5C3916}" type="presParOf" srcId="{2365F1A8-4D3F-4132-9872-5FBCB48A5832}" destId="{C7716DDD-4397-4EF4-934B-0DD2DD538083}" srcOrd="3" destOrd="0" presId="urn:microsoft.com/office/officeart/2005/8/layout/orgChart1"/>
    <dgm:cxn modelId="{EA26CC29-A229-4551-BE60-A9F650504620}" type="presParOf" srcId="{C7716DDD-4397-4EF4-934B-0DD2DD538083}" destId="{0B56CE45-F92B-4C4B-8ECE-9D5CC1276590}" srcOrd="0" destOrd="0" presId="urn:microsoft.com/office/officeart/2005/8/layout/orgChart1"/>
    <dgm:cxn modelId="{28E28367-9E69-4AD5-8A40-B8C9E874313E}" type="presParOf" srcId="{0B56CE45-F92B-4C4B-8ECE-9D5CC1276590}" destId="{4F7D9D9E-8E59-4E43-8B33-8CCF9EAB988E}" srcOrd="0" destOrd="0" presId="urn:microsoft.com/office/officeart/2005/8/layout/orgChart1"/>
    <dgm:cxn modelId="{82EBCAF9-D512-4D12-854D-3ABE7D278310}" type="presParOf" srcId="{0B56CE45-F92B-4C4B-8ECE-9D5CC1276590}" destId="{69C57337-E8E3-458A-8EE2-B9C3DD2397DE}" srcOrd="1" destOrd="0" presId="urn:microsoft.com/office/officeart/2005/8/layout/orgChart1"/>
    <dgm:cxn modelId="{473162FD-8898-405B-A241-1202893794AA}" type="presParOf" srcId="{C7716DDD-4397-4EF4-934B-0DD2DD538083}" destId="{B5AD32C0-0823-4308-A8DF-55F6F65CD7A3}" srcOrd="1" destOrd="0" presId="urn:microsoft.com/office/officeart/2005/8/layout/orgChart1"/>
    <dgm:cxn modelId="{B3148384-7008-441F-8543-0C3860DA17DC}" type="presParOf" srcId="{C7716DDD-4397-4EF4-934B-0DD2DD538083}" destId="{B4E8F450-34EE-400E-906E-875AD7C23D43}" srcOrd="2" destOrd="0" presId="urn:microsoft.com/office/officeart/2005/8/layout/orgChar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3588396-5686-41DE-858B-1B30F396B2B8}">
      <dsp:nvSpPr>
        <dsp:cNvPr id="0" name=""/>
        <dsp:cNvSpPr/>
      </dsp:nvSpPr>
      <dsp:spPr>
        <a:xfrm>
          <a:off x="0" y="682"/>
          <a:ext cx="6245265" cy="1596566"/>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2008F9D-FA32-4B3D-AFA4-871B8623D723}">
      <dsp:nvSpPr>
        <dsp:cNvPr id="0" name=""/>
        <dsp:cNvSpPr/>
      </dsp:nvSpPr>
      <dsp:spPr>
        <a:xfrm>
          <a:off x="482961" y="359909"/>
          <a:ext cx="878111" cy="878111"/>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462588E4-4F88-4D89-AC14-B46A4B6E56D6}">
      <dsp:nvSpPr>
        <dsp:cNvPr id="0" name=""/>
        <dsp:cNvSpPr/>
      </dsp:nvSpPr>
      <dsp:spPr>
        <a:xfrm>
          <a:off x="1844034" y="682"/>
          <a:ext cx="4401230" cy="159656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8970" tIns="168970" rIns="168970" bIns="168970" numCol="1" spcCol="1270" anchor="ctr" anchorCtr="0">
          <a:noAutofit/>
        </a:bodyPr>
        <a:lstStyle/>
        <a:p>
          <a:pPr marL="0" lvl="0" indent="0" algn="l" defTabSz="800100">
            <a:lnSpc>
              <a:spcPct val="90000"/>
            </a:lnSpc>
            <a:spcBef>
              <a:spcPct val="0"/>
            </a:spcBef>
            <a:spcAft>
              <a:spcPct val="35000"/>
            </a:spcAft>
            <a:buNone/>
          </a:pPr>
          <a:r>
            <a:rPr lang="en-GB" sz="1800" kern="1200" dirty="0"/>
            <a:t>“A different way of talking about careers &amp; careers leadership: in the realm of overall improvement”</a:t>
          </a:r>
          <a:endParaRPr lang="en-US" sz="1800" kern="1200" dirty="0"/>
        </a:p>
      </dsp:txBody>
      <dsp:txXfrm>
        <a:off x="1844034" y="682"/>
        <a:ext cx="4401230" cy="1596566"/>
      </dsp:txXfrm>
    </dsp:sp>
    <dsp:sp modelId="{C425A284-B79D-432C-874F-599D161CFA92}">
      <dsp:nvSpPr>
        <dsp:cNvPr id="0" name=""/>
        <dsp:cNvSpPr/>
      </dsp:nvSpPr>
      <dsp:spPr>
        <a:xfrm>
          <a:off x="0" y="1996390"/>
          <a:ext cx="6245265" cy="1596566"/>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1213B5F-C714-409F-A9EC-AC34F69E0DB7}">
      <dsp:nvSpPr>
        <dsp:cNvPr id="0" name=""/>
        <dsp:cNvSpPr/>
      </dsp:nvSpPr>
      <dsp:spPr>
        <a:xfrm>
          <a:off x="482961" y="2355617"/>
          <a:ext cx="878111" cy="878111"/>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0137A687-2594-4025-92E3-9C0DA663334C}">
      <dsp:nvSpPr>
        <dsp:cNvPr id="0" name=""/>
        <dsp:cNvSpPr/>
      </dsp:nvSpPr>
      <dsp:spPr>
        <a:xfrm>
          <a:off x="1844034" y="1996390"/>
          <a:ext cx="4401230" cy="159656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8970" tIns="168970" rIns="168970" bIns="168970" numCol="1" spcCol="1270" anchor="ctr" anchorCtr="0">
          <a:noAutofit/>
        </a:bodyPr>
        <a:lstStyle/>
        <a:p>
          <a:pPr marL="0" lvl="0" indent="0" algn="l" defTabSz="800100">
            <a:lnSpc>
              <a:spcPct val="90000"/>
            </a:lnSpc>
            <a:spcBef>
              <a:spcPct val="0"/>
            </a:spcBef>
            <a:spcAft>
              <a:spcPct val="35000"/>
            </a:spcAft>
            <a:buNone/>
          </a:pPr>
          <a:r>
            <a:rPr lang="en-GB" sz="1800" kern="1200" dirty="0"/>
            <a:t>“An opportunity to identify the actions that will create a more sustainable and embedded approach where leadership is distributed and careers is considered to be everyone’s responsibility”</a:t>
          </a:r>
          <a:endParaRPr lang="en-US" sz="1800" kern="1200" dirty="0"/>
        </a:p>
      </dsp:txBody>
      <dsp:txXfrm>
        <a:off x="1844034" y="1996390"/>
        <a:ext cx="4401230" cy="1596566"/>
      </dsp:txXfrm>
    </dsp:sp>
    <dsp:sp modelId="{B4042561-EB4F-44BC-95FD-E939BD5094E2}">
      <dsp:nvSpPr>
        <dsp:cNvPr id="0" name=""/>
        <dsp:cNvSpPr/>
      </dsp:nvSpPr>
      <dsp:spPr>
        <a:xfrm>
          <a:off x="0" y="3992098"/>
          <a:ext cx="6245265" cy="1596566"/>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FCAF5BA-C2E7-4E7D-B46C-2452BAB5BE7A}">
      <dsp:nvSpPr>
        <dsp:cNvPr id="0" name=""/>
        <dsp:cNvSpPr/>
      </dsp:nvSpPr>
      <dsp:spPr>
        <a:xfrm>
          <a:off x="482961" y="4351325"/>
          <a:ext cx="878111" cy="878111"/>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31074C6E-32CA-4678-8066-5244A16814AA}">
      <dsp:nvSpPr>
        <dsp:cNvPr id="0" name=""/>
        <dsp:cNvSpPr/>
      </dsp:nvSpPr>
      <dsp:spPr>
        <a:xfrm>
          <a:off x="1844034" y="3992098"/>
          <a:ext cx="4401230" cy="159656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8970" tIns="168970" rIns="168970" bIns="168970" numCol="1" spcCol="1270" anchor="ctr" anchorCtr="0">
          <a:noAutofit/>
        </a:bodyPr>
        <a:lstStyle/>
        <a:p>
          <a:pPr marL="0" lvl="0" indent="0" algn="l" defTabSz="800100">
            <a:lnSpc>
              <a:spcPct val="90000"/>
            </a:lnSpc>
            <a:spcBef>
              <a:spcPct val="0"/>
            </a:spcBef>
            <a:spcAft>
              <a:spcPct val="35000"/>
            </a:spcAft>
            <a:buNone/>
          </a:pPr>
          <a:r>
            <a:rPr lang="en-GB" sz="1800" kern="1200" dirty="0"/>
            <a:t>“A strategic focus on the impact and outcomes of careers provision, when the temptation can be to focus on the operational inputs and activities”</a:t>
          </a:r>
          <a:endParaRPr lang="en-US" sz="1800" kern="1200" dirty="0"/>
        </a:p>
      </dsp:txBody>
      <dsp:txXfrm>
        <a:off x="1844034" y="3992098"/>
        <a:ext cx="4401230" cy="159656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B090ADB-ABED-405F-9CFE-1D371AD13502}">
      <dsp:nvSpPr>
        <dsp:cNvPr id="0" name=""/>
        <dsp:cNvSpPr/>
      </dsp:nvSpPr>
      <dsp:spPr>
        <a:xfrm>
          <a:off x="3038146" y="988517"/>
          <a:ext cx="666735" cy="91440"/>
        </a:xfrm>
        <a:custGeom>
          <a:avLst/>
          <a:gdLst/>
          <a:ahLst/>
          <a:cxnLst/>
          <a:rect l="0" t="0" r="0" b="0"/>
          <a:pathLst>
            <a:path>
              <a:moveTo>
                <a:pt x="0" y="45720"/>
              </a:moveTo>
              <a:lnTo>
                <a:pt x="666735" y="45720"/>
              </a:lnTo>
            </a:path>
          </a:pathLst>
        </a:custGeom>
        <a:noFill/>
        <a:ln w="6350" cap="flat" cmpd="sng" algn="ctr">
          <a:solidFill>
            <a:schemeClr val="accent2">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GB" sz="500" kern="1200"/>
        </a:p>
      </dsp:txBody>
      <dsp:txXfrm>
        <a:off x="3354080" y="1030751"/>
        <a:ext cx="34866" cy="6973"/>
      </dsp:txXfrm>
    </dsp:sp>
    <dsp:sp modelId="{6864CF2B-C4B1-464A-A406-D24D0129F372}">
      <dsp:nvSpPr>
        <dsp:cNvPr id="0" name=""/>
        <dsp:cNvSpPr/>
      </dsp:nvSpPr>
      <dsp:spPr>
        <a:xfrm>
          <a:off x="8054" y="124669"/>
          <a:ext cx="3031892" cy="1819135"/>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8565" tIns="155945" rIns="148565" bIns="155945" numCol="1" spcCol="1270" anchor="ctr" anchorCtr="0">
          <a:noAutofit/>
        </a:bodyPr>
        <a:lstStyle/>
        <a:p>
          <a:pPr marL="0" lvl="0" indent="0" algn="ctr" defTabSz="889000">
            <a:lnSpc>
              <a:spcPct val="90000"/>
            </a:lnSpc>
            <a:spcBef>
              <a:spcPct val="0"/>
            </a:spcBef>
            <a:spcAft>
              <a:spcPct val="35000"/>
            </a:spcAft>
            <a:buNone/>
            <a:defRPr cap="all"/>
          </a:pPr>
          <a:r>
            <a:rPr lang="en-GB" sz="2000" kern="1200">
              <a:latin typeface="Calibri Light" panose="020F0302020204030204"/>
            </a:rPr>
            <a:t>Conditions of Success – How have things been allowed to happen?</a:t>
          </a:r>
          <a:endParaRPr lang="en-GB" sz="2000" kern="1200"/>
        </a:p>
      </dsp:txBody>
      <dsp:txXfrm>
        <a:off x="8054" y="124669"/>
        <a:ext cx="3031892" cy="1819135"/>
      </dsp:txXfrm>
    </dsp:sp>
    <dsp:sp modelId="{05709C40-E76A-4F3A-A6F6-01CA2D33110D}">
      <dsp:nvSpPr>
        <dsp:cNvPr id="0" name=""/>
        <dsp:cNvSpPr/>
      </dsp:nvSpPr>
      <dsp:spPr>
        <a:xfrm>
          <a:off x="6767374" y="988517"/>
          <a:ext cx="666735" cy="91440"/>
        </a:xfrm>
        <a:custGeom>
          <a:avLst/>
          <a:gdLst/>
          <a:ahLst/>
          <a:cxnLst/>
          <a:rect l="0" t="0" r="0" b="0"/>
          <a:pathLst>
            <a:path>
              <a:moveTo>
                <a:pt x="0" y="45720"/>
              </a:moveTo>
              <a:lnTo>
                <a:pt x="666735" y="45720"/>
              </a:lnTo>
            </a:path>
          </a:pathLst>
        </a:custGeom>
        <a:noFill/>
        <a:ln w="6350" cap="flat" cmpd="sng" algn="ctr">
          <a:solidFill>
            <a:schemeClr val="accent3">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GB" sz="500" kern="1200"/>
        </a:p>
      </dsp:txBody>
      <dsp:txXfrm>
        <a:off x="7083308" y="1030751"/>
        <a:ext cx="34866" cy="6973"/>
      </dsp:txXfrm>
    </dsp:sp>
    <dsp:sp modelId="{2775D3A6-4E0E-4682-A935-93E956D17209}">
      <dsp:nvSpPr>
        <dsp:cNvPr id="0" name=""/>
        <dsp:cNvSpPr/>
      </dsp:nvSpPr>
      <dsp:spPr>
        <a:xfrm>
          <a:off x="3737281" y="124669"/>
          <a:ext cx="3031892" cy="1819135"/>
        </a:xfrm>
        <a:prstGeom prst="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8565" tIns="155945" rIns="148565" bIns="155945" numCol="1" spcCol="1270" anchor="ctr" anchorCtr="0">
          <a:noAutofit/>
        </a:bodyPr>
        <a:lstStyle/>
        <a:p>
          <a:pPr marL="0" lvl="0" indent="0" algn="ctr" defTabSz="889000">
            <a:lnSpc>
              <a:spcPct val="90000"/>
            </a:lnSpc>
            <a:spcBef>
              <a:spcPct val="0"/>
            </a:spcBef>
            <a:spcAft>
              <a:spcPct val="35000"/>
            </a:spcAft>
            <a:buNone/>
            <a:defRPr cap="all"/>
          </a:pPr>
          <a:r>
            <a:rPr lang="en-GB" sz="2000" kern="1200">
              <a:latin typeface="Calibri Light" panose="020F0302020204030204"/>
            </a:rPr>
            <a:t>Identification and Removal of Barriers – What will enable progress through the Maturity Model?</a:t>
          </a:r>
          <a:endParaRPr lang="en-GB" sz="2000" kern="1200"/>
        </a:p>
      </dsp:txBody>
      <dsp:txXfrm>
        <a:off x="3737281" y="124669"/>
        <a:ext cx="3031892" cy="1819135"/>
      </dsp:txXfrm>
    </dsp:sp>
    <dsp:sp modelId="{C2E67517-E2EA-4AE7-B885-3B7B65229C93}">
      <dsp:nvSpPr>
        <dsp:cNvPr id="0" name=""/>
        <dsp:cNvSpPr/>
      </dsp:nvSpPr>
      <dsp:spPr>
        <a:xfrm>
          <a:off x="1524000" y="1942005"/>
          <a:ext cx="7458455" cy="666735"/>
        </a:xfrm>
        <a:custGeom>
          <a:avLst/>
          <a:gdLst/>
          <a:ahLst/>
          <a:cxnLst/>
          <a:rect l="0" t="0" r="0" b="0"/>
          <a:pathLst>
            <a:path>
              <a:moveTo>
                <a:pt x="7458455" y="0"/>
              </a:moveTo>
              <a:lnTo>
                <a:pt x="7458455" y="350467"/>
              </a:lnTo>
              <a:lnTo>
                <a:pt x="0" y="350467"/>
              </a:lnTo>
              <a:lnTo>
                <a:pt x="0" y="666735"/>
              </a:lnTo>
            </a:path>
          </a:pathLst>
        </a:custGeom>
        <a:noFill/>
        <a:ln w="6350" cap="flat" cmpd="sng" algn="ctr">
          <a:solidFill>
            <a:schemeClr val="accent4">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GB" sz="500" kern="1200"/>
        </a:p>
      </dsp:txBody>
      <dsp:txXfrm>
        <a:off x="5065953" y="2271886"/>
        <a:ext cx="374549" cy="6973"/>
      </dsp:txXfrm>
    </dsp:sp>
    <dsp:sp modelId="{0AE82429-A221-460C-9F83-0EEE66FFC4B7}">
      <dsp:nvSpPr>
        <dsp:cNvPr id="0" name=""/>
        <dsp:cNvSpPr/>
      </dsp:nvSpPr>
      <dsp:spPr>
        <a:xfrm>
          <a:off x="7466509" y="124669"/>
          <a:ext cx="3031892" cy="1819135"/>
        </a:xfrm>
        <a:prstGeom prst="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8565" tIns="155945" rIns="148565" bIns="155945" numCol="1" spcCol="1270" anchor="ctr" anchorCtr="0">
          <a:noAutofit/>
        </a:bodyPr>
        <a:lstStyle/>
        <a:p>
          <a:pPr marL="0" lvl="0" indent="0" algn="ctr" defTabSz="889000">
            <a:lnSpc>
              <a:spcPct val="90000"/>
            </a:lnSpc>
            <a:spcBef>
              <a:spcPct val="0"/>
            </a:spcBef>
            <a:spcAft>
              <a:spcPct val="35000"/>
            </a:spcAft>
            <a:buNone/>
            <a:defRPr cap="all"/>
          </a:pPr>
          <a:r>
            <a:rPr lang="en-GB" sz="2000" kern="1200">
              <a:latin typeface="Calibri Light" panose="020F0302020204030204"/>
            </a:rPr>
            <a:t>Explore the Solutions – Who can support? What is realistic and achievable?</a:t>
          </a:r>
          <a:endParaRPr lang="en-GB" sz="2000" kern="1200"/>
        </a:p>
      </dsp:txBody>
      <dsp:txXfrm>
        <a:off x="7466509" y="124669"/>
        <a:ext cx="3031892" cy="1819135"/>
      </dsp:txXfrm>
    </dsp:sp>
    <dsp:sp modelId="{C12ABF51-5AA8-413C-8782-2272E26B1A60}">
      <dsp:nvSpPr>
        <dsp:cNvPr id="0" name=""/>
        <dsp:cNvSpPr/>
      </dsp:nvSpPr>
      <dsp:spPr>
        <a:xfrm>
          <a:off x="3038146" y="3504988"/>
          <a:ext cx="666735" cy="91440"/>
        </a:xfrm>
        <a:custGeom>
          <a:avLst/>
          <a:gdLst/>
          <a:ahLst/>
          <a:cxnLst/>
          <a:rect l="0" t="0" r="0" b="0"/>
          <a:pathLst>
            <a:path>
              <a:moveTo>
                <a:pt x="0" y="45720"/>
              </a:moveTo>
              <a:lnTo>
                <a:pt x="666735" y="45720"/>
              </a:lnTo>
            </a:path>
          </a:pathLst>
        </a:custGeom>
        <a:noFill/>
        <a:ln w="6350" cap="flat" cmpd="sng" algn="ctr">
          <a:solidFill>
            <a:schemeClr val="accent5">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GB" sz="500" kern="1200"/>
        </a:p>
      </dsp:txBody>
      <dsp:txXfrm>
        <a:off x="3354080" y="3547221"/>
        <a:ext cx="34866" cy="6973"/>
      </dsp:txXfrm>
    </dsp:sp>
    <dsp:sp modelId="{832BC818-4887-4795-8130-0518C953F152}">
      <dsp:nvSpPr>
        <dsp:cNvPr id="0" name=""/>
        <dsp:cNvSpPr/>
      </dsp:nvSpPr>
      <dsp:spPr>
        <a:xfrm>
          <a:off x="8054" y="2641140"/>
          <a:ext cx="3031892" cy="1819135"/>
        </a:xfrm>
        <a:prstGeom prst="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8565" tIns="155945" rIns="148565" bIns="155945" numCol="1" spcCol="1270" anchor="ctr" anchorCtr="0">
          <a:noAutofit/>
        </a:bodyPr>
        <a:lstStyle/>
        <a:p>
          <a:pPr marL="0" lvl="0" indent="0" algn="ctr" defTabSz="889000">
            <a:lnSpc>
              <a:spcPct val="90000"/>
            </a:lnSpc>
            <a:spcBef>
              <a:spcPct val="0"/>
            </a:spcBef>
            <a:spcAft>
              <a:spcPct val="35000"/>
            </a:spcAft>
            <a:buNone/>
            <a:defRPr cap="all"/>
          </a:pPr>
          <a:r>
            <a:rPr lang="en-GB" sz="2000" kern="1200">
              <a:latin typeface="Calibri Light" panose="020F0302020204030204"/>
            </a:rPr>
            <a:t>Strategic, Embedded and Sustainable – Ensuring these foundations are in place (Theme 1)</a:t>
          </a:r>
          <a:endParaRPr lang="en-GB" sz="2000" kern="1200"/>
        </a:p>
      </dsp:txBody>
      <dsp:txXfrm>
        <a:off x="8054" y="2641140"/>
        <a:ext cx="3031892" cy="1819135"/>
      </dsp:txXfrm>
    </dsp:sp>
    <dsp:sp modelId="{72C2DD56-DAD1-4B0F-BDCC-1C8AEA719190}">
      <dsp:nvSpPr>
        <dsp:cNvPr id="0" name=""/>
        <dsp:cNvSpPr/>
      </dsp:nvSpPr>
      <dsp:spPr>
        <a:xfrm>
          <a:off x="3737281" y="2641140"/>
          <a:ext cx="3031892" cy="1819135"/>
        </a:xfrm>
        <a:prstGeom prst="rect">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8565" tIns="155945" rIns="148565" bIns="155945" numCol="1" spcCol="1270" anchor="ctr" anchorCtr="0">
          <a:noAutofit/>
        </a:bodyPr>
        <a:lstStyle/>
        <a:p>
          <a:pPr marL="0" lvl="0" indent="0" algn="ctr" defTabSz="889000">
            <a:lnSpc>
              <a:spcPct val="90000"/>
            </a:lnSpc>
            <a:spcBef>
              <a:spcPct val="0"/>
            </a:spcBef>
            <a:spcAft>
              <a:spcPct val="35000"/>
            </a:spcAft>
            <a:buNone/>
            <a:defRPr cap="all"/>
          </a:pPr>
          <a:r>
            <a:rPr lang="en-GB" sz="2000" kern="1200">
              <a:latin typeface="Calibri Light" panose="020F0302020204030204"/>
            </a:rPr>
            <a:t>A Focus on Each and Every Young Person – Considering outcomes and evaluation of impact (Theme 2)</a:t>
          </a:r>
          <a:endParaRPr lang="en-GB" sz="2000" kern="1200"/>
        </a:p>
      </dsp:txBody>
      <dsp:txXfrm>
        <a:off x="3737281" y="2641140"/>
        <a:ext cx="3031892" cy="1819135"/>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69A0EFC-2638-4790-8F41-6740DDBC5766}">
      <dsp:nvSpPr>
        <dsp:cNvPr id="0" name=""/>
        <dsp:cNvSpPr/>
      </dsp:nvSpPr>
      <dsp:spPr>
        <a:xfrm>
          <a:off x="1396" y="0"/>
          <a:ext cx="3629988" cy="5000522"/>
        </a:xfrm>
        <a:prstGeom prst="roundRect">
          <a:avLst>
            <a:gd name="adj" fmla="val 10000"/>
          </a:avLst>
        </a:prstGeom>
        <a:solidFill>
          <a:schemeClr val="bg2">
            <a:alpha val="2500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91440" tIns="91440" rIns="91440" bIns="91440" numCol="1" spcCol="1270" anchor="ctr" anchorCtr="0">
          <a:noAutofit/>
        </a:bodyPr>
        <a:lstStyle/>
        <a:p>
          <a:pPr marL="0" lvl="0" indent="0" algn="ctr" defTabSz="1066800" rtl="0">
            <a:lnSpc>
              <a:spcPct val="90000"/>
            </a:lnSpc>
            <a:spcBef>
              <a:spcPct val="0"/>
            </a:spcBef>
            <a:spcAft>
              <a:spcPct val="35000"/>
            </a:spcAft>
            <a:buNone/>
          </a:pPr>
          <a:r>
            <a:rPr lang="en-GB" sz="2400" b="1" kern="1200">
              <a:solidFill>
                <a:schemeClr val="bg2"/>
              </a:solidFill>
              <a:latin typeface="Calibri Light" panose="020F0302020204030204"/>
            </a:rPr>
            <a:t>Internal Leadership</a:t>
          </a:r>
          <a:br>
            <a:rPr lang="en-GB" sz="2400" b="1" kern="1200">
              <a:solidFill>
                <a:schemeClr val="bg2"/>
              </a:solidFill>
              <a:latin typeface="Calibri Light" panose="020F0302020204030204"/>
            </a:rPr>
          </a:br>
          <a:r>
            <a:rPr lang="en-GB" sz="2400" b="1" kern="1200">
              <a:solidFill>
                <a:schemeClr val="bg2"/>
              </a:solidFill>
              <a:latin typeface="Calibri Light" panose="020F0302020204030204"/>
            </a:rPr>
            <a:t>Review</a:t>
          </a:r>
          <a:endParaRPr lang="en-GB" sz="2400" b="1" kern="1200">
            <a:solidFill>
              <a:schemeClr val="bg2"/>
            </a:solidFill>
          </a:endParaRPr>
        </a:p>
      </dsp:txBody>
      <dsp:txXfrm>
        <a:off x="1396" y="0"/>
        <a:ext cx="3629988" cy="1500156"/>
      </dsp:txXfrm>
    </dsp:sp>
    <dsp:sp modelId="{911E4DD7-756F-4E1F-B4F8-DDEE33943B18}">
      <dsp:nvSpPr>
        <dsp:cNvPr id="0" name=""/>
        <dsp:cNvSpPr/>
      </dsp:nvSpPr>
      <dsp:spPr>
        <a:xfrm>
          <a:off x="364395" y="1500583"/>
          <a:ext cx="2903991" cy="982402"/>
        </a:xfrm>
        <a:prstGeom prst="roundRect">
          <a:avLst>
            <a:gd name="adj" fmla="val 10000"/>
          </a:avLst>
        </a:prstGeom>
        <a:solidFill>
          <a:schemeClr val="lt1">
            <a:hueOff val="0"/>
            <a:satOff val="0"/>
            <a:lumOff val="0"/>
            <a:alphaOff val="0"/>
          </a:schemeClr>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5560" tIns="26670" rIns="35560" bIns="26670" numCol="1" spcCol="1270" anchor="ctr" anchorCtr="0">
          <a:noAutofit/>
        </a:bodyPr>
        <a:lstStyle/>
        <a:p>
          <a:pPr marL="0" lvl="0" indent="0" algn="ctr" defTabSz="622300">
            <a:lnSpc>
              <a:spcPct val="90000"/>
            </a:lnSpc>
            <a:spcBef>
              <a:spcPct val="0"/>
            </a:spcBef>
            <a:spcAft>
              <a:spcPct val="35000"/>
            </a:spcAft>
            <a:buNone/>
          </a:pPr>
          <a:r>
            <a:rPr lang="en-GB" sz="1400" b="1" kern="1200">
              <a:solidFill>
                <a:schemeClr val="bg2"/>
              </a:solidFill>
            </a:rPr>
            <a:t>Collaboration - </a:t>
          </a:r>
          <a:r>
            <a:rPr lang="en-GB" sz="1400" b="1" kern="1200">
              <a:solidFill>
                <a:schemeClr val="bg2"/>
              </a:solidFill>
              <a:latin typeface="Calibri"/>
              <a:cs typeface="Calibri"/>
            </a:rPr>
            <a:t>Wider SLT engagement in Careers</a:t>
          </a:r>
          <a:endParaRPr lang="en-GB" sz="1400" kern="1200">
            <a:solidFill>
              <a:schemeClr val="bg2"/>
            </a:solidFill>
            <a:latin typeface="Calibri"/>
            <a:cs typeface="Calibri"/>
          </a:endParaRPr>
        </a:p>
      </dsp:txBody>
      <dsp:txXfrm>
        <a:off x="393169" y="1529357"/>
        <a:ext cx="2846443" cy="924854"/>
      </dsp:txXfrm>
    </dsp:sp>
    <dsp:sp modelId="{9A6B49AF-8738-4B06-A1C4-14B96DE0BD85}">
      <dsp:nvSpPr>
        <dsp:cNvPr id="0" name=""/>
        <dsp:cNvSpPr/>
      </dsp:nvSpPr>
      <dsp:spPr>
        <a:xfrm>
          <a:off x="364395" y="2634125"/>
          <a:ext cx="2903991" cy="982402"/>
        </a:xfrm>
        <a:prstGeom prst="roundRect">
          <a:avLst>
            <a:gd name="adj" fmla="val 10000"/>
          </a:avLst>
        </a:prstGeom>
        <a:solidFill>
          <a:schemeClr val="lt1">
            <a:hueOff val="0"/>
            <a:satOff val="0"/>
            <a:lumOff val="0"/>
            <a:alphaOff val="0"/>
          </a:schemeClr>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5560" tIns="26670" rIns="35560" bIns="26670" numCol="1" spcCol="1270" anchor="ctr" anchorCtr="0">
          <a:noAutofit/>
        </a:bodyPr>
        <a:lstStyle/>
        <a:p>
          <a:pPr marL="0" lvl="0" indent="0" algn="ctr" defTabSz="622300">
            <a:lnSpc>
              <a:spcPct val="90000"/>
            </a:lnSpc>
            <a:spcBef>
              <a:spcPct val="0"/>
            </a:spcBef>
            <a:spcAft>
              <a:spcPct val="35000"/>
            </a:spcAft>
            <a:buNone/>
          </a:pPr>
          <a:r>
            <a:rPr lang="en-GB" sz="1400" b="1" kern="1200">
              <a:solidFill>
                <a:schemeClr val="bg2"/>
              </a:solidFill>
              <a:latin typeface="Calibri"/>
              <a:cs typeface="Calibri"/>
            </a:rPr>
            <a:t>Awareness of current ‘best-fit’ related to different themes underpinned by the Gatsby Benchmarks</a:t>
          </a:r>
          <a:endParaRPr lang="en-GB" sz="1400" kern="1200">
            <a:solidFill>
              <a:schemeClr val="bg2"/>
            </a:solidFill>
            <a:latin typeface="Calibri"/>
            <a:cs typeface="Calibri"/>
          </a:endParaRPr>
        </a:p>
      </dsp:txBody>
      <dsp:txXfrm>
        <a:off x="393169" y="2662899"/>
        <a:ext cx="2846443" cy="924854"/>
      </dsp:txXfrm>
    </dsp:sp>
    <dsp:sp modelId="{3D5EEB99-E1A2-4BC3-ACC6-AA254CDAFE38}">
      <dsp:nvSpPr>
        <dsp:cNvPr id="0" name=""/>
        <dsp:cNvSpPr/>
      </dsp:nvSpPr>
      <dsp:spPr>
        <a:xfrm>
          <a:off x="364395" y="3767666"/>
          <a:ext cx="2903991" cy="982402"/>
        </a:xfrm>
        <a:prstGeom prst="roundRect">
          <a:avLst>
            <a:gd name="adj" fmla="val 10000"/>
          </a:avLst>
        </a:prstGeom>
        <a:solidFill>
          <a:schemeClr val="lt1">
            <a:hueOff val="0"/>
            <a:satOff val="0"/>
            <a:lumOff val="0"/>
            <a:alphaOff val="0"/>
          </a:schemeClr>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5560" tIns="26670" rIns="35560" bIns="26670" numCol="1" spcCol="1270" anchor="ctr" anchorCtr="0">
          <a:noAutofit/>
        </a:bodyPr>
        <a:lstStyle/>
        <a:p>
          <a:pPr marL="0" lvl="0" indent="0" algn="ctr" defTabSz="622300" rtl="0">
            <a:lnSpc>
              <a:spcPct val="90000"/>
            </a:lnSpc>
            <a:spcBef>
              <a:spcPct val="0"/>
            </a:spcBef>
            <a:spcAft>
              <a:spcPct val="35000"/>
            </a:spcAft>
            <a:buNone/>
          </a:pPr>
          <a:r>
            <a:rPr lang="en-GB" sz="1400" b="1" kern="1200">
              <a:solidFill>
                <a:schemeClr val="bg2"/>
              </a:solidFill>
              <a:latin typeface="Calibri"/>
              <a:cs typeface="Calibri"/>
            </a:rPr>
            <a:t>Stimulates initial thoughts around how to achieve progress through the Maturity Model</a:t>
          </a:r>
          <a:endParaRPr lang="en-GB" sz="1400" kern="1200">
            <a:solidFill>
              <a:schemeClr val="bg2"/>
            </a:solidFill>
            <a:latin typeface="Calibri"/>
            <a:cs typeface="Calibri"/>
          </a:endParaRPr>
        </a:p>
      </dsp:txBody>
      <dsp:txXfrm>
        <a:off x="393169" y="3796440"/>
        <a:ext cx="2846443" cy="924854"/>
      </dsp:txXfrm>
    </dsp:sp>
    <dsp:sp modelId="{52B5ABC6-53A3-4A32-A5C3-D24F87050C60}">
      <dsp:nvSpPr>
        <dsp:cNvPr id="0" name=""/>
        <dsp:cNvSpPr/>
      </dsp:nvSpPr>
      <dsp:spPr>
        <a:xfrm>
          <a:off x="3903634" y="0"/>
          <a:ext cx="3629988" cy="5000522"/>
        </a:xfrm>
        <a:prstGeom prst="roundRect">
          <a:avLst>
            <a:gd name="adj" fmla="val 10000"/>
          </a:avLst>
        </a:prstGeom>
        <a:solidFill>
          <a:schemeClr val="accent6">
            <a:alpha val="2500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GB" sz="2400" kern="1200">
              <a:solidFill>
                <a:schemeClr val="accent6"/>
              </a:solidFill>
            </a:rPr>
            <a:t>Peer-to-Peer Review</a:t>
          </a:r>
        </a:p>
      </dsp:txBody>
      <dsp:txXfrm>
        <a:off x="3903634" y="0"/>
        <a:ext cx="3629988" cy="1500156"/>
      </dsp:txXfrm>
    </dsp:sp>
    <dsp:sp modelId="{818101FE-089B-47CC-9498-337902AE7B3A}">
      <dsp:nvSpPr>
        <dsp:cNvPr id="0" name=""/>
        <dsp:cNvSpPr/>
      </dsp:nvSpPr>
      <dsp:spPr>
        <a:xfrm>
          <a:off x="4266632" y="1500583"/>
          <a:ext cx="2903991" cy="982402"/>
        </a:xfrm>
        <a:prstGeom prst="roundRect">
          <a:avLst>
            <a:gd name="adj" fmla="val 10000"/>
          </a:avLst>
        </a:prstGeom>
        <a:solidFill>
          <a:schemeClr val="lt1">
            <a:hueOff val="0"/>
            <a:satOff val="0"/>
            <a:lumOff val="0"/>
            <a:alphaOff val="0"/>
          </a:schemeClr>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5560" tIns="26670" rIns="35560" bIns="26670" numCol="1" spcCol="1270" anchor="ctr" anchorCtr="0">
          <a:noAutofit/>
        </a:bodyPr>
        <a:lstStyle/>
        <a:p>
          <a:pPr marL="0" lvl="0" indent="0" algn="ctr" defTabSz="622300">
            <a:lnSpc>
              <a:spcPct val="90000"/>
            </a:lnSpc>
            <a:spcBef>
              <a:spcPct val="0"/>
            </a:spcBef>
            <a:spcAft>
              <a:spcPct val="35000"/>
            </a:spcAft>
            <a:buNone/>
          </a:pPr>
          <a:r>
            <a:rPr lang="en-GB" sz="1400" b="1" kern="1200">
              <a:solidFill>
                <a:schemeClr val="accent6"/>
              </a:solidFill>
              <a:latin typeface="Calibri"/>
              <a:ea typeface="Lato"/>
              <a:cs typeface="Calibri"/>
            </a:rPr>
            <a:t>Support and challenge from peers</a:t>
          </a:r>
          <a:endParaRPr lang="en-GB" sz="1400" kern="1200">
            <a:solidFill>
              <a:schemeClr val="accent6"/>
            </a:solidFill>
          </a:endParaRPr>
        </a:p>
      </dsp:txBody>
      <dsp:txXfrm>
        <a:off x="4295406" y="1529357"/>
        <a:ext cx="2846443" cy="924854"/>
      </dsp:txXfrm>
    </dsp:sp>
    <dsp:sp modelId="{7DE71011-0027-4F3B-B3CC-5B0050CAE79F}">
      <dsp:nvSpPr>
        <dsp:cNvPr id="0" name=""/>
        <dsp:cNvSpPr/>
      </dsp:nvSpPr>
      <dsp:spPr>
        <a:xfrm>
          <a:off x="4266632" y="2634125"/>
          <a:ext cx="2903991" cy="982402"/>
        </a:xfrm>
        <a:prstGeom prst="roundRect">
          <a:avLst>
            <a:gd name="adj" fmla="val 10000"/>
          </a:avLst>
        </a:prstGeom>
        <a:solidFill>
          <a:schemeClr val="lt1">
            <a:hueOff val="0"/>
            <a:satOff val="0"/>
            <a:lumOff val="0"/>
            <a:alphaOff val="0"/>
          </a:schemeClr>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5560" tIns="26670" rIns="35560" bIns="26670" numCol="1" spcCol="1270" anchor="ctr" anchorCtr="0">
          <a:noAutofit/>
        </a:bodyPr>
        <a:lstStyle/>
        <a:p>
          <a:pPr marL="0" lvl="0" indent="0" algn="ctr" defTabSz="622300" rtl="0">
            <a:lnSpc>
              <a:spcPct val="90000"/>
            </a:lnSpc>
            <a:spcBef>
              <a:spcPct val="0"/>
            </a:spcBef>
            <a:spcAft>
              <a:spcPct val="35000"/>
            </a:spcAft>
            <a:buNone/>
          </a:pPr>
          <a:r>
            <a:rPr lang="en-GB" sz="1400" b="1" kern="1200">
              <a:solidFill>
                <a:schemeClr val="accent6"/>
              </a:solidFill>
              <a:latin typeface="Calibri"/>
              <a:ea typeface="Lato"/>
              <a:cs typeface="Calibri"/>
            </a:rPr>
            <a:t>Expert guidance from a trained facilitator using standardised methodology </a:t>
          </a:r>
          <a:endParaRPr lang="en-GB" sz="1400" kern="1200">
            <a:solidFill>
              <a:schemeClr val="accent6"/>
            </a:solidFill>
            <a:latin typeface="Calibri Light" panose="020F0302020204030204"/>
          </a:endParaRPr>
        </a:p>
      </dsp:txBody>
      <dsp:txXfrm>
        <a:off x="4295406" y="2662899"/>
        <a:ext cx="2846443" cy="924854"/>
      </dsp:txXfrm>
    </dsp:sp>
    <dsp:sp modelId="{2BE955AC-5A39-47B9-AA28-A8908C2CE73F}">
      <dsp:nvSpPr>
        <dsp:cNvPr id="0" name=""/>
        <dsp:cNvSpPr/>
      </dsp:nvSpPr>
      <dsp:spPr>
        <a:xfrm>
          <a:off x="4266632" y="3767666"/>
          <a:ext cx="2903991" cy="982402"/>
        </a:xfrm>
        <a:prstGeom prst="roundRect">
          <a:avLst>
            <a:gd name="adj" fmla="val 10000"/>
          </a:avLst>
        </a:prstGeom>
        <a:solidFill>
          <a:schemeClr val="lt1">
            <a:hueOff val="0"/>
            <a:satOff val="0"/>
            <a:lumOff val="0"/>
            <a:alphaOff val="0"/>
          </a:schemeClr>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5560" tIns="26670" rIns="35560" bIns="26670" numCol="1" spcCol="1270" anchor="ctr" anchorCtr="0">
          <a:noAutofit/>
        </a:bodyPr>
        <a:lstStyle/>
        <a:p>
          <a:pPr marL="0" lvl="0" indent="0" algn="ctr" defTabSz="622300">
            <a:lnSpc>
              <a:spcPct val="90000"/>
            </a:lnSpc>
            <a:spcBef>
              <a:spcPct val="0"/>
            </a:spcBef>
            <a:spcAft>
              <a:spcPct val="35000"/>
            </a:spcAft>
            <a:buNone/>
          </a:pPr>
          <a:r>
            <a:rPr lang="en-GB" sz="1400" b="1" kern="1200">
              <a:solidFill>
                <a:schemeClr val="accent6"/>
              </a:solidFill>
              <a:latin typeface="Calibri"/>
              <a:ea typeface="Lato"/>
              <a:cs typeface="Calibri"/>
            </a:rPr>
            <a:t>Output: Collaboratively agreed highest leverage actions prompted by the Maturity Model language</a:t>
          </a:r>
          <a:endParaRPr lang="en-GB" sz="1400" kern="1200">
            <a:solidFill>
              <a:schemeClr val="accent6"/>
            </a:solidFill>
          </a:endParaRPr>
        </a:p>
      </dsp:txBody>
      <dsp:txXfrm>
        <a:off x="4295406" y="3796440"/>
        <a:ext cx="2846443" cy="924854"/>
      </dsp:txXfrm>
    </dsp:sp>
    <dsp:sp modelId="{F62A0096-9986-4ABB-8344-F41C432E6C17}">
      <dsp:nvSpPr>
        <dsp:cNvPr id="0" name=""/>
        <dsp:cNvSpPr/>
      </dsp:nvSpPr>
      <dsp:spPr>
        <a:xfrm>
          <a:off x="7805872" y="0"/>
          <a:ext cx="3629988" cy="5000522"/>
        </a:xfrm>
        <a:prstGeom prst="roundRect">
          <a:avLst>
            <a:gd name="adj" fmla="val 10000"/>
          </a:avLst>
        </a:prstGeom>
        <a:solidFill>
          <a:schemeClr val="dk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91440" tIns="91440" rIns="91440" bIns="91440" numCol="1" spcCol="1270" anchor="ctr" anchorCtr="0">
          <a:noAutofit/>
        </a:bodyPr>
        <a:lstStyle/>
        <a:p>
          <a:pPr marL="0" lvl="0" indent="0" algn="ctr" defTabSz="1066800" rtl="0">
            <a:lnSpc>
              <a:spcPct val="90000"/>
            </a:lnSpc>
            <a:spcBef>
              <a:spcPct val="0"/>
            </a:spcBef>
            <a:spcAft>
              <a:spcPct val="35000"/>
            </a:spcAft>
            <a:buNone/>
          </a:pPr>
          <a:r>
            <a:rPr lang="en-GB" sz="2400" kern="1200">
              <a:solidFill>
                <a:schemeClr val="tx2"/>
              </a:solidFill>
            </a:rPr>
            <a:t>Summary of Review, </a:t>
          </a:r>
          <a:br>
            <a:rPr lang="en-GB" sz="2400" kern="1200">
              <a:solidFill>
                <a:schemeClr val="tx2"/>
              </a:solidFill>
            </a:rPr>
          </a:br>
          <a:r>
            <a:rPr lang="en-GB" sz="2400" kern="1200">
              <a:solidFill>
                <a:schemeClr val="tx2"/>
              </a:solidFill>
            </a:rPr>
            <a:t>Action Planning and Post-Review Stages</a:t>
          </a:r>
          <a:r>
            <a:rPr lang="en-GB" sz="2400" kern="1200">
              <a:solidFill>
                <a:schemeClr val="tx2"/>
              </a:solidFill>
              <a:latin typeface="Calibri Light" panose="020F0302020204030204"/>
            </a:rPr>
            <a:t> </a:t>
          </a:r>
          <a:endParaRPr lang="en-GB" sz="2400" kern="1200">
            <a:solidFill>
              <a:schemeClr val="tx2"/>
            </a:solidFill>
          </a:endParaRPr>
        </a:p>
      </dsp:txBody>
      <dsp:txXfrm>
        <a:off x="7805872" y="0"/>
        <a:ext cx="3629988" cy="1500156"/>
      </dsp:txXfrm>
    </dsp:sp>
    <dsp:sp modelId="{D849A023-DBA2-4065-910A-0FF5853D0A6D}">
      <dsp:nvSpPr>
        <dsp:cNvPr id="0" name=""/>
        <dsp:cNvSpPr/>
      </dsp:nvSpPr>
      <dsp:spPr>
        <a:xfrm>
          <a:off x="8168870" y="1500583"/>
          <a:ext cx="2903991" cy="982402"/>
        </a:xfrm>
        <a:prstGeom prst="roundRect">
          <a:avLst>
            <a:gd name="adj" fmla="val 10000"/>
          </a:avLst>
        </a:prstGeom>
        <a:solidFill>
          <a:schemeClr val="lt1">
            <a:hueOff val="0"/>
            <a:satOff val="0"/>
            <a:lumOff val="0"/>
            <a:alphaOff val="0"/>
          </a:schemeClr>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5560" tIns="26670" rIns="35560" bIns="26670" numCol="1" spcCol="1270" anchor="ctr" anchorCtr="0">
          <a:noAutofit/>
        </a:bodyPr>
        <a:lstStyle/>
        <a:p>
          <a:pPr marL="0" lvl="0" indent="0" algn="ctr" defTabSz="622300" rtl="0">
            <a:lnSpc>
              <a:spcPct val="90000"/>
            </a:lnSpc>
            <a:spcBef>
              <a:spcPct val="0"/>
            </a:spcBef>
            <a:spcAft>
              <a:spcPct val="35000"/>
            </a:spcAft>
            <a:buNone/>
          </a:pPr>
          <a:r>
            <a:rPr lang="en-GB" sz="1400" b="1" kern="1200">
              <a:latin typeface="Calibri"/>
              <a:ea typeface="Lato"/>
              <a:cs typeface="Calibri"/>
            </a:rPr>
            <a:t>A summary of discussions, celebrations of strengths and agreed highest leverage actions to inform SLT and Governors</a:t>
          </a:r>
          <a:endParaRPr lang="en-GB" sz="1400" kern="1200"/>
        </a:p>
      </dsp:txBody>
      <dsp:txXfrm>
        <a:off x="8197644" y="1529357"/>
        <a:ext cx="2846443" cy="924854"/>
      </dsp:txXfrm>
    </dsp:sp>
    <dsp:sp modelId="{6DFA7829-04C7-4B30-AFFC-F3E78F640CB8}">
      <dsp:nvSpPr>
        <dsp:cNvPr id="0" name=""/>
        <dsp:cNvSpPr/>
      </dsp:nvSpPr>
      <dsp:spPr>
        <a:xfrm>
          <a:off x="8168870" y="2634125"/>
          <a:ext cx="2903991" cy="982402"/>
        </a:xfrm>
        <a:prstGeom prst="roundRect">
          <a:avLst>
            <a:gd name="adj" fmla="val 10000"/>
          </a:avLst>
        </a:prstGeom>
        <a:solidFill>
          <a:schemeClr val="lt1">
            <a:hueOff val="0"/>
            <a:satOff val="0"/>
            <a:lumOff val="0"/>
            <a:alphaOff val="0"/>
          </a:schemeClr>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5560" tIns="26670" rIns="35560" bIns="26670" numCol="1" spcCol="1270" anchor="ctr" anchorCtr="0">
          <a:noAutofit/>
        </a:bodyPr>
        <a:lstStyle/>
        <a:p>
          <a:pPr marL="0" lvl="0" indent="0" algn="ctr" defTabSz="622300">
            <a:lnSpc>
              <a:spcPct val="90000"/>
            </a:lnSpc>
            <a:spcBef>
              <a:spcPct val="0"/>
            </a:spcBef>
            <a:spcAft>
              <a:spcPct val="35000"/>
            </a:spcAft>
            <a:buNone/>
          </a:pPr>
          <a:r>
            <a:rPr lang="en-GB" sz="1400" b="1" kern="1200">
              <a:latin typeface="Calibri"/>
              <a:ea typeface="Lato"/>
              <a:cs typeface="Calibri"/>
            </a:rPr>
            <a:t>Collaborative action planning to ensure sustainable, strategic, impact-driven improvement</a:t>
          </a:r>
          <a:endParaRPr lang="en-GB" sz="1400" b="1" kern="1200"/>
        </a:p>
      </dsp:txBody>
      <dsp:txXfrm>
        <a:off x="8197644" y="2662899"/>
        <a:ext cx="2846443" cy="924854"/>
      </dsp:txXfrm>
    </dsp:sp>
    <dsp:sp modelId="{281193DD-991B-4424-BFF5-CB97723B99CD}">
      <dsp:nvSpPr>
        <dsp:cNvPr id="0" name=""/>
        <dsp:cNvSpPr/>
      </dsp:nvSpPr>
      <dsp:spPr>
        <a:xfrm>
          <a:off x="8168870" y="3767666"/>
          <a:ext cx="2903991" cy="982402"/>
        </a:xfrm>
        <a:prstGeom prst="roundRect">
          <a:avLst>
            <a:gd name="adj" fmla="val 10000"/>
          </a:avLst>
        </a:prstGeom>
        <a:solidFill>
          <a:schemeClr val="lt1">
            <a:hueOff val="0"/>
            <a:satOff val="0"/>
            <a:lumOff val="0"/>
            <a:alphaOff val="0"/>
          </a:schemeClr>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5560" tIns="26670" rIns="35560" bIns="26670" numCol="1" spcCol="1270" anchor="ctr" anchorCtr="0">
          <a:noAutofit/>
        </a:bodyPr>
        <a:lstStyle/>
        <a:p>
          <a:pPr marL="0" lvl="0" indent="0" algn="ctr" defTabSz="622300" rtl="0">
            <a:lnSpc>
              <a:spcPct val="90000"/>
            </a:lnSpc>
            <a:spcBef>
              <a:spcPct val="0"/>
            </a:spcBef>
            <a:spcAft>
              <a:spcPct val="35000"/>
            </a:spcAft>
            <a:buNone/>
          </a:pPr>
          <a:r>
            <a:rPr lang="en-GB" sz="1400" b="1" kern="1200"/>
            <a:t>A mechanism to </a:t>
          </a:r>
          <a:r>
            <a:rPr lang="en-GB" sz="1400" b="1" kern="1200">
              <a:latin typeface="+mn-lt"/>
            </a:rPr>
            <a:t>enable long-term student and institution level impact when careers is leveraged as a vehicle for overall improvement </a:t>
          </a:r>
        </a:p>
      </dsp:txBody>
      <dsp:txXfrm>
        <a:off x="8197644" y="3796440"/>
        <a:ext cx="2846443" cy="924854"/>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B58E129-E896-4CD3-AAE0-4FDCF554010C}">
      <dsp:nvSpPr>
        <dsp:cNvPr id="0" name=""/>
        <dsp:cNvSpPr/>
      </dsp:nvSpPr>
      <dsp:spPr>
        <a:xfrm>
          <a:off x="858709" y="0"/>
          <a:ext cx="9732036" cy="5979586"/>
        </a:xfrm>
        <a:prstGeom prst="rightArrow">
          <a:avLst/>
        </a:prstGeom>
        <a:solidFill>
          <a:schemeClr val="dk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A060283-0930-408E-8ED3-E839A10624F9}">
      <dsp:nvSpPr>
        <dsp:cNvPr id="0" name=""/>
        <dsp:cNvSpPr/>
      </dsp:nvSpPr>
      <dsp:spPr>
        <a:xfrm>
          <a:off x="2799" y="1793875"/>
          <a:ext cx="2488914" cy="2391834"/>
        </a:xfrm>
        <a:prstGeom prst="roundRect">
          <a:avLst/>
        </a:prstGeom>
        <a:solidFill>
          <a:schemeClr val="dk2">
            <a:hueOff val="0"/>
            <a:satOff val="0"/>
            <a:lumOff val="0"/>
            <a:alphaOff val="0"/>
          </a:schemeClr>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GB" sz="1800" b="1" kern="1200"/>
            <a:t>Internal leadership review</a:t>
          </a:r>
          <a:endParaRPr lang="en-GB" sz="1800" b="1" kern="1200">
            <a:latin typeface="+mn-lt"/>
          </a:endParaRPr>
        </a:p>
      </dsp:txBody>
      <dsp:txXfrm>
        <a:off x="119559" y="1910635"/>
        <a:ext cx="2255394" cy="2158314"/>
      </dsp:txXfrm>
    </dsp:sp>
    <dsp:sp modelId="{1F3C736E-A32A-4276-931E-83364FEF4D1C}">
      <dsp:nvSpPr>
        <dsp:cNvPr id="0" name=""/>
        <dsp:cNvSpPr/>
      </dsp:nvSpPr>
      <dsp:spPr>
        <a:xfrm>
          <a:off x="2906533" y="1793875"/>
          <a:ext cx="2732654" cy="2391834"/>
        </a:xfrm>
        <a:prstGeom prst="roundRect">
          <a:avLst/>
        </a:prstGeom>
        <a:solidFill>
          <a:schemeClr val="dk2">
            <a:hueOff val="0"/>
            <a:satOff val="0"/>
            <a:lumOff val="0"/>
            <a:alphaOff val="0"/>
          </a:schemeClr>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GB" sz="1800" b="1" kern="1200"/>
            <a:t>Engagement. trio formation, preparation</a:t>
          </a:r>
        </a:p>
        <a:p>
          <a:pPr marL="0" lvl="0" indent="0" algn="ctr" defTabSz="800100">
            <a:lnSpc>
              <a:spcPct val="90000"/>
            </a:lnSpc>
            <a:spcBef>
              <a:spcPct val="0"/>
            </a:spcBef>
            <a:spcAft>
              <a:spcPct val="35000"/>
            </a:spcAft>
            <a:buNone/>
          </a:pPr>
          <a:r>
            <a:rPr lang="en-GB" sz="1800" b="1" kern="1200"/>
            <a:t>&amp;</a:t>
          </a:r>
        </a:p>
        <a:p>
          <a:pPr marL="0" lvl="0" indent="0" algn="ctr" defTabSz="800100">
            <a:lnSpc>
              <a:spcPct val="90000"/>
            </a:lnSpc>
            <a:spcBef>
              <a:spcPct val="0"/>
            </a:spcBef>
            <a:spcAft>
              <a:spcPct val="35000"/>
            </a:spcAft>
            <a:buNone/>
          </a:pPr>
          <a:r>
            <a:rPr lang="en-GB" sz="1800" b="1" kern="1200"/>
            <a:t>commitment</a:t>
          </a:r>
          <a:endParaRPr lang="en-GB" sz="1800" b="1" kern="1200">
            <a:latin typeface="+mn-lt"/>
          </a:endParaRPr>
        </a:p>
      </dsp:txBody>
      <dsp:txXfrm>
        <a:off x="3023293" y="1910635"/>
        <a:ext cx="2499134" cy="2158314"/>
      </dsp:txXfrm>
    </dsp:sp>
    <dsp:sp modelId="{E0E5D9A2-FD88-4719-A5A4-4869733D5F48}">
      <dsp:nvSpPr>
        <dsp:cNvPr id="0" name=""/>
        <dsp:cNvSpPr/>
      </dsp:nvSpPr>
      <dsp:spPr>
        <a:xfrm>
          <a:off x="6054006" y="1793875"/>
          <a:ext cx="2488914" cy="2391834"/>
        </a:xfrm>
        <a:prstGeom prst="roundRect">
          <a:avLst/>
        </a:prstGeom>
        <a:solidFill>
          <a:schemeClr val="dk2">
            <a:hueOff val="0"/>
            <a:satOff val="0"/>
            <a:lumOff val="0"/>
            <a:alphaOff val="0"/>
          </a:schemeClr>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GB" sz="1800" b="1" kern="1200"/>
            <a:t>Review</a:t>
          </a:r>
          <a:endParaRPr lang="en-GB" sz="1800" kern="1200"/>
        </a:p>
      </dsp:txBody>
      <dsp:txXfrm>
        <a:off x="6170766" y="1910635"/>
        <a:ext cx="2255394" cy="2158314"/>
      </dsp:txXfrm>
    </dsp:sp>
    <dsp:sp modelId="{D7BB72B1-CE8F-407C-8718-0441BBCA39C0}">
      <dsp:nvSpPr>
        <dsp:cNvPr id="0" name=""/>
        <dsp:cNvSpPr/>
      </dsp:nvSpPr>
      <dsp:spPr>
        <a:xfrm>
          <a:off x="8957740" y="1793875"/>
          <a:ext cx="2488914" cy="2391834"/>
        </a:xfrm>
        <a:prstGeom prst="roundRect">
          <a:avLst/>
        </a:prstGeom>
        <a:solidFill>
          <a:schemeClr val="dk2">
            <a:hueOff val="0"/>
            <a:satOff val="0"/>
            <a:lumOff val="0"/>
            <a:alphaOff val="0"/>
          </a:schemeClr>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GB" sz="1800" b="1" kern="1200"/>
            <a:t>Action Plan </a:t>
          </a:r>
        </a:p>
        <a:p>
          <a:pPr marL="0" lvl="0" indent="0" algn="ctr" defTabSz="800100">
            <a:lnSpc>
              <a:spcPct val="90000"/>
            </a:lnSpc>
            <a:spcBef>
              <a:spcPct val="0"/>
            </a:spcBef>
            <a:spcAft>
              <a:spcPct val="35000"/>
            </a:spcAft>
            <a:buNone/>
          </a:pPr>
          <a:r>
            <a:rPr lang="en-GB" sz="1800" b="1" kern="1200"/>
            <a:t>&amp; </a:t>
          </a:r>
        </a:p>
        <a:p>
          <a:pPr marL="0" lvl="0" indent="0" algn="ctr" defTabSz="800100">
            <a:lnSpc>
              <a:spcPct val="90000"/>
            </a:lnSpc>
            <a:spcBef>
              <a:spcPct val="0"/>
            </a:spcBef>
            <a:spcAft>
              <a:spcPct val="35000"/>
            </a:spcAft>
            <a:buNone/>
          </a:pPr>
          <a:r>
            <a:rPr lang="en-GB" sz="1800" b="1" kern="1200"/>
            <a:t>Act</a:t>
          </a:r>
        </a:p>
      </dsp:txBody>
      <dsp:txXfrm>
        <a:off x="9074500" y="1910635"/>
        <a:ext cx="2255394" cy="2158314"/>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036ED68-ED92-490E-9348-F3DEC39D24E7}">
      <dsp:nvSpPr>
        <dsp:cNvPr id="0" name=""/>
        <dsp:cNvSpPr/>
      </dsp:nvSpPr>
      <dsp:spPr>
        <a:xfrm>
          <a:off x="5946" y="2396921"/>
          <a:ext cx="2480542" cy="1240271"/>
        </a:xfrm>
        <a:prstGeom prst="rect">
          <a:avLst/>
        </a:prstGeom>
        <a:solidFill>
          <a:srgbClr val="5CACA8"/>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1600200">
            <a:lnSpc>
              <a:spcPct val="90000"/>
            </a:lnSpc>
            <a:spcBef>
              <a:spcPct val="0"/>
            </a:spcBef>
            <a:spcAft>
              <a:spcPct val="35000"/>
            </a:spcAft>
            <a:buNone/>
          </a:pPr>
          <a:r>
            <a:rPr lang="en-GB" sz="3600" kern="1200"/>
            <a:t>Why?</a:t>
          </a:r>
        </a:p>
      </dsp:txBody>
      <dsp:txXfrm>
        <a:off x="5946" y="2396921"/>
        <a:ext cx="2480542" cy="1240271"/>
      </dsp:txXfrm>
    </dsp:sp>
    <dsp:sp modelId="{57F2D09A-E2E2-437C-908D-F235A7C85C93}">
      <dsp:nvSpPr>
        <dsp:cNvPr id="0" name=""/>
        <dsp:cNvSpPr/>
      </dsp:nvSpPr>
      <dsp:spPr>
        <a:xfrm>
          <a:off x="3007403" y="2396921"/>
          <a:ext cx="2480542" cy="1240271"/>
        </a:xfrm>
        <a:prstGeom prst="rect">
          <a:avLst/>
        </a:prstGeom>
        <a:solidFill>
          <a:srgbClr val="5CACA8"/>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1244600">
            <a:lnSpc>
              <a:spcPct val="90000"/>
            </a:lnSpc>
            <a:spcBef>
              <a:spcPct val="0"/>
            </a:spcBef>
            <a:spcAft>
              <a:spcPct val="35000"/>
            </a:spcAft>
            <a:buNone/>
          </a:pPr>
          <a:r>
            <a:rPr lang="en-GB" sz="2800" kern="1200"/>
            <a:t>What does wiring look like?</a:t>
          </a:r>
        </a:p>
      </dsp:txBody>
      <dsp:txXfrm>
        <a:off x="3007403" y="2396921"/>
        <a:ext cx="2480542" cy="1240271"/>
      </dsp:txXfrm>
    </dsp:sp>
    <dsp:sp modelId="{B6DB7FB3-FFF1-4CCA-98F0-2ECC03675925}">
      <dsp:nvSpPr>
        <dsp:cNvPr id="0" name=""/>
        <dsp:cNvSpPr/>
      </dsp:nvSpPr>
      <dsp:spPr>
        <a:xfrm>
          <a:off x="6008859" y="2396921"/>
          <a:ext cx="2480542" cy="1240271"/>
        </a:xfrm>
        <a:prstGeom prst="rect">
          <a:avLst/>
        </a:prstGeom>
        <a:solidFill>
          <a:srgbClr val="5CACA8"/>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1244600">
            <a:lnSpc>
              <a:spcPct val="90000"/>
            </a:lnSpc>
            <a:spcBef>
              <a:spcPct val="0"/>
            </a:spcBef>
            <a:spcAft>
              <a:spcPct val="35000"/>
            </a:spcAft>
            <a:buNone/>
          </a:pPr>
          <a:r>
            <a:rPr lang="en-GB" sz="2800" kern="1200"/>
            <a:t>How do you know it works?</a:t>
          </a:r>
        </a:p>
      </dsp:txBody>
      <dsp:txXfrm>
        <a:off x="6008859" y="2396921"/>
        <a:ext cx="2480542" cy="1240271"/>
      </dsp:txXfrm>
    </dsp:sp>
    <dsp:sp modelId="{4F7D9D9E-8E59-4E43-8B33-8CCF9EAB988E}">
      <dsp:nvSpPr>
        <dsp:cNvPr id="0" name=""/>
        <dsp:cNvSpPr/>
      </dsp:nvSpPr>
      <dsp:spPr>
        <a:xfrm>
          <a:off x="9010316" y="2396921"/>
          <a:ext cx="2480542" cy="1240271"/>
        </a:xfrm>
        <a:prstGeom prst="rect">
          <a:avLst/>
        </a:prstGeom>
        <a:solidFill>
          <a:srgbClr val="5CACA8"/>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1244600">
            <a:lnSpc>
              <a:spcPct val="90000"/>
            </a:lnSpc>
            <a:spcBef>
              <a:spcPct val="0"/>
            </a:spcBef>
            <a:spcAft>
              <a:spcPct val="35000"/>
            </a:spcAft>
            <a:buNone/>
          </a:pPr>
          <a:r>
            <a:rPr lang="en-GB" sz="2800" kern="1200"/>
            <a:t>How can practice be elevated?</a:t>
          </a:r>
        </a:p>
      </dsp:txBody>
      <dsp:txXfrm>
        <a:off x="9010316" y="2396921"/>
        <a:ext cx="2480542" cy="1240271"/>
      </dsp:txXfrm>
    </dsp:sp>
  </dsp:spTree>
</dsp:drawing>
</file>

<file path=ppt/diagrams/layout1.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2.xml><?xml version="1.0" encoding="utf-8"?>
<dgm:layoutDef xmlns:dgm="http://schemas.openxmlformats.org/drawingml/2006/diagram" xmlns:a="http://schemas.openxmlformats.org/drawingml/2006/main" uniqueId="urn:microsoft.com/office/officeart/2016/7/layout/RepeatingBendingProcessNew">
  <dgm:title val="Repeating Bending Process New"/>
  <dgm:desc val=""/>
  <dgm:catLst>
    <dgm:cat type="process" pri="5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bkpt" val="endCnv"/>
        </dgm:alg>
      </dgm:if>
      <dgm:else name="Name3">
        <dgm:alg type="snake">
          <dgm:param type="grDir" val="tR"/>
          <dgm:param type="flowDir" val="row"/>
          <dgm:param type="contDir" val="same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23"/>
      <dgm:constr type="sp" refType="w" refFor="ch" refForName="sibTrans" op="equ"/>
      <dgm:constr type="userB" for="des" forName="connectorText" refType="sp"/>
      <dgm:constr type="primFontSz" for="ch" ptType="node" op="equ" val="65"/>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ect" r:blip="">
          <dgm:adjLst/>
        </dgm:shape>
        <dgm:presOf axis="desOrSelf" ptType="node"/>
        <dgm:constrLst>
          <dgm:constr type="h" refType="w" fact="0.6"/>
          <dgm:constr type="tMarg" refType="h" fact="0.243"/>
          <dgm:constr type="bMarg" refType="h" fact="0.243"/>
          <dgm:constr type="lMarg" refType="w" fact="0.1389"/>
          <dgm:constr type="rMarg" refType="w" fact="0.1389"/>
        </dgm:constrLst>
        <dgm:ruleLst>
          <dgm:rule type="primFontSz" val="12" fact="NaN" max="NaN"/>
        </dgm:ruleLst>
      </dgm:layoutNode>
      <dgm:forEach name="sibTransForEach" axis="followSib" ptType="sibTrans" cnt="1">
        <dgm:layoutNode name="sibTrans">
          <dgm:choose name="Name4">
            <dgm:if name="Name5" axis="self" func="var" arg="dir" op="equ" val="norm">
              <dgm:alg type="conn">
                <dgm:param type="connRout" val="bend"/>
                <dgm:param type="dim" val="1D"/>
                <dgm:param type="begPts" val="midR bCtr"/>
                <dgm:param type="endPts" val="midL tCtr"/>
              </dgm:alg>
            </dgm:if>
            <dgm:else name="Name6">
              <dgm:alg type="conn">
                <dgm:param type="connRout" val="bend"/>
                <dgm:param type="dim" val="1D"/>
                <dgm:param type="begPts" val="midL bCtr"/>
                <dgm:param type="endPts" val="midR tCtr"/>
              </dgm:alg>
            </dgm:else>
          </dgm:choose>
          <dgm:shape xmlns:r="http://schemas.openxmlformats.org/officeDocument/2006/relationships" type="conn" r:blip="" zOrderOff="-2">
            <dgm:adjLst/>
          </dgm:shape>
          <dgm:presOf axis="self"/>
          <dgm:constrLst>
            <dgm:constr type="begPad" val="-0.05"/>
            <dgm:constr type="endPad" val="0.9"/>
            <dgm:constr type="userA" for="ch" refType="connDist"/>
          </dgm:constrLst>
          <dgm:ruleLst/>
          <dgm:layoutNode name="connectorText">
            <dgm:alg type="tx">
              <dgm:param type="autoTxRot" val="upr"/>
            </dgm:alg>
            <dgm:shape xmlns:r="http://schemas.openxmlformats.org/officeDocument/2006/relationships" type="rect" r:blip="" hideGeom="1">
              <dgm:adjLst/>
            </dgm:shape>
            <dgm:presOf axis="self"/>
            <dgm:constrLst>
              <dgm:constr type="userA"/>
              <dgm:constr type="userB"/>
              <dgm:constr type="w" refType="userA" fact="0.05"/>
              <dgm:constr type="h" refType="userB" fact="0.01"/>
              <dgm:constr type="lMarg" val="1"/>
              <dgm:constr type="rMarg" val="1"/>
              <dgm:constr type="tMarg"/>
              <dgm:constr type="bMarg"/>
            </dgm:constrLst>
            <dgm:ruleLst>
              <dgm:rule type="w" val="NaN" fact="0.6" max="NaN"/>
              <dgm:rule type="h" val="NaN" fact="0.6" max="NaN"/>
              <dgm:rule type="primFontSz" val="5" fact="NaN" max="NaN"/>
            </dgm:ruleLst>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lProcess2">
  <dgm:title val=""/>
  <dgm:desc val=""/>
  <dgm:catLst>
    <dgm:cat type="list" pri="10000"/>
    <dgm:cat type="relationship" pri="1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useDef="1">
    <dgm:dataModel>
      <dgm:ptLst/>
      <dgm:bg/>
      <dgm:whole/>
    </dgm:dataModel>
  </dgm:styleData>
  <dgm:clrData useDef="1">
    <dgm:dataModel>
      <dgm:ptLst/>
      <dgm:bg/>
      <dgm:whole/>
    </dgm:dataModel>
  </dgm:clrData>
  <dgm:layoutNode name="theList">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forName="aSpace" refType="w" fact="0.075"/>
      <dgm:constr type="h" for="des" forName="aSpace2" refType="h" fact="0.1"/>
      <dgm:constr type="primFontSz" for="des" forName="textNode" op="equ"/>
      <dgm:constr type="primFontSz" for="des" forName="childNode" op="equ"/>
    </dgm:constrLst>
    <dgm:ruleLst/>
    <dgm:forEach name="aNodeForEach" axis="ch" ptType="node">
      <dgm:layoutNode name="compNode">
        <dgm:alg type="composite"/>
        <dgm:shape xmlns:r="http://schemas.openxmlformats.org/officeDocument/2006/relationships" r:blip="">
          <dgm:adjLst/>
        </dgm:shape>
        <dgm:presOf/>
        <dgm:constrLst>
          <dgm:constr type="w" for="ch" forName="aNode" refType="w"/>
          <dgm:constr type="h" for="ch" forName="aNode" refType="h"/>
          <dgm:constr type="w" for="ch" forName="textNode" refType="w"/>
          <dgm:constr type="h" for="ch" forName="textNode" refType="h" fact="0.3"/>
          <dgm:constr type="ctrX" for="ch" forName="textNode" refType="w" fact="0.5"/>
          <dgm:constr type="w" for="ch" forName="compChildNode" refType="w" fact="0.8"/>
          <dgm:constr type="h" for="ch" forName="compChildNode" refType="h" fact="0.65"/>
          <dgm:constr type="t" for="ch" forName="compChildNode" refType="h" fact="0.3"/>
          <dgm:constr type="ctrX" for="ch" forName="compChildNode" refType="w" fact="0.5"/>
        </dgm:constrLst>
        <dgm:ruleLst/>
        <dgm:layoutNode name="aNode" styleLbl="bgShp">
          <dgm:alg type="sp"/>
          <dgm:shape xmlns:r="http://schemas.openxmlformats.org/officeDocument/2006/relationships" type="roundRect" r:blip="">
            <dgm:adjLst>
              <dgm:adj idx="1" val="0.1"/>
            </dgm:adjLst>
          </dgm:shape>
          <dgm:presOf axis="self"/>
          <dgm:constrLst/>
          <dgm:ruleLst/>
        </dgm:layoutNode>
        <dgm:layoutNode name="textNode" styleLbl="bgShp">
          <dgm:alg type="tx"/>
          <dgm:shape xmlns:r="http://schemas.openxmlformats.org/officeDocument/2006/relationships" type="rect" r:blip="" hideGeom="1">
            <dgm:adjLst>
              <dgm:adj idx="1" val="0.1"/>
            </dgm:adjLst>
          </dgm:shape>
          <dgm:presOf axis="self"/>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ompChildNode">
          <dgm:alg type="composite"/>
          <dgm:shape xmlns:r="http://schemas.openxmlformats.org/officeDocument/2006/relationships" r:blip="">
            <dgm:adjLst/>
          </dgm:shape>
          <dgm:presOf/>
          <dgm:constrLst>
            <dgm:constr type="w" for="des" forName="childNode" refType="w"/>
            <dgm:constr type="h" for="des" forName="childNode" refType="h"/>
          </dgm:constrLst>
          <dgm:ruleLst/>
          <dgm:layoutNode name="theInnerList">
            <dgm:alg type="lin">
              <dgm:param type="linDir" val="fromT"/>
            </dgm:alg>
            <dgm:shape xmlns:r="http://schemas.openxmlformats.org/officeDocument/2006/relationships" r:blip="">
              <dgm:adjLst/>
            </dgm:shape>
            <dgm:presOf/>
            <dgm:constrLst/>
            <dgm:ruleLst/>
            <dgm:forEach name="childNodeForEach" axis="ch" ptType="node">
              <dgm:layoutNode name="child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tMarg" refType="primFontSz" fact="0.15"/>
                  <dgm:constr type="bMarg" refType="primFontSz" fact="0.15"/>
                  <dgm:constr type="lMarg" refType="primFontSz" fact="0.2"/>
                  <dgm:constr type="rMarg" refType="primFontSz" fact="0.2"/>
                </dgm:constrLst>
                <dgm:ruleLst>
                  <dgm:rule type="primFontSz" val="5" fact="NaN" max="NaN"/>
                </dgm:ruleLst>
              </dgm:layoutNode>
              <dgm:choose name="Name3">
                <dgm:if name="Name4" axis="self" ptType="node" func="revPos" op="equ" val="1"/>
                <dgm:else name="Name5">
                  <dgm:layoutNode name="aSpace2">
                    <dgm:alg type="sp"/>
                    <dgm:shape xmlns:r="http://schemas.openxmlformats.org/officeDocument/2006/relationships" r:blip="">
                      <dgm:adjLst/>
                    </dgm:shape>
                    <dgm:presOf/>
                    <dgm:constrLst/>
                    <dgm:ruleLst/>
                  </dgm:layoutNode>
                </dgm:else>
              </dgm:choose>
            </dgm:forEach>
          </dgm:layoutNode>
        </dgm:layoutNode>
      </dgm:layoutNode>
      <dgm:choose name="Name6">
        <dgm:if name="Name7" axis="self" ptType="node" func="revPos" op="equ" val="1"/>
        <dgm:else name="Name8">
          <dgm:layoutNode name="aSpace">
            <dgm:alg type="sp"/>
            <dgm:shape xmlns:r="http://schemas.openxmlformats.org/officeDocument/2006/relationships" r:blip="">
              <dgm:adjLst/>
            </dgm:shape>
            <dgm:presOf/>
            <dgm:constrLst/>
            <dgm:ruleLst/>
          </dgm:layoutNod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5.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9.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4F388A0F-072E-D64F-859F-043D90B34697}"/>
              </a:ext>
            </a:extLst>
          </p:cNvPr>
          <p:cNvSpPr>
            <a:spLocks noGrp="1"/>
          </p:cNvSpPr>
          <p:nvPr>
            <p:ph type="hdr" sz="quarter"/>
          </p:nvPr>
        </p:nvSpPr>
        <p:spPr>
          <a:xfrm>
            <a:off x="1" y="1"/>
            <a:ext cx="2981430" cy="484754"/>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83575CFF-56C2-9947-8C0D-7B3E79251494}"/>
              </a:ext>
            </a:extLst>
          </p:cNvPr>
          <p:cNvSpPr>
            <a:spLocks noGrp="1"/>
          </p:cNvSpPr>
          <p:nvPr>
            <p:ph type="dt" sz="quarter" idx="1"/>
          </p:nvPr>
        </p:nvSpPr>
        <p:spPr>
          <a:xfrm>
            <a:off x="3897203" y="1"/>
            <a:ext cx="2981430" cy="484754"/>
          </a:xfrm>
          <a:prstGeom prst="rect">
            <a:avLst/>
          </a:prstGeom>
        </p:spPr>
        <p:txBody>
          <a:bodyPr vert="horz" lIns="91440" tIns="45720" rIns="91440" bIns="45720" rtlCol="0"/>
          <a:lstStyle>
            <a:lvl1pPr algn="r">
              <a:defRPr sz="1200"/>
            </a:lvl1pPr>
          </a:lstStyle>
          <a:p>
            <a:fld id="{D33274B3-EC98-7444-97B8-31A1BF69A40A}" type="datetimeFigureOut">
              <a:rPr lang="en-US" smtClean="0"/>
              <a:t>10/1/2024</a:t>
            </a:fld>
            <a:endParaRPr lang="en-US"/>
          </a:p>
        </p:txBody>
      </p:sp>
      <p:sp>
        <p:nvSpPr>
          <p:cNvPr id="4" name="Footer Placeholder 3">
            <a:extLst>
              <a:ext uri="{FF2B5EF4-FFF2-40B4-BE49-F238E27FC236}">
                <a16:creationId xmlns:a16="http://schemas.microsoft.com/office/drawing/2014/main" id="{9686BE66-61FD-F943-A8C2-0FD78A05EBE6}"/>
              </a:ext>
            </a:extLst>
          </p:cNvPr>
          <p:cNvSpPr>
            <a:spLocks noGrp="1"/>
          </p:cNvSpPr>
          <p:nvPr>
            <p:ph type="ftr" sz="quarter" idx="2"/>
          </p:nvPr>
        </p:nvSpPr>
        <p:spPr>
          <a:xfrm>
            <a:off x="1" y="9176773"/>
            <a:ext cx="2981430" cy="484753"/>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088A4CC3-F66C-BA43-9A8B-C7CF7F4425A7}"/>
              </a:ext>
            </a:extLst>
          </p:cNvPr>
          <p:cNvSpPr>
            <a:spLocks noGrp="1"/>
          </p:cNvSpPr>
          <p:nvPr>
            <p:ph type="sldNum" sz="quarter" idx="3"/>
          </p:nvPr>
        </p:nvSpPr>
        <p:spPr>
          <a:xfrm>
            <a:off x="3897203" y="9176773"/>
            <a:ext cx="2981430" cy="484753"/>
          </a:xfrm>
          <a:prstGeom prst="rect">
            <a:avLst/>
          </a:prstGeom>
        </p:spPr>
        <p:txBody>
          <a:bodyPr vert="horz" lIns="91440" tIns="45720" rIns="91440" bIns="45720" rtlCol="0" anchor="b"/>
          <a:lstStyle>
            <a:lvl1pPr algn="r">
              <a:defRPr sz="1200"/>
            </a:lvl1pPr>
          </a:lstStyle>
          <a:p>
            <a:fld id="{ABB3DFC3-9DEC-0E4C-95FC-EA4FE5E2E230}" type="slidenum">
              <a:rPr lang="en-US" smtClean="0"/>
              <a:t>‹#›</a:t>
            </a:fld>
            <a:endParaRPr lang="en-US"/>
          </a:p>
        </p:txBody>
      </p:sp>
    </p:spTree>
    <p:extLst>
      <p:ext uri="{BB962C8B-B14F-4D97-AF65-F5344CB8AC3E}">
        <p14:creationId xmlns:p14="http://schemas.microsoft.com/office/powerpoint/2010/main" val="194228896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8.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1"/>
            <a:ext cx="2981430" cy="484754"/>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97203" y="1"/>
            <a:ext cx="2981430" cy="484754"/>
          </a:xfrm>
          <a:prstGeom prst="rect">
            <a:avLst/>
          </a:prstGeom>
        </p:spPr>
        <p:txBody>
          <a:bodyPr vert="horz" lIns="91440" tIns="45720" rIns="91440" bIns="45720" rtlCol="0"/>
          <a:lstStyle>
            <a:lvl1pPr algn="r">
              <a:defRPr sz="1200"/>
            </a:lvl1pPr>
          </a:lstStyle>
          <a:p>
            <a:fld id="{D4353D0C-D2FB-4A30-B209-1C51E11EC8D8}" type="datetimeFigureOut">
              <a:rPr lang="en-GB" smtClean="0"/>
              <a:t>01/10/2024</a:t>
            </a:fld>
            <a:endParaRPr lang="en-GB"/>
          </a:p>
        </p:txBody>
      </p:sp>
      <p:sp>
        <p:nvSpPr>
          <p:cNvPr id="4" name="Slide Image Placeholder 3"/>
          <p:cNvSpPr>
            <a:spLocks noGrp="1" noRot="1" noChangeAspect="1"/>
          </p:cNvSpPr>
          <p:nvPr>
            <p:ph type="sldImg" idx="2"/>
          </p:nvPr>
        </p:nvSpPr>
        <p:spPr>
          <a:xfrm>
            <a:off x="542925" y="1208088"/>
            <a:ext cx="5794375" cy="3259137"/>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8023" y="4649609"/>
            <a:ext cx="5504180" cy="3804226"/>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1" y="9176773"/>
            <a:ext cx="2981430" cy="484753"/>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97203" y="9176773"/>
            <a:ext cx="2981430" cy="484753"/>
          </a:xfrm>
          <a:prstGeom prst="rect">
            <a:avLst/>
          </a:prstGeom>
        </p:spPr>
        <p:txBody>
          <a:bodyPr vert="horz" lIns="91440" tIns="45720" rIns="91440" bIns="45720" rtlCol="0" anchor="b"/>
          <a:lstStyle>
            <a:lvl1pPr algn="r">
              <a:defRPr sz="1200"/>
            </a:lvl1pPr>
          </a:lstStyle>
          <a:p>
            <a:fld id="{B6A7A875-82CA-438E-839B-8C02F61E3A4E}" type="slidenum">
              <a:rPr lang="en-GB" smtClean="0"/>
              <a:t>‹#›</a:t>
            </a:fld>
            <a:endParaRPr lang="en-GB"/>
          </a:p>
        </p:txBody>
      </p:sp>
    </p:spTree>
    <p:extLst>
      <p:ext uri="{BB962C8B-B14F-4D97-AF65-F5344CB8AC3E}">
        <p14:creationId xmlns:p14="http://schemas.microsoft.com/office/powerpoint/2010/main" val="68546807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s://careersandenterprise.zendesk.com/hc/article_attachments/14207447394460" TargetMode="External"/><Relationship Id="rId2" Type="http://schemas.openxmlformats.org/officeDocument/2006/relationships/slide" Target="../slides/slide6.xml"/><Relationship Id="rId1" Type="http://schemas.openxmlformats.org/officeDocument/2006/relationships/notesMaster" Target="../notesMasters/notesMaster1.xml"/><Relationship Id="rId4" Type="http://schemas.openxmlformats.org/officeDocument/2006/relationships/hyperlink" Target="https://careersandenterprise.zendesk.com/hc/article_attachments/14207440908316" TargetMode="Externa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CF036C-2EDF-7263-4136-DF0BB902CD8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3F0B02D-0A99-E224-0A03-B83A028C8EB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4196ABB-DE7A-4257-5CFF-68162079D227}"/>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9A1C6B9A-D519-9260-703D-07C2F24BC84E}"/>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B6A7A875-82CA-438E-839B-8C02F61E3A4E}"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a:t>
            </a:fld>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8753698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As a summary here is the cumulative value and the discrete value of internal and peer-to-peer reviews</a:t>
            </a:r>
          </a:p>
          <a:p>
            <a:endParaRPr lang="en-GB"/>
          </a:p>
          <a:p>
            <a:endParaRPr lang="en-GB"/>
          </a:p>
          <a:p>
            <a:r>
              <a:rPr lang="en-GB"/>
              <a:t>Column 1 shows the value to institutions of engaging fully in the internal leadership review process</a:t>
            </a:r>
          </a:p>
          <a:p>
            <a:r>
              <a:rPr lang="en-GB"/>
              <a:t>Column 2 captures the key benefits of participating in a standardised Careers Impact System peer-to-peer review</a:t>
            </a:r>
          </a:p>
          <a:p>
            <a:r>
              <a:rPr lang="en-GB"/>
              <a:t>Column 3 shows the added value of the post-review stages – the ‘so what’ and ‘what next’ of a peer-to-peer review</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AD37EEC-1AD9-4BD1-97B9-55588DD8BA68}"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9583977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65881" rtl="0" eaLnBrk="1" fontAlgn="auto" latinLnBrk="0" hangingPunct="1">
              <a:lnSpc>
                <a:spcPct val="100000"/>
              </a:lnSpc>
              <a:spcBef>
                <a:spcPts val="0"/>
              </a:spcBef>
              <a:spcAft>
                <a:spcPts val="0"/>
              </a:spcAft>
              <a:buClrTx/>
              <a:buSzTx/>
              <a:buFontTx/>
              <a:buNone/>
              <a:tabLst/>
              <a:defRPr/>
            </a:pPr>
            <a:fld id="{5FF67D13-372F-416F-9136-66DAE35139F2}" type="slidenum">
              <a:rPr kumimoji="0" lang="en-GB" sz="13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965881" rtl="0" eaLnBrk="1" fontAlgn="auto" latinLnBrk="0" hangingPunct="1">
                <a:lnSpc>
                  <a:spcPct val="100000"/>
                </a:lnSpc>
                <a:spcBef>
                  <a:spcPts val="0"/>
                </a:spcBef>
                <a:spcAft>
                  <a:spcPts val="0"/>
                </a:spcAft>
                <a:buClrTx/>
                <a:buSzTx/>
                <a:buFontTx/>
                <a:buNone/>
                <a:tabLst/>
                <a:defRPr/>
              </a:pPr>
              <a:t>17</a:t>
            </a:fld>
            <a:endParaRPr kumimoji="0" lang="en-GB"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6861488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B6A147-FCF1-4F8D-D92E-0A8281F565C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BAA6F40-722D-796E-B9B0-28440147C31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065E48E-EBE3-DBFE-A36D-9FCD830BBE8E}"/>
              </a:ext>
            </a:extLst>
          </p:cNvPr>
          <p:cNvSpPr>
            <a:spLocks noGrp="1"/>
          </p:cNvSpPr>
          <p:nvPr>
            <p:ph type="body" idx="1"/>
          </p:nvPr>
        </p:nvSpPr>
        <p:spPr/>
        <p:txBody>
          <a:bodyPr/>
          <a:lstStyle/>
          <a:p>
            <a:r>
              <a:rPr lang="en-GB"/>
              <a:t>First thing to say is that for simplicity these overviews are in arrows and seem finite…in truth this process is cyclical and is about standard ways of working and evaluation and planning cycles</a:t>
            </a:r>
          </a:p>
          <a:p>
            <a:endParaRPr lang="en-GB"/>
          </a:p>
          <a:p>
            <a:endParaRPr lang="en-GB"/>
          </a:p>
          <a:p>
            <a:r>
              <a:rPr lang="en-GB"/>
              <a:t>For participating schools, special schools and colleges the peer-to-peer review process is straightforward</a:t>
            </a:r>
          </a:p>
          <a:p>
            <a:endParaRPr lang="en-GB"/>
          </a:p>
          <a:p>
            <a:r>
              <a:rPr lang="en-GB"/>
              <a:t>It starts with the internal leadership review – we talk about this as being ‘always on’ as a pipeline for you – you may also use the data and insight from internal leadership reviews to inform your strategic approach</a:t>
            </a:r>
          </a:p>
          <a:p>
            <a:endParaRPr lang="en-GB"/>
          </a:p>
          <a:p>
            <a:r>
              <a:rPr lang="en-GB"/>
              <a:t>Engagement in peer-to-peer is the next step – you will all be considering your own approach to this and I know a number of Hubs are going top down on this to engage Headteacher forums or MAT CEOs to get SLT and executive buy in – other Hubs re supporting ECs to engage institutions individually</a:t>
            </a:r>
          </a:p>
          <a:p>
            <a:endParaRPr lang="en-GB"/>
          </a:p>
          <a:p>
            <a:r>
              <a:rPr lang="en-GB"/>
              <a:t>It will look and feel different in each Hub and will depend on what success looks like for you and how you have linked this to wider strategic aims </a:t>
            </a:r>
          </a:p>
          <a:p>
            <a:endParaRPr lang="en-GB"/>
          </a:p>
          <a:p>
            <a:r>
              <a:rPr lang="en-GB"/>
              <a:t>Once institutions are engaged then comes trio formation and again this will look and feel different in each hub</a:t>
            </a:r>
          </a:p>
          <a:p>
            <a:r>
              <a:rPr lang="en-GB"/>
              <a:t>Generally institutions have been grouped by type in testing phases but we have had a few cross sector trios with a mix of FE, SEND and mainstream, etc.</a:t>
            </a:r>
          </a:p>
          <a:p>
            <a:endParaRPr lang="en-GB"/>
          </a:p>
          <a:p>
            <a:endParaRPr lang="en-GB"/>
          </a:p>
          <a:p>
            <a:r>
              <a:rPr lang="en-GB"/>
              <a:t>That preparation for participants includes a handbook and participant learning that supports maximising the value for them of the review</a:t>
            </a:r>
          </a:p>
          <a:p>
            <a:endParaRPr lang="en-GB"/>
          </a:p>
          <a:p>
            <a:r>
              <a:rPr lang="en-GB"/>
              <a:t>The review is the most significant commitment of the process and is usually at a neutral venue</a:t>
            </a:r>
          </a:p>
          <a:p>
            <a:r>
              <a:rPr lang="en-GB"/>
              <a:t>The methodology and agenda is a core part of the standardisation of the process and the training focuses on this to achieve that equity of experience and to keep the conversation focused on highest leverage actions</a:t>
            </a:r>
          </a:p>
          <a:p>
            <a:endParaRPr lang="en-GB"/>
          </a:p>
          <a:p>
            <a:r>
              <a:rPr lang="en-GB"/>
              <a:t>For participants the review is followed with action planning and presenting to SLT/Govs on highest leverage actions and ambition</a:t>
            </a:r>
          </a:p>
          <a:p>
            <a:endParaRPr lang="en-GB"/>
          </a:p>
          <a:p>
            <a:r>
              <a:rPr lang="en-GB"/>
              <a:t>If this is the participant view, lets focus now on your view before thinking about it from the perspective of your chosen facilitators </a:t>
            </a:r>
          </a:p>
          <a:p>
            <a:endParaRPr lang="en-GB"/>
          </a:p>
        </p:txBody>
      </p:sp>
      <p:sp>
        <p:nvSpPr>
          <p:cNvPr id="4" name="Slide Number Placeholder 3">
            <a:extLst>
              <a:ext uri="{FF2B5EF4-FFF2-40B4-BE49-F238E27FC236}">
                <a16:creationId xmlns:a16="http://schemas.microsoft.com/office/drawing/2014/main" id="{8FD85ED7-E46D-22AF-EFE3-81605A59BA08}"/>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B6A7A875-82CA-438E-839B-8C02F61E3A4E}"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19</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1295996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b="0"/>
          </a:p>
          <a:p>
            <a:r>
              <a:rPr lang="en-GB" b="0"/>
              <a:t>In teal are the questions of enquiry within a Careers Impact peer-to-peer review </a:t>
            </a:r>
          </a:p>
          <a:p>
            <a:endParaRPr lang="en-GB" b="1"/>
          </a:p>
          <a:p>
            <a:r>
              <a:rPr lang="en-GB" b="0"/>
              <a:t>Why do you do what you do? What does the wiring look like? How do you know it works? How can practice be elevated?</a:t>
            </a:r>
            <a:r>
              <a:rPr lang="en-GB"/>
              <a:t> </a:t>
            </a:r>
            <a:endParaRPr lang="en-GB" b="0">
              <a:cs typeface="Calibri"/>
            </a:endParaRPr>
          </a:p>
          <a:p>
            <a:endParaRPr lang="en-GB" b="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153652-CEBC-4AF8-9625-58AD2FFB47D5}"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3665822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65881" rtl="0" eaLnBrk="1" fontAlgn="auto" latinLnBrk="0" hangingPunct="1">
              <a:lnSpc>
                <a:spcPct val="100000"/>
              </a:lnSpc>
              <a:spcBef>
                <a:spcPts val="0"/>
              </a:spcBef>
              <a:spcAft>
                <a:spcPts val="0"/>
              </a:spcAft>
              <a:buClrTx/>
              <a:buSzTx/>
              <a:buFontTx/>
              <a:buNone/>
              <a:tabLst/>
              <a:defRPr/>
            </a:pPr>
            <a:fld id="{5FF67D13-372F-416F-9136-66DAE35139F2}" type="slidenum">
              <a:rPr kumimoji="0" lang="en-GB" sz="13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965881" rtl="0" eaLnBrk="1" fontAlgn="auto" latinLnBrk="0" hangingPunct="1">
                <a:lnSpc>
                  <a:spcPct val="100000"/>
                </a:lnSpc>
                <a:spcBef>
                  <a:spcPts val="0"/>
                </a:spcBef>
                <a:spcAft>
                  <a:spcPts val="0"/>
                </a:spcAft>
                <a:buClrTx/>
                <a:buSzTx/>
                <a:buFontTx/>
                <a:buNone/>
                <a:tabLst/>
                <a:defRPr/>
              </a:pPr>
              <a:t>24</a:t>
            </a:fld>
            <a:endParaRPr kumimoji="0" lang="en-GB"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8228374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B6A7A875-82CA-438E-839B-8C02F61E3A4E}"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25</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0262316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B6A7A875-82CA-438E-839B-8C02F61E3A4E}" type="slidenum">
              <a:rPr lang="en-GB" smtClean="0"/>
              <a:t>2</a:t>
            </a:fld>
            <a:endParaRPr lang="en-GB" dirty="0"/>
          </a:p>
        </p:txBody>
      </p:sp>
    </p:spTree>
    <p:extLst>
      <p:ext uri="{BB962C8B-B14F-4D97-AF65-F5344CB8AC3E}">
        <p14:creationId xmlns:p14="http://schemas.microsoft.com/office/powerpoint/2010/main" val="225391240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45215">
              <a:defRPr/>
            </a:pPr>
            <a:r>
              <a:rPr lang="en-GB" dirty="0"/>
              <a:t>This slide captures the ambition and aim of the entire Careers Impact System</a:t>
            </a:r>
          </a:p>
          <a:p>
            <a:pPr defTabSz="945215">
              <a:defRPr/>
            </a:pPr>
            <a:endParaRPr lang="en-GB" dirty="0"/>
          </a:p>
          <a:p>
            <a:pPr defTabSz="945215">
              <a:defRPr/>
            </a:pPr>
            <a:r>
              <a:rPr lang="en-GB" dirty="0"/>
              <a:t>This is the overarching ambition for the system, and we are now really focusing on the core elements and how they actually allow us to standardise continuous improvement and provide quality assurance of practice </a:t>
            </a:r>
          </a:p>
          <a:p>
            <a:pPr defTabSz="945215">
              <a:defRPr/>
            </a:pPr>
            <a:endParaRPr lang="en-GB" dirty="0"/>
          </a:p>
          <a:p>
            <a:pPr marR="540385">
              <a:lnSpc>
                <a:spcPct val="130000"/>
              </a:lnSpc>
              <a:spcBef>
                <a:spcPts val="1200"/>
              </a:spcBef>
              <a:spcAft>
                <a:spcPts val="600"/>
              </a:spcAft>
            </a:pPr>
            <a:r>
              <a:rPr lang="en-GB" sz="1200" dirty="0">
                <a:solidFill>
                  <a:srgbClr val="262626"/>
                </a:solidFill>
                <a:effectLst/>
                <a:uFill>
                  <a:solidFill>
                    <a:srgbClr val="111111"/>
                  </a:solidFill>
                </a:uFill>
                <a:latin typeface="Calibri" panose="020F0502020204030204" pitchFamily="34" charset="0"/>
                <a:ea typeface="Arial Unicode MS"/>
              </a:rPr>
              <a:t>Rooted in the Gatsby Benchmarks and other evidence about best practice in careers, the Careers Impact System aims to:</a:t>
            </a:r>
          </a:p>
          <a:p>
            <a:pPr marL="342900" marR="540385" lvl="0" indent="-342900">
              <a:lnSpc>
                <a:spcPct val="130000"/>
              </a:lnSpc>
              <a:spcBef>
                <a:spcPts val="600"/>
              </a:spcBef>
              <a:spcAft>
                <a:spcPts val="600"/>
              </a:spcAft>
              <a:buFont typeface="Symbol" panose="05050102010706020507" pitchFamily="18" charset="2"/>
              <a:buChar char=""/>
            </a:pPr>
            <a:r>
              <a:rPr lang="en-GB" sz="1200" dirty="0">
                <a:solidFill>
                  <a:srgbClr val="262626"/>
                </a:solidFill>
                <a:effectLst/>
                <a:uFill>
                  <a:solidFill>
                    <a:srgbClr val="111111"/>
                  </a:solidFill>
                </a:uFill>
                <a:latin typeface="Calibri" panose="020F0502020204030204" pitchFamily="34" charset="0"/>
                <a:ea typeface="Arial Unicode MS"/>
              </a:rPr>
              <a:t>Provide assurance of quality of careers provision</a:t>
            </a:r>
          </a:p>
          <a:p>
            <a:pPr marL="342900" marR="540385" lvl="0" indent="-342900">
              <a:lnSpc>
                <a:spcPct val="130000"/>
              </a:lnSpc>
              <a:spcBef>
                <a:spcPts val="600"/>
              </a:spcBef>
              <a:spcAft>
                <a:spcPts val="600"/>
              </a:spcAft>
              <a:buFont typeface="Symbol" panose="05050102010706020507" pitchFamily="18" charset="2"/>
              <a:buChar char=""/>
            </a:pPr>
            <a:r>
              <a:rPr lang="en-GB" sz="1200" dirty="0">
                <a:solidFill>
                  <a:srgbClr val="262626"/>
                </a:solidFill>
                <a:effectLst/>
                <a:uFill>
                  <a:solidFill>
                    <a:srgbClr val="111111"/>
                  </a:solidFill>
                </a:uFill>
                <a:latin typeface="Calibri" panose="020F0502020204030204" pitchFamily="34" charset="0"/>
                <a:ea typeface="Arial Unicode MS"/>
              </a:rPr>
              <a:t>Improve careers provision across the country</a:t>
            </a:r>
          </a:p>
          <a:p>
            <a:pPr marL="342900" marR="540385" lvl="0" indent="-342900">
              <a:lnSpc>
                <a:spcPct val="130000"/>
              </a:lnSpc>
              <a:spcBef>
                <a:spcPts val="600"/>
              </a:spcBef>
              <a:spcAft>
                <a:spcPts val="600"/>
              </a:spcAft>
              <a:buFont typeface="Symbol" panose="05050102010706020507" pitchFamily="18" charset="2"/>
              <a:buChar char=""/>
            </a:pPr>
            <a:r>
              <a:rPr lang="en-GB" sz="1200" dirty="0">
                <a:solidFill>
                  <a:srgbClr val="262626"/>
                </a:solidFill>
                <a:effectLst/>
                <a:uFill>
                  <a:solidFill>
                    <a:srgbClr val="111111"/>
                  </a:solidFill>
                </a:uFill>
                <a:latin typeface="Calibri" panose="020F0502020204030204" pitchFamily="34" charset="0"/>
                <a:ea typeface="Arial Unicode MS"/>
              </a:rPr>
              <a:t>Elevate the status of Careers Leadership.</a:t>
            </a:r>
            <a:r>
              <a:rPr lang="en-GB" sz="1200" b="1" dirty="0">
                <a:solidFill>
                  <a:srgbClr val="262626"/>
                </a:solidFill>
                <a:effectLst/>
                <a:uFill>
                  <a:solidFill>
                    <a:srgbClr val="111111"/>
                  </a:solidFill>
                </a:uFill>
                <a:latin typeface="Calibri" panose="020F0502020204030204" pitchFamily="34" charset="0"/>
                <a:ea typeface="Arial Unicode MS"/>
              </a:rPr>
              <a:t> </a:t>
            </a:r>
            <a:endParaRPr lang="en-GB" sz="1200" dirty="0">
              <a:solidFill>
                <a:srgbClr val="262626"/>
              </a:solidFill>
              <a:effectLst/>
              <a:uFill>
                <a:solidFill>
                  <a:srgbClr val="111111"/>
                </a:solidFill>
              </a:uFill>
              <a:latin typeface="Calibri" panose="020F0502020204030204" pitchFamily="34" charset="0"/>
              <a:ea typeface="Arial Unicode MS"/>
            </a:endParaRPr>
          </a:p>
          <a:p>
            <a:pPr defTabSz="945215">
              <a:defRPr/>
            </a:pPr>
            <a:endParaRPr lang="en-GB" dirty="0"/>
          </a:p>
          <a:p>
            <a:pPr defTabSz="945215">
              <a:defRPr/>
            </a:pPr>
            <a:endParaRPr lang="en-GB" dirty="0"/>
          </a:p>
          <a:p>
            <a:pPr defTabSz="945215">
              <a:defRPr/>
            </a:pPr>
            <a:r>
              <a:rPr lang="en-GB" dirty="0"/>
              <a:t>Peer-to-peer reviews are core elements of the system </a:t>
            </a:r>
          </a:p>
          <a:p>
            <a:pPr defTabSz="945215">
              <a:defRPr/>
            </a:pPr>
            <a:endParaRPr lang="en-GB" dirty="0"/>
          </a:p>
          <a:p>
            <a:pPr defTabSz="945215">
              <a:defRPr/>
            </a:pPr>
            <a:endParaRPr lang="en-GB" dirty="0"/>
          </a:p>
        </p:txBody>
      </p:sp>
      <p:sp>
        <p:nvSpPr>
          <p:cNvPr id="4" name="Slide Number Placeholder 3"/>
          <p:cNvSpPr>
            <a:spLocks noGrp="1"/>
          </p:cNvSpPr>
          <p:nvPr>
            <p:ph type="sldNum" sz="quarter" idx="5"/>
          </p:nvPr>
        </p:nvSpPr>
        <p:spPr/>
        <p:txBody>
          <a:bodyPr/>
          <a:lstStyle/>
          <a:p>
            <a:pPr marL="0" marR="0" lvl="0" indent="0" algn="r" defTabSz="945215" rtl="0" eaLnBrk="1" fontAlgn="auto" latinLnBrk="0" hangingPunct="1">
              <a:lnSpc>
                <a:spcPct val="100000"/>
              </a:lnSpc>
              <a:spcBef>
                <a:spcPts val="0"/>
              </a:spcBef>
              <a:spcAft>
                <a:spcPts val="0"/>
              </a:spcAft>
              <a:buClrTx/>
              <a:buSzTx/>
              <a:buFontTx/>
              <a:buNone/>
              <a:tabLst/>
              <a:defRPr/>
            </a:pPr>
            <a:fld id="{5FF67D13-372F-416F-9136-66DAE35139F2}" type="slidenum">
              <a:rPr kumimoji="0" lang="en-GB" sz="13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945215" rtl="0" eaLnBrk="1" fontAlgn="auto" latinLnBrk="0" hangingPunct="1">
                <a:lnSpc>
                  <a:spcPct val="100000"/>
                </a:lnSpc>
                <a:spcBef>
                  <a:spcPts val="0"/>
                </a:spcBef>
                <a:spcAft>
                  <a:spcPts val="0"/>
                </a:spcAft>
                <a:buClrTx/>
                <a:buSzTx/>
                <a:buFontTx/>
                <a:buNone/>
                <a:tabLst/>
                <a:defRPr/>
              </a:pPr>
              <a:t>3</a:t>
            </a:fld>
            <a:endParaRPr kumimoji="0" lang="en-GB" sz="13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3603536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This slide highlights the peer-to-peer reviews as well as showing other core elements of the Careers Impact System and how all the elements interconnect</a:t>
            </a:r>
          </a:p>
          <a:p>
            <a:endParaRPr lang="en-GB" dirty="0"/>
          </a:p>
          <a:p>
            <a:endParaRPr lang="en-GB" dirty="0"/>
          </a:p>
          <a:p>
            <a:endParaRPr lang="en-GB" dirty="0"/>
          </a:p>
          <a:p>
            <a:r>
              <a:rPr lang="en-GB" dirty="0"/>
              <a:t>This session focuses on the bottom two tiers of the pyramid as our approach to accelerating meaningful achievement of BMs across the system to drive outcomes for institutions, for Hubs and for young people.</a:t>
            </a:r>
          </a:p>
          <a:p>
            <a:endParaRPr lang="en-GB"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B6A7A875-82CA-438E-839B-8C02F61E3A4E}"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a:t>
            </a:fld>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6249909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fontAlgn="base">
              <a:buFont typeface="Arial" panose="020B0604020202020204" pitchFamily="34" charset="0"/>
              <a:buNone/>
            </a:pPr>
            <a:r>
              <a:rPr lang="en-GB" sz="1800" b="0" i="0" u="none" strike="noStrike" dirty="0">
                <a:solidFill>
                  <a:srgbClr val="585857"/>
                </a:solidFill>
                <a:effectLst/>
                <a:latin typeface="Calibri" panose="020F0502020204030204" pitchFamily="34" charset="0"/>
              </a:rPr>
              <a:t>The system overall provides us with a different way of talking about careers and careers leadership, specifically through the lens of wider school, special school and college improvement</a:t>
            </a:r>
          </a:p>
          <a:p>
            <a:pPr algn="l" rtl="0" fontAlgn="base">
              <a:buFont typeface="Arial" panose="020B0604020202020204" pitchFamily="34" charset="0"/>
              <a:buNone/>
            </a:pPr>
            <a:endParaRPr lang="en-GB" sz="1800" b="0" i="0" u="none" strike="noStrike" dirty="0">
              <a:solidFill>
                <a:srgbClr val="585857"/>
              </a:solidFill>
              <a:effectLst/>
              <a:latin typeface="Calibri" panose="020F0502020204030204" pitchFamily="34" charset="0"/>
            </a:endParaRPr>
          </a:p>
          <a:p>
            <a:pPr algn="l" rtl="0" fontAlgn="base">
              <a:buFont typeface="Arial" panose="020B0604020202020204" pitchFamily="34" charset="0"/>
              <a:buNone/>
            </a:pPr>
            <a:r>
              <a:rPr lang="en-GB" sz="1800" b="0" i="0" u="none" strike="noStrike" dirty="0">
                <a:solidFill>
                  <a:srgbClr val="585857"/>
                </a:solidFill>
                <a:effectLst/>
                <a:latin typeface="Calibri" panose="020F0502020204030204" pitchFamily="34" charset="0"/>
              </a:rPr>
              <a:t>The reviews within the system allow us all to reflect on practice and to identify actions that will create a more sustainable and strategic approach to careers leadership </a:t>
            </a:r>
            <a:endParaRPr lang="en-US" b="0" i="0" dirty="0">
              <a:solidFill>
                <a:srgbClr val="585857"/>
              </a:solidFill>
              <a:effectLst/>
              <a:latin typeface="Arial" panose="020B0604020202020204" pitchFamily="34" charset="0"/>
            </a:endParaRPr>
          </a:p>
          <a:p>
            <a:endParaRPr lang="en-GB" dirty="0"/>
          </a:p>
          <a:p>
            <a:endParaRPr lang="en-GB" dirty="0"/>
          </a:p>
          <a:p>
            <a:r>
              <a:rPr lang="en-GB" dirty="0"/>
              <a:t>The reviews give you a safe space to focus on the strategic leadership of careers and to step back from the to-do list to re-calibrate</a:t>
            </a:r>
          </a:p>
          <a:p>
            <a:endParaRPr lang="en-GB" dirty="0"/>
          </a:p>
          <a:p>
            <a:r>
              <a:rPr lang="en-GB" dirty="0"/>
              <a:t>The structure starts with the maturity model itself so let’s look at this element of the system in more detail</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9AD37EEC-1AD9-4BD1-97B9-55588DD8BA68}"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a:t>
            </a:fld>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89711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You can see in relief the layout of the maturity model that underpins and encapsulates the entire system</a:t>
            </a:r>
          </a:p>
          <a:p>
            <a:endParaRPr lang="en-US" dirty="0">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dirty="0">
              <a:ln>
                <a:noFill/>
              </a:ln>
              <a:solidFill>
                <a:srgbClr val="585857"/>
              </a:solidFill>
              <a:effectLst/>
              <a:uLnTx/>
              <a:uFillTx/>
              <a:latin typeface="Calibri" panose="020F0502020204030204"/>
              <a:ea typeface="Calibri"/>
              <a:cs typeface="Calibri"/>
            </a:endParaRP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800" b="0" i="0" u="none" strike="noStrike" kern="1200" cap="none" spc="0" normalizeH="0" baseline="0" noProof="0" dirty="0">
                <a:ln>
                  <a:noFill/>
                </a:ln>
                <a:solidFill>
                  <a:srgbClr val="585857"/>
                </a:solidFill>
                <a:effectLst/>
                <a:uLnTx/>
                <a:uFillTx/>
                <a:latin typeface="Calibri" panose="020F0502020204030204"/>
                <a:ea typeface="Calibri"/>
                <a:cs typeface="Calibri"/>
              </a:rPr>
              <a:t>It is the only tool in the sector that unpacks careers leadership and the language and functionality to understand how careers can be positioned within school, special school and college improvement</a:t>
            </a: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2800" b="0" i="0" u="none" strike="noStrike" kern="1200" cap="none" spc="0" normalizeH="0" baseline="0" noProof="0" dirty="0">
              <a:ln>
                <a:noFill/>
              </a:ln>
              <a:solidFill>
                <a:srgbClr val="585857"/>
              </a:solidFill>
              <a:effectLst/>
              <a:uLnTx/>
              <a:uFillTx/>
              <a:latin typeface="Calibri" panose="020F0502020204030204"/>
              <a:ea typeface="Calibri"/>
              <a:cs typeface="Calibri"/>
            </a:endParaRP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800" b="0" i="0" u="none" strike="noStrike" kern="1200" cap="none" spc="0" normalizeH="0" baseline="0" noProof="0" dirty="0">
                <a:ln>
                  <a:noFill/>
                </a:ln>
                <a:solidFill>
                  <a:srgbClr val="585857"/>
                </a:solidFill>
                <a:effectLst/>
                <a:uLnTx/>
                <a:uFillTx/>
                <a:latin typeface="Calibri" panose="020F0502020204030204"/>
                <a:ea typeface="+mn-ea"/>
                <a:cs typeface="Calibri"/>
              </a:rPr>
              <a:t>The language of the BMs is embedded in a way that is future proofed in preparation for next 10 years review</a:t>
            </a:r>
            <a:endParaRPr kumimoji="0" lang="en-GB" sz="2800" b="0" i="0" u="none" strike="noStrike" kern="1200" cap="none" spc="0" normalizeH="0" baseline="0" noProof="0" dirty="0">
              <a:ln>
                <a:noFill/>
              </a:ln>
              <a:solidFill>
                <a:srgbClr val="585857"/>
              </a:solidFill>
              <a:effectLst/>
              <a:uLnTx/>
              <a:uFillTx/>
              <a:latin typeface="Calibri" panose="020F0502020204030204"/>
              <a:ea typeface="Calibri"/>
              <a:cs typeface="Calibri"/>
            </a:endParaRP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1400" b="0" i="0" u="none" strike="noStrike" kern="1200" cap="none" spc="0" normalizeH="0" baseline="0" noProof="0" dirty="0">
              <a:ln>
                <a:noFill/>
              </a:ln>
              <a:solidFill>
                <a:srgbClr val="585857"/>
              </a:solidFill>
              <a:effectLst/>
              <a:uLnTx/>
              <a:uFillTx/>
              <a:latin typeface="+mn-lt"/>
              <a:ea typeface="Calibri"/>
              <a:cs typeface="Calibri"/>
            </a:endParaRP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400" b="0" i="0" u="none" strike="noStrike" kern="1200" cap="none" spc="0" normalizeH="0" baseline="0" noProof="0" dirty="0">
                <a:ln>
                  <a:noFill/>
                </a:ln>
                <a:solidFill>
                  <a:srgbClr val="585857"/>
                </a:solidFill>
                <a:effectLst/>
                <a:uLnTx/>
                <a:uFillTx/>
                <a:latin typeface="+mn-lt"/>
                <a:ea typeface="Calibri"/>
                <a:cs typeface="Calibri"/>
              </a:rPr>
              <a:t>The description of </a:t>
            </a:r>
            <a:r>
              <a:rPr kumimoji="0" lang="en-GB" sz="1400" b="0" i="1" u="none" strike="noStrike" kern="1200" cap="none" spc="0" normalizeH="0" baseline="0" noProof="0" dirty="0">
                <a:ln>
                  <a:noFill/>
                </a:ln>
                <a:solidFill>
                  <a:srgbClr val="585857"/>
                </a:solidFill>
                <a:effectLst/>
                <a:uLnTx/>
                <a:uFillTx/>
                <a:latin typeface="+mn-lt"/>
                <a:ea typeface="Calibri"/>
                <a:cs typeface="Calibri"/>
              </a:rPr>
              <a:t>quality</a:t>
            </a:r>
            <a:r>
              <a:rPr kumimoji="0" lang="en-GB" sz="1400" b="0" i="0" u="none" strike="noStrike" kern="1200" cap="none" spc="0" normalizeH="0" baseline="0" noProof="0" dirty="0">
                <a:ln>
                  <a:noFill/>
                </a:ln>
                <a:solidFill>
                  <a:srgbClr val="585857"/>
                </a:solidFill>
                <a:effectLst/>
                <a:uLnTx/>
                <a:uFillTx/>
                <a:latin typeface="+mn-lt"/>
                <a:ea typeface="Calibri"/>
                <a:cs typeface="Calibri"/>
              </a:rPr>
              <a:t> within each component improves from left to right – on a continuum of increasing maturity – it articulates a journey for an institution of what good looks like within careers leadership, specifically what it looks like in the context of school and college improvement</a:t>
            </a: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1400" b="0" i="0" u="none" strike="noStrike" kern="1200" cap="none" spc="0" normalizeH="0" baseline="0" noProof="0" dirty="0">
              <a:ln>
                <a:noFill/>
              </a:ln>
              <a:solidFill>
                <a:srgbClr val="585857"/>
              </a:solidFill>
              <a:effectLst/>
              <a:uLnTx/>
              <a:uFillTx/>
              <a:latin typeface="+mn-lt"/>
              <a:ea typeface="Calibri"/>
              <a:cs typeface="Calibri"/>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GB" sz="1400" b="0" i="0" u="none" strike="noStrike" kern="1200" cap="none" spc="0" normalizeH="0" baseline="0" noProof="0" dirty="0">
                <a:ln>
                  <a:noFill/>
                </a:ln>
                <a:solidFill>
                  <a:srgbClr val="585857"/>
                </a:solidFill>
                <a:effectLst/>
                <a:uLnTx/>
                <a:uFillTx/>
                <a:latin typeface="+mn-lt"/>
                <a:ea typeface="Calibri"/>
                <a:cs typeface="Calibri"/>
              </a:rPr>
              <a:t>This model is the basis for the internal leadership and the peer-to-peer reviews</a:t>
            </a: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1400" b="0" i="0" u="none" strike="noStrike" kern="1200" cap="none" spc="0" normalizeH="0" baseline="0" noProof="0" dirty="0">
              <a:ln>
                <a:noFill/>
              </a:ln>
              <a:solidFill>
                <a:srgbClr val="585857"/>
              </a:solidFill>
              <a:effectLst/>
              <a:uLnTx/>
              <a:uFillTx/>
              <a:latin typeface="Calibri" panose="020F0502020204030204"/>
              <a:ea typeface="Calibri"/>
              <a:cs typeface="Calibri"/>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200" b="0" i="0" u="sng" strike="noStrike" kern="1200" cap="none" spc="0" normalizeH="0" baseline="0" noProof="0" dirty="0">
                <a:ln>
                  <a:noFill/>
                </a:ln>
                <a:solidFill>
                  <a:srgbClr val="0F3554"/>
                </a:solidFill>
                <a:effectLst/>
                <a:highlight>
                  <a:srgbClr val="FFFFFF"/>
                </a:highlight>
                <a:uLnTx/>
                <a:uFillTx/>
                <a:latin typeface="-apple-system"/>
                <a:ea typeface="+mn-ea"/>
                <a:cs typeface="+mn-cs"/>
                <a:hlinkClick r:id="rId3"/>
              </a:rPr>
              <a:t>Maturity Model for Schools and Special Schools</a:t>
            </a:r>
            <a:endParaRPr kumimoji="0" lang="en-GB" sz="1200" b="0" i="0" u="none" strike="noStrike" kern="1200" cap="none" spc="0" normalizeH="0" baseline="0" noProof="0" dirty="0">
              <a:ln>
                <a:noFill/>
              </a:ln>
              <a:solidFill>
                <a:srgbClr val="333333"/>
              </a:solidFill>
              <a:effectLst/>
              <a:highlight>
                <a:srgbClr val="FFFFFF"/>
              </a:highlight>
              <a:uLnTx/>
              <a:uFillTx/>
              <a:latin typeface="-apple-system"/>
              <a:ea typeface="+mn-ea"/>
              <a:cs typeface="+mn-cs"/>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200" b="0" i="0" u="sng" strike="noStrike" kern="1200" cap="none" spc="0" normalizeH="0" baseline="0" noProof="0" dirty="0">
                <a:ln>
                  <a:noFill/>
                </a:ln>
                <a:solidFill>
                  <a:srgbClr val="1F73B7"/>
                </a:solidFill>
                <a:effectLst/>
                <a:highlight>
                  <a:srgbClr val="FFFFFF"/>
                </a:highlight>
                <a:uLnTx/>
                <a:uFillTx/>
                <a:latin typeface="-apple-system"/>
                <a:ea typeface="+mn-ea"/>
                <a:cs typeface="+mn-cs"/>
                <a:hlinkClick r:id="rId4"/>
              </a:rPr>
              <a:t>Maturity Model for FE</a:t>
            </a:r>
            <a:endParaRPr kumimoji="0" lang="en-GB" sz="1200" b="0" i="0" u="none" strike="noStrike" kern="1200" cap="none" spc="0" normalizeH="0" baseline="0" noProof="0" dirty="0">
              <a:ln>
                <a:noFill/>
              </a:ln>
              <a:solidFill>
                <a:srgbClr val="333333"/>
              </a:solidFill>
              <a:effectLst/>
              <a:highlight>
                <a:srgbClr val="FFFFFF"/>
              </a:highlight>
              <a:uLnTx/>
              <a:uFillTx/>
              <a:latin typeface="-apple-system"/>
              <a:ea typeface="+mn-ea"/>
              <a:cs typeface="+mn-cs"/>
            </a:endParaRPr>
          </a:p>
          <a:p>
            <a:endParaRPr lang="en-US" dirty="0">
              <a:cs typeface="Calibri"/>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064DE5C-30D5-4E37-900F-30DF9041B27B}"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1574544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The model gives us a language and it is also a key tool within every review in the Careers Impact system</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This quote captures how the maturity model and the opportunity to internally review careers leadership practice has been so well received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dirty="0">
              <a:ln>
                <a:noFill/>
              </a:ln>
              <a:solidFill>
                <a:prstClr val="black"/>
              </a:solidFill>
              <a:effectLst/>
              <a:uLnTx/>
              <a:uFillTx/>
              <a:latin typeface="+mn-lt"/>
              <a:ea typeface="+mn-ea"/>
              <a:cs typeface="+mn-cs"/>
            </a:endParaRPr>
          </a:p>
          <a:p>
            <a:r>
              <a:rPr lang="en-GB" dirty="0"/>
              <a:t>The internal leadership and the peer-to-peer reviews means that consideration of the maturity model and key questions about planned intent and impact for young people are on the right people’s agenda in an appropriate way </a:t>
            </a:r>
          </a:p>
        </p:txBody>
      </p:sp>
      <p:sp>
        <p:nvSpPr>
          <p:cNvPr id="4" name="Slide Number Placeholder 3"/>
          <p:cNvSpPr>
            <a:spLocks noGrp="1"/>
          </p:cNvSpPr>
          <p:nvPr>
            <p:ph type="sldNum" sz="quarter" idx="5"/>
          </p:nvPr>
        </p:nvSpPr>
        <p:spPr/>
        <p:txBody>
          <a:bodyPr/>
          <a:lstStyle/>
          <a:p>
            <a:pPr marL="0" marR="0" lvl="0" indent="0" algn="r" defTabSz="965881" rtl="0" eaLnBrk="1" fontAlgn="auto" latinLnBrk="0" hangingPunct="1">
              <a:lnSpc>
                <a:spcPct val="100000"/>
              </a:lnSpc>
              <a:spcBef>
                <a:spcPts val="0"/>
              </a:spcBef>
              <a:spcAft>
                <a:spcPts val="0"/>
              </a:spcAft>
              <a:buClrTx/>
              <a:buSzTx/>
              <a:buFontTx/>
              <a:buNone/>
              <a:tabLst/>
              <a:defRPr/>
            </a:pPr>
            <a:fld id="{5FF67D13-372F-416F-9136-66DAE35139F2}" type="slidenum">
              <a:rPr kumimoji="0" lang="en-GB" sz="13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965881" rtl="0" eaLnBrk="1" fontAlgn="auto" latinLnBrk="0" hangingPunct="1">
                <a:lnSpc>
                  <a:spcPct val="100000"/>
                </a:lnSpc>
                <a:spcBef>
                  <a:spcPts val="0"/>
                </a:spcBef>
                <a:spcAft>
                  <a:spcPts val="0"/>
                </a:spcAft>
                <a:buClrTx/>
                <a:buSzTx/>
                <a:buFontTx/>
                <a:buNone/>
                <a:tabLst/>
                <a:defRPr/>
              </a:pPr>
              <a:t>10</a:t>
            </a:fld>
            <a:endParaRPr kumimoji="0" lang="en-GB" sz="13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7444177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kumimoji="0" lang="en-GB" sz="1200" b="0" i="0" u="none" strike="noStrike" kern="1200" cap="none" spc="0" normalizeH="0" baseline="0" noProof="0">
                <a:ln>
                  <a:noFill/>
                </a:ln>
                <a:solidFill>
                  <a:prstClr val="black"/>
                </a:solidFill>
                <a:effectLst/>
                <a:uLnTx/>
                <a:uFillTx/>
                <a:latin typeface="Calibri" panose="020F0502020204030204"/>
                <a:ea typeface="+mn-ea"/>
                <a:cs typeface="+mn-cs"/>
              </a:rPr>
              <a:t>These are some of the key and proven ways that the Careers Impact </a:t>
            </a:r>
            <a:r>
              <a:rPr lang="en-GB">
                <a:solidFill>
                  <a:prstClr val="black"/>
                </a:solidFill>
                <a:latin typeface="Calibri" panose="020F0502020204030204"/>
              </a:rPr>
              <a:t>peer to peer reviews</a:t>
            </a:r>
            <a:r>
              <a:rPr kumimoji="0" lang="en-GB" sz="1200" b="0" i="0" u="none" strike="noStrike" kern="1200" cap="none" spc="0" normalizeH="0" baseline="0" noProof="0">
                <a:ln>
                  <a:noFill/>
                </a:ln>
                <a:solidFill>
                  <a:prstClr val="black"/>
                </a:solidFill>
                <a:effectLst/>
                <a:uLnTx/>
                <a:uFillTx/>
                <a:latin typeface="Calibri" panose="020F0502020204030204"/>
                <a:ea typeface="+mn-ea"/>
                <a:cs typeface="+mn-cs"/>
              </a:rPr>
              <a:t> can add value to schools, special schools and FE provisions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A7A875-82CA-438E-839B-8C02F61E3A4E}"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2476191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Other colleagues have describe the maturity model and the peer to peer review process as the power drill of change</a:t>
            </a:r>
          </a:p>
          <a:p>
            <a:endParaRPr lang="en-GB" dirty="0"/>
          </a:p>
          <a:p>
            <a:r>
              <a:rPr lang="en-GB" dirty="0"/>
              <a:t>I love this quote as it is one of many testimonies about the power of peer to peer reviews to expertly engage the right people in a safe space to focus on highest leverage </a:t>
            </a:r>
            <a:r>
              <a:rPr lang="en-GB" dirty="0" err="1"/>
              <a:t>actinos</a:t>
            </a:r>
            <a:r>
              <a:rPr lang="en-GB"/>
              <a:t> to </a:t>
            </a:r>
            <a:r>
              <a:rPr lang="en-GB" err="1"/>
              <a:t>devekop</a:t>
            </a:r>
            <a:r>
              <a:rPr lang="en-GB"/>
              <a:t> careers provision in direct  correlation of raising standards and outcomes for young people</a:t>
            </a:r>
          </a:p>
        </p:txBody>
      </p:sp>
      <p:sp>
        <p:nvSpPr>
          <p:cNvPr id="4" name="Slide Number Placeholder 3"/>
          <p:cNvSpPr>
            <a:spLocks noGrp="1"/>
          </p:cNvSpPr>
          <p:nvPr>
            <p:ph type="sldNum" sz="quarter" idx="5"/>
          </p:nvPr>
        </p:nvSpPr>
        <p:spPr/>
        <p:txBody>
          <a:bodyPr/>
          <a:lstStyle/>
          <a:p>
            <a:pPr marL="0" marR="0" lvl="0" indent="0" algn="r" defTabSz="965881" rtl="0" eaLnBrk="1" fontAlgn="auto" latinLnBrk="0" hangingPunct="1">
              <a:lnSpc>
                <a:spcPct val="100000"/>
              </a:lnSpc>
              <a:spcBef>
                <a:spcPts val="0"/>
              </a:spcBef>
              <a:spcAft>
                <a:spcPts val="0"/>
              </a:spcAft>
              <a:buClrTx/>
              <a:buSzTx/>
              <a:buFontTx/>
              <a:buNone/>
              <a:tabLst/>
              <a:defRPr/>
            </a:pPr>
            <a:fld id="{5FF67D13-372F-416F-9136-66DAE35139F2}" type="slidenum">
              <a:rPr kumimoji="0" lang="en-GB" sz="13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965881" rtl="0" eaLnBrk="1" fontAlgn="auto" latinLnBrk="0" hangingPunct="1">
                <a:lnSpc>
                  <a:spcPct val="100000"/>
                </a:lnSpc>
                <a:spcBef>
                  <a:spcPts val="0"/>
                </a:spcBef>
                <a:spcAft>
                  <a:spcPts val="0"/>
                </a:spcAft>
                <a:buClrTx/>
                <a:buSzTx/>
                <a:buFontTx/>
                <a:buNone/>
                <a:tabLst/>
                <a:defRPr/>
              </a:pPr>
              <a:t>12</a:t>
            </a:fld>
            <a:endParaRPr kumimoji="0" lang="en-GB"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8228374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Master" Target="../slideMasters/slideMaster5.xml"/><Relationship Id="rId4" Type="http://schemas.openxmlformats.org/officeDocument/2006/relationships/image" Target="../media/image5.svg"/></Relationships>
</file>

<file path=ppt/slideLayouts/_rels/slideLayout10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102.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10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Master" Target="../slideMasters/slideMaster5.xml"/><Relationship Id="rId4" Type="http://schemas.openxmlformats.org/officeDocument/2006/relationships/image" Target="../media/image5.svg"/></Relationships>
</file>

<file path=ppt/slideLayouts/_rels/slideLayout10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105.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10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Master" Target="../slideMasters/slideMaster5.xml"/><Relationship Id="rId4" Type="http://schemas.openxmlformats.org/officeDocument/2006/relationships/image" Target="../media/image5.svg"/></Relationships>
</file>

<file path=ppt/slideLayouts/_rels/slideLayout10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10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5.xml"/><Relationship Id="rId4" Type="http://schemas.openxmlformats.org/officeDocument/2006/relationships/image" Target="../media/image3.emf"/></Relationships>
</file>

<file path=ppt/slideLayouts/_rels/slideLayout10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5.svg"/></Relationships>
</file>

<file path=ppt/slideLayouts/_rels/slideLayout1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1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1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113.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1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5.xml"/><Relationship Id="rId4" Type="http://schemas.openxmlformats.org/officeDocument/2006/relationships/image" Target="../media/image7.emf"/></Relationships>
</file>

<file path=ppt/slideLayouts/_rels/slideLayout115.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1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5.xml"/><Relationship Id="rId4" Type="http://schemas.openxmlformats.org/officeDocument/2006/relationships/image" Target="../media/image9.emf"/></Relationships>
</file>

<file path=ppt/slideLayouts/_rels/slideLayout117.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1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5.xml"/><Relationship Id="rId4" Type="http://schemas.openxmlformats.org/officeDocument/2006/relationships/image" Target="../media/image9.emf"/></Relationships>
</file>

<file path=ppt/slideLayouts/_rels/slideLayout11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2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122.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12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Master" Target="../slideMasters/slideMaster5.xml"/><Relationship Id="rId4" Type="http://schemas.openxmlformats.org/officeDocument/2006/relationships/image" Target="../media/image5.svg"/></Relationships>
</file>

<file path=ppt/slideLayouts/_rels/slideLayout12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125.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12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Master" Target="../slideMasters/slideMaster5.xml"/><Relationship Id="rId4" Type="http://schemas.openxmlformats.org/officeDocument/2006/relationships/image" Target="../media/image5.svg"/></Relationships>
</file>

<file path=ppt/slideLayouts/_rels/slideLayout12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12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5.xml"/><Relationship Id="rId4" Type="http://schemas.openxmlformats.org/officeDocument/2006/relationships/image" Target="../media/image3.emf"/></Relationships>
</file>

<file path=ppt/slideLayouts/_rels/slideLayout12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emf"/></Relationships>
</file>

<file path=ppt/slideLayouts/_rels/slideLayout13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13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132.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13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5.xml"/><Relationship Id="rId4" Type="http://schemas.openxmlformats.org/officeDocument/2006/relationships/image" Target="../media/image7.emf"/></Relationships>
</file>

<file path=ppt/slideLayouts/_rels/slideLayout134.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13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5.xml"/><Relationship Id="rId4" Type="http://schemas.openxmlformats.org/officeDocument/2006/relationships/image" Target="../media/image9.emf"/></Relationships>
</file>

<file path=ppt/slideLayouts/_rels/slideLayout136.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13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5.xml"/><Relationship Id="rId4" Type="http://schemas.openxmlformats.org/officeDocument/2006/relationships/image" Target="../media/image9.emf"/></Relationships>
</file>

<file path=ppt/slideLayouts/_rels/slideLayout13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13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6.xml"/></Relationships>
</file>

<file path=ppt/slideLayouts/_rels/slideLayout14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6.xml"/></Relationships>
</file>

<file path=ppt/slideLayouts/_rels/slideLayout14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6.xml"/></Relationships>
</file>

<file path=ppt/slideLayouts/_rels/slideLayout143.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1.png"/><Relationship Id="rId1" Type="http://schemas.openxmlformats.org/officeDocument/2006/relationships/slideMaster" Target="../slideMasters/slideMaster6.xml"/></Relationships>
</file>

<file path=ppt/slideLayouts/_rels/slideLayout14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Master" Target="../slideMasters/slideMaster6.xml"/><Relationship Id="rId4" Type="http://schemas.openxmlformats.org/officeDocument/2006/relationships/image" Target="../media/image5.svg"/></Relationships>
</file>

<file path=ppt/slideLayouts/_rels/slideLayout14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6.xml"/></Relationships>
</file>

<file path=ppt/slideLayouts/_rels/slideLayout146.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1.png"/><Relationship Id="rId1" Type="http://schemas.openxmlformats.org/officeDocument/2006/relationships/slideMaster" Target="../slideMasters/slideMaster6.xml"/></Relationships>
</file>

<file path=ppt/slideLayouts/_rels/slideLayout14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Master" Target="../slideMasters/slideMaster6.xml"/><Relationship Id="rId4" Type="http://schemas.openxmlformats.org/officeDocument/2006/relationships/image" Target="../media/image5.svg"/></Relationships>
</file>

<file path=ppt/slideLayouts/_rels/slideLayout14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6.xml"/></Relationships>
</file>

<file path=ppt/slideLayouts/_rels/slideLayout149.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1.png"/><Relationship Id="rId1" Type="http://schemas.openxmlformats.org/officeDocument/2006/relationships/slideMaster" Target="../slideMasters/slideMaster6.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Master" Target="../slideMasters/slideMaster6.xml"/><Relationship Id="rId4" Type="http://schemas.openxmlformats.org/officeDocument/2006/relationships/image" Target="../media/image5.svg"/></Relationships>
</file>

<file path=ppt/slideLayouts/_rels/slideLayout15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6.xml"/></Relationships>
</file>

<file path=ppt/slideLayouts/_rels/slideLayout15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6.xml"/><Relationship Id="rId4" Type="http://schemas.openxmlformats.org/officeDocument/2006/relationships/image" Target="../media/image3.emf"/></Relationships>
</file>

<file path=ppt/slideLayouts/_rels/slideLayout15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6.xml"/></Relationships>
</file>

<file path=ppt/slideLayouts/_rels/slideLayout15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6.xml"/></Relationships>
</file>

<file path=ppt/slideLayouts/_rels/slideLayout15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6.xml"/></Relationships>
</file>

<file path=ppt/slideLayouts/_rels/slideLayout15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6.xml"/></Relationships>
</file>

<file path=ppt/slideLayouts/_rels/slideLayout157.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image" Target="../media/image1.png"/><Relationship Id="rId1" Type="http://schemas.openxmlformats.org/officeDocument/2006/relationships/slideMaster" Target="../slideMasters/slideMaster6.xml"/></Relationships>
</file>

<file path=ppt/slideLayouts/_rels/slideLayout15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6.xml"/><Relationship Id="rId4" Type="http://schemas.openxmlformats.org/officeDocument/2006/relationships/image" Target="../media/image7.emf"/></Relationships>
</file>

<file path=ppt/slideLayouts/_rels/slideLayout159.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image" Target="../media/image1.png"/><Relationship Id="rId1" Type="http://schemas.openxmlformats.org/officeDocument/2006/relationships/slideMaster" Target="../slideMasters/slideMaster6.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6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6.xml"/><Relationship Id="rId4" Type="http://schemas.openxmlformats.org/officeDocument/2006/relationships/image" Target="../media/image9.emf"/></Relationships>
</file>

<file path=ppt/slideLayouts/_rels/slideLayout161.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image" Target="../media/image1.png"/><Relationship Id="rId1" Type="http://schemas.openxmlformats.org/officeDocument/2006/relationships/slideMaster" Target="../slideMasters/slideMaster6.xml"/></Relationships>
</file>

<file path=ppt/slideLayouts/_rels/slideLayout16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6.xml"/><Relationship Id="rId4" Type="http://schemas.openxmlformats.org/officeDocument/2006/relationships/image" Target="../media/image9.emf"/></Relationships>
</file>

<file path=ppt/slideLayouts/_rels/slideLayout16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6.xml"/></Relationships>
</file>

<file path=ppt/slideLayouts/_rels/slideLayout1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6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6.xml"/></Relationships>
</file>

<file path=ppt/slideLayouts/_rels/slideLayout16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6.xml"/></Relationships>
</file>

<file path=ppt/slideLayouts/_rels/slideLayout16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6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7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5.svg"/></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5.svg"/></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5.svg"/></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emf"/></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7.emf"/></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9.emf"/></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9.emf"/></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5.svg"/></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5.svg"/></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5.svg"/></Relationships>
</file>

<file path=ppt/slideLayouts/_rels/slideLayout5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5.svg"/></Relationships>
</file>

<file path=ppt/slideLayouts/_rels/slideLayout5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7.emf"/></Relationships>
</file>

<file path=ppt/slideLayouts/_rels/slideLayout52.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9.emf"/></Relationships>
</file>

<file path=ppt/slideLayouts/_rels/slideLayout5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9.emf"/></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6.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5.svg"/></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8.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image" Target="../media/image13.png"/><Relationship Id="rId1" Type="http://schemas.openxmlformats.org/officeDocument/2006/relationships/slideMaster" Target="../slideMasters/slideMaster3.xml"/></Relationships>
</file>

<file path=ppt/slideLayouts/_rels/slideLayout79.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3.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5.svg"/></Relationships>
</file>

<file path=ppt/slideLayouts/_rels/slideLayout80.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3.xml"/></Relationships>
</file>

<file path=ppt/slideLayouts/_rels/slideLayout81.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3.xml"/></Relationships>
</file>

<file path=ppt/slideLayouts/_rels/slideLayout82.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3.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9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9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96.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9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Master" Target="../slideMasters/slideMaster5.xml"/><Relationship Id="rId4" Type="http://schemas.openxmlformats.org/officeDocument/2006/relationships/image" Target="../media/image5.svg"/></Relationships>
</file>

<file path=ppt/slideLayouts/_rels/slideLayout9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99.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lank Logo">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5999"/>
            </a:lvl1pPr>
          </a:lstStyle>
          <a:p>
            <a:r>
              <a:rPr lang="en-GB"/>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131" indent="0" algn="ctr">
              <a:buNone/>
              <a:defRPr sz="2000"/>
            </a:lvl2pPr>
            <a:lvl3pPr marL="914262" indent="0" algn="ctr">
              <a:buNone/>
              <a:defRPr sz="1799"/>
            </a:lvl3pPr>
            <a:lvl4pPr marL="1371394" indent="0" algn="ctr">
              <a:buNone/>
              <a:defRPr sz="1600"/>
            </a:lvl4pPr>
            <a:lvl5pPr marL="1828524" indent="0" algn="ctr">
              <a:buNone/>
              <a:defRPr sz="1600"/>
            </a:lvl5pPr>
            <a:lvl6pPr marL="2285656" indent="0" algn="ctr">
              <a:buNone/>
              <a:defRPr sz="1600"/>
            </a:lvl6pPr>
            <a:lvl7pPr marL="2742787" indent="0" algn="ctr">
              <a:buNone/>
              <a:defRPr sz="1600"/>
            </a:lvl7pPr>
            <a:lvl8pPr marL="3199918" indent="0" algn="ctr">
              <a:buNone/>
              <a:defRPr sz="1600"/>
            </a:lvl8pPr>
            <a:lvl9pPr marL="3657049" indent="0" algn="ctr">
              <a:buNone/>
              <a:defRPr sz="1600"/>
            </a:lvl9pPr>
          </a:lstStyle>
          <a:p>
            <a:r>
              <a:rPr lang="en-GB"/>
              <a:t>Click to edit Master subtitle style</a:t>
            </a:r>
            <a:endParaRPr lang="en-US"/>
          </a:p>
        </p:txBody>
      </p:sp>
      <p:sp>
        <p:nvSpPr>
          <p:cNvPr id="4" name="Date Placeholder 3"/>
          <p:cNvSpPr>
            <a:spLocks noGrp="1"/>
          </p:cNvSpPr>
          <p:nvPr>
            <p:ph type="dt" sz="half" idx="10"/>
          </p:nvPr>
        </p:nvSpPr>
        <p:spPr/>
        <p:txBody>
          <a:bodyPr/>
          <a:lstStyle/>
          <a:p>
            <a:fld id="{30C37844-B6C1-5147-9CCD-BAFF09119696}" type="datetimeFigureOut">
              <a:rPr lang="en-US" smtClean="0"/>
              <a:t>10/1/2024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10652FC-2AD3-0140-A404-2F85095173EC}" type="slidenum">
              <a:rPr lang="en-US" smtClean="0"/>
              <a:t>‹#›</a:t>
            </a:fld>
            <a:endParaRPr lang="en-US"/>
          </a:p>
        </p:txBody>
      </p:sp>
      <p:pic>
        <p:nvPicPr>
          <p:cNvPr id="7" name="Picture 6" descr="A picture containing text, sign&#10;&#10;Description automatically generated">
            <a:extLst>
              <a:ext uri="{FF2B5EF4-FFF2-40B4-BE49-F238E27FC236}">
                <a16:creationId xmlns:a16="http://schemas.microsoft.com/office/drawing/2014/main" id="{89DEB336-237B-0A44-A9C5-35BC55A9E9F5}"/>
              </a:ext>
            </a:extLst>
          </p:cNvPr>
          <p:cNvPicPr>
            <a:picLocks noChangeAspect="1"/>
          </p:cNvPicPr>
          <p:nvPr userDrawn="1"/>
        </p:nvPicPr>
        <p:blipFill>
          <a:blip r:embed="rId2"/>
          <a:stretch>
            <a:fillRect/>
          </a:stretch>
        </p:blipFill>
        <p:spPr>
          <a:xfrm>
            <a:off x="9912349" y="334963"/>
            <a:ext cx="1908175" cy="772434"/>
          </a:xfrm>
          <a:prstGeom prst="rect">
            <a:avLst/>
          </a:prstGeom>
        </p:spPr>
      </p:pic>
    </p:spTree>
    <p:extLst>
      <p:ext uri="{BB962C8B-B14F-4D97-AF65-F5344CB8AC3E}">
        <p14:creationId xmlns:p14="http://schemas.microsoft.com/office/powerpoint/2010/main" val="350893173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2/3 Teal and Lines">
    <p:spTree>
      <p:nvGrpSpPr>
        <p:cNvPr id="1" name=""/>
        <p:cNvGrpSpPr/>
        <p:nvPr/>
      </p:nvGrpSpPr>
      <p:grpSpPr>
        <a:xfrm>
          <a:off x="0" y="0"/>
          <a:ext cx="0" cy="0"/>
          <a:chOff x="0" y="0"/>
          <a:chExt cx="0" cy="0"/>
        </a:xfrm>
      </p:grpSpPr>
      <p:pic>
        <p:nvPicPr>
          <p:cNvPr id="8" name="Picture 7" descr="A picture containing text, sign&#10;&#10;Description automatically generated">
            <a:extLst>
              <a:ext uri="{FF2B5EF4-FFF2-40B4-BE49-F238E27FC236}">
                <a16:creationId xmlns:a16="http://schemas.microsoft.com/office/drawing/2014/main" id="{A37B8E2A-9C55-FF47-979B-4166296E68AC}"/>
              </a:ext>
            </a:extLst>
          </p:cNvPr>
          <p:cNvPicPr>
            <a:picLocks noChangeAspect="1"/>
          </p:cNvPicPr>
          <p:nvPr userDrawn="1"/>
        </p:nvPicPr>
        <p:blipFill>
          <a:blip r:embed="rId2"/>
          <a:stretch>
            <a:fillRect/>
          </a:stretch>
        </p:blipFill>
        <p:spPr>
          <a:xfrm>
            <a:off x="9912349" y="334963"/>
            <a:ext cx="1908175" cy="772434"/>
          </a:xfrm>
          <a:prstGeom prst="rect">
            <a:avLst/>
          </a:prstGeom>
        </p:spPr>
      </p:pic>
      <p:sp>
        <p:nvSpPr>
          <p:cNvPr id="6" name="Rectangle 5">
            <a:extLst>
              <a:ext uri="{FF2B5EF4-FFF2-40B4-BE49-F238E27FC236}">
                <a16:creationId xmlns:a16="http://schemas.microsoft.com/office/drawing/2014/main" id="{D5CBA522-6635-774E-8226-5EA89DF25AB0}"/>
              </a:ext>
            </a:extLst>
          </p:cNvPr>
          <p:cNvSpPr/>
          <p:nvPr userDrawn="1"/>
        </p:nvSpPr>
        <p:spPr>
          <a:xfrm>
            <a:off x="0" y="0"/>
            <a:ext cx="8004175" cy="6858000"/>
          </a:xfrm>
          <a:prstGeom prst="rect">
            <a:avLst/>
          </a:prstGeom>
          <a:solidFill>
            <a:srgbClr val="00A9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9">
              <a:latin typeface="Calibri" panose="020F0502020204030204" pitchFamily="34" charset="0"/>
              <a:cs typeface="Calibri" panose="020F0502020204030204" pitchFamily="34" charset="0"/>
            </a:endParaRPr>
          </a:p>
        </p:txBody>
      </p:sp>
      <p:pic>
        <p:nvPicPr>
          <p:cNvPr id="4" name="Picture 3">
            <a:extLst>
              <a:ext uri="{FF2B5EF4-FFF2-40B4-BE49-F238E27FC236}">
                <a16:creationId xmlns:a16="http://schemas.microsoft.com/office/drawing/2014/main" id="{41D49597-3330-C64D-AEDB-1262D3199F06}"/>
              </a:ext>
            </a:extLst>
          </p:cNvPr>
          <p:cNvPicPr>
            <a:picLocks noChangeAspect="1"/>
          </p:cNvPicPr>
          <p:nvPr userDrawn="1"/>
        </p:nvPicPr>
        <p:blipFill rotWithShape="1">
          <a:blip r:embed="rId3">
            <a:alphaModFix amt="20000"/>
          </a:blip>
          <a:srcRect t="25169" b="14298"/>
          <a:stretch/>
        </p:blipFill>
        <p:spPr>
          <a:xfrm>
            <a:off x="4187824" y="1"/>
            <a:ext cx="8005788" cy="6858000"/>
          </a:xfrm>
          <a:prstGeom prst="rect">
            <a:avLst/>
          </a:prstGeom>
        </p:spPr>
      </p:pic>
    </p:spTree>
    <p:extLst>
      <p:ext uri="{BB962C8B-B14F-4D97-AF65-F5344CB8AC3E}">
        <p14:creationId xmlns:p14="http://schemas.microsoft.com/office/powerpoint/2010/main" val="4058033871"/>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preserve="1" userDrawn="1">
  <p:cSld name="6_Title and Content">
    <p:spTree>
      <p:nvGrpSpPr>
        <p:cNvPr id="1" name=""/>
        <p:cNvGrpSpPr/>
        <p:nvPr/>
      </p:nvGrpSpPr>
      <p:grpSpPr>
        <a:xfrm>
          <a:off x="0" y="0"/>
          <a:ext cx="0" cy="0"/>
          <a:chOff x="0" y="0"/>
          <a:chExt cx="0" cy="0"/>
        </a:xfrm>
      </p:grpSpPr>
      <p:pic>
        <p:nvPicPr>
          <p:cNvPr id="8" name="Picture 7" descr="A picture containing text, sign&#10;&#10;Description automatically generated">
            <a:extLst>
              <a:ext uri="{FF2B5EF4-FFF2-40B4-BE49-F238E27FC236}">
                <a16:creationId xmlns:a16="http://schemas.microsoft.com/office/drawing/2014/main" id="{A37B8E2A-9C55-FF47-979B-4166296E68AC}"/>
              </a:ext>
            </a:extLst>
          </p:cNvPr>
          <p:cNvPicPr>
            <a:picLocks noChangeAspect="1"/>
          </p:cNvPicPr>
          <p:nvPr userDrawn="1"/>
        </p:nvPicPr>
        <p:blipFill>
          <a:blip r:embed="rId2"/>
          <a:stretch>
            <a:fillRect/>
          </a:stretch>
        </p:blipFill>
        <p:spPr>
          <a:xfrm>
            <a:off x="9912349" y="334963"/>
            <a:ext cx="1908175" cy="772434"/>
          </a:xfrm>
          <a:prstGeom prst="rect">
            <a:avLst/>
          </a:prstGeom>
        </p:spPr>
      </p:pic>
      <p:sp>
        <p:nvSpPr>
          <p:cNvPr id="4" name="Rectangle 3">
            <a:extLst>
              <a:ext uri="{FF2B5EF4-FFF2-40B4-BE49-F238E27FC236}">
                <a16:creationId xmlns:a16="http://schemas.microsoft.com/office/drawing/2014/main" id="{85AAACFD-F6AA-AB4D-8FFD-0933B201C669}"/>
              </a:ext>
            </a:extLst>
          </p:cNvPr>
          <p:cNvSpPr/>
          <p:nvPr userDrawn="1"/>
        </p:nvSpPr>
        <p:spPr>
          <a:xfrm>
            <a:off x="0" y="0"/>
            <a:ext cx="4295775" cy="6858000"/>
          </a:xfrm>
          <a:prstGeom prst="rect">
            <a:avLst/>
          </a:prstGeom>
          <a:solidFill>
            <a:srgbClr val="00A9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pic>
        <p:nvPicPr>
          <p:cNvPr id="5" name="Graphic 4">
            <a:extLst>
              <a:ext uri="{FF2B5EF4-FFF2-40B4-BE49-F238E27FC236}">
                <a16:creationId xmlns:a16="http://schemas.microsoft.com/office/drawing/2014/main" id="{115C5446-B212-CC47-8F52-ABB36D4E0E41}"/>
              </a:ext>
            </a:extLst>
          </p:cNvPr>
          <p:cNvPicPr>
            <a:picLocks noChangeAspect="1"/>
          </p:cNvPicPr>
          <p:nvPr userDrawn="1"/>
        </p:nvPicPr>
        <p:blipFill rotWithShape="1">
          <a:blip r:embed="rId3">
            <a:extLst>
              <a:ext uri="{96DAC541-7B7A-43D3-8B79-37D633B846F1}">
                <asvg:svgBlip xmlns:asvg="http://schemas.microsoft.com/office/drawing/2016/SVG/main" r:embed="rId4"/>
              </a:ext>
            </a:extLst>
          </a:blip>
          <a:srcRect l="61607" t="32365" r="37077" b="41599"/>
          <a:stretch/>
        </p:blipFill>
        <p:spPr>
          <a:xfrm>
            <a:off x="4289459" y="560597"/>
            <a:ext cx="310092" cy="6297403"/>
          </a:xfrm>
          <a:prstGeom prst="rect">
            <a:avLst/>
          </a:prstGeom>
        </p:spPr>
      </p:pic>
    </p:spTree>
    <p:extLst>
      <p:ext uri="{BB962C8B-B14F-4D97-AF65-F5344CB8AC3E}">
        <p14:creationId xmlns:p14="http://schemas.microsoft.com/office/powerpoint/2010/main" val="4057021570"/>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pic>
        <p:nvPicPr>
          <p:cNvPr id="8" name="Picture 7" descr="A picture containing text, sign&#10;&#10;Description automatically generated">
            <a:extLst>
              <a:ext uri="{FF2B5EF4-FFF2-40B4-BE49-F238E27FC236}">
                <a16:creationId xmlns:a16="http://schemas.microsoft.com/office/drawing/2014/main" id="{A37B8E2A-9C55-FF47-979B-4166296E68AC}"/>
              </a:ext>
            </a:extLst>
          </p:cNvPr>
          <p:cNvPicPr>
            <a:picLocks noChangeAspect="1"/>
          </p:cNvPicPr>
          <p:nvPr userDrawn="1"/>
        </p:nvPicPr>
        <p:blipFill>
          <a:blip r:embed="rId2"/>
          <a:stretch>
            <a:fillRect/>
          </a:stretch>
        </p:blipFill>
        <p:spPr>
          <a:xfrm>
            <a:off x="9912349" y="334963"/>
            <a:ext cx="1908175" cy="772434"/>
          </a:xfrm>
          <a:prstGeom prst="rect">
            <a:avLst/>
          </a:prstGeom>
        </p:spPr>
      </p:pic>
      <p:sp>
        <p:nvSpPr>
          <p:cNvPr id="4" name="Rectangle 3">
            <a:extLst>
              <a:ext uri="{FF2B5EF4-FFF2-40B4-BE49-F238E27FC236}">
                <a16:creationId xmlns:a16="http://schemas.microsoft.com/office/drawing/2014/main" id="{E79C81D3-2073-3B48-9688-7B93B2C89BDF}"/>
              </a:ext>
            </a:extLst>
          </p:cNvPr>
          <p:cNvSpPr/>
          <p:nvPr userDrawn="1"/>
        </p:nvSpPr>
        <p:spPr>
          <a:xfrm>
            <a:off x="0" y="0"/>
            <a:ext cx="6096000" cy="6858000"/>
          </a:xfrm>
          <a:prstGeom prst="rect">
            <a:avLst/>
          </a:prstGeom>
          <a:solidFill>
            <a:srgbClr val="00A9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638430805"/>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preserve="1" userDrawn="1">
  <p:cSld name="9_Title and Content">
    <p:spTree>
      <p:nvGrpSpPr>
        <p:cNvPr id="1" name=""/>
        <p:cNvGrpSpPr/>
        <p:nvPr/>
      </p:nvGrpSpPr>
      <p:grpSpPr>
        <a:xfrm>
          <a:off x="0" y="0"/>
          <a:ext cx="0" cy="0"/>
          <a:chOff x="0" y="0"/>
          <a:chExt cx="0" cy="0"/>
        </a:xfrm>
      </p:grpSpPr>
      <p:pic>
        <p:nvPicPr>
          <p:cNvPr id="8" name="Picture 7" descr="A picture containing text, sign&#10;&#10;Description automatically generated">
            <a:extLst>
              <a:ext uri="{FF2B5EF4-FFF2-40B4-BE49-F238E27FC236}">
                <a16:creationId xmlns:a16="http://schemas.microsoft.com/office/drawing/2014/main" id="{A37B8E2A-9C55-FF47-979B-4166296E68AC}"/>
              </a:ext>
            </a:extLst>
          </p:cNvPr>
          <p:cNvPicPr>
            <a:picLocks noChangeAspect="1"/>
          </p:cNvPicPr>
          <p:nvPr userDrawn="1"/>
        </p:nvPicPr>
        <p:blipFill>
          <a:blip r:embed="rId2"/>
          <a:stretch>
            <a:fillRect/>
          </a:stretch>
        </p:blipFill>
        <p:spPr>
          <a:xfrm>
            <a:off x="9912349" y="334963"/>
            <a:ext cx="1908175" cy="772434"/>
          </a:xfrm>
          <a:prstGeom prst="rect">
            <a:avLst/>
          </a:prstGeom>
        </p:spPr>
      </p:pic>
      <p:sp>
        <p:nvSpPr>
          <p:cNvPr id="4" name="Rectangle 3">
            <a:extLst>
              <a:ext uri="{FF2B5EF4-FFF2-40B4-BE49-F238E27FC236}">
                <a16:creationId xmlns:a16="http://schemas.microsoft.com/office/drawing/2014/main" id="{E79C81D3-2073-3B48-9688-7B93B2C89BDF}"/>
              </a:ext>
            </a:extLst>
          </p:cNvPr>
          <p:cNvSpPr/>
          <p:nvPr userDrawn="1"/>
        </p:nvSpPr>
        <p:spPr>
          <a:xfrm>
            <a:off x="0" y="0"/>
            <a:ext cx="6096000" cy="6858000"/>
          </a:xfrm>
          <a:prstGeom prst="rect">
            <a:avLst/>
          </a:prstGeom>
          <a:solidFill>
            <a:srgbClr val="00A9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pic>
        <p:nvPicPr>
          <p:cNvPr id="5" name="Picture 4">
            <a:extLst>
              <a:ext uri="{FF2B5EF4-FFF2-40B4-BE49-F238E27FC236}">
                <a16:creationId xmlns:a16="http://schemas.microsoft.com/office/drawing/2014/main" id="{E5257DA7-BF88-824C-825F-903D796B923E}"/>
              </a:ext>
            </a:extLst>
          </p:cNvPr>
          <p:cNvPicPr>
            <a:picLocks noChangeAspect="1"/>
          </p:cNvPicPr>
          <p:nvPr userDrawn="1"/>
        </p:nvPicPr>
        <p:blipFill rotWithShape="1">
          <a:blip r:embed="rId3">
            <a:alphaModFix amt="20000"/>
          </a:blip>
          <a:srcRect t="25169" b="14298"/>
          <a:stretch/>
        </p:blipFill>
        <p:spPr>
          <a:xfrm>
            <a:off x="4187824" y="1"/>
            <a:ext cx="8005788" cy="6858000"/>
          </a:xfrm>
          <a:prstGeom prst="rect">
            <a:avLst/>
          </a:prstGeom>
        </p:spPr>
      </p:pic>
    </p:spTree>
    <p:extLst>
      <p:ext uri="{BB962C8B-B14F-4D97-AF65-F5344CB8AC3E}">
        <p14:creationId xmlns:p14="http://schemas.microsoft.com/office/powerpoint/2010/main" val="1300582848"/>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preserve="1" userDrawn="1">
  <p:cSld name="7_Title and Content">
    <p:spTree>
      <p:nvGrpSpPr>
        <p:cNvPr id="1" name=""/>
        <p:cNvGrpSpPr/>
        <p:nvPr/>
      </p:nvGrpSpPr>
      <p:grpSpPr>
        <a:xfrm>
          <a:off x="0" y="0"/>
          <a:ext cx="0" cy="0"/>
          <a:chOff x="0" y="0"/>
          <a:chExt cx="0" cy="0"/>
        </a:xfrm>
      </p:grpSpPr>
      <p:pic>
        <p:nvPicPr>
          <p:cNvPr id="8" name="Picture 7" descr="A picture containing text, sign&#10;&#10;Description automatically generated">
            <a:extLst>
              <a:ext uri="{FF2B5EF4-FFF2-40B4-BE49-F238E27FC236}">
                <a16:creationId xmlns:a16="http://schemas.microsoft.com/office/drawing/2014/main" id="{A37B8E2A-9C55-FF47-979B-4166296E68AC}"/>
              </a:ext>
            </a:extLst>
          </p:cNvPr>
          <p:cNvPicPr>
            <a:picLocks noChangeAspect="1"/>
          </p:cNvPicPr>
          <p:nvPr userDrawn="1"/>
        </p:nvPicPr>
        <p:blipFill>
          <a:blip r:embed="rId2"/>
          <a:stretch>
            <a:fillRect/>
          </a:stretch>
        </p:blipFill>
        <p:spPr>
          <a:xfrm>
            <a:off x="9912349" y="334963"/>
            <a:ext cx="1908175" cy="772434"/>
          </a:xfrm>
          <a:prstGeom prst="rect">
            <a:avLst/>
          </a:prstGeom>
        </p:spPr>
      </p:pic>
      <p:sp>
        <p:nvSpPr>
          <p:cNvPr id="4" name="Rectangle 3">
            <a:extLst>
              <a:ext uri="{FF2B5EF4-FFF2-40B4-BE49-F238E27FC236}">
                <a16:creationId xmlns:a16="http://schemas.microsoft.com/office/drawing/2014/main" id="{E79C81D3-2073-3B48-9688-7B93B2C89BDF}"/>
              </a:ext>
            </a:extLst>
          </p:cNvPr>
          <p:cNvSpPr/>
          <p:nvPr userDrawn="1"/>
        </p:nvSpPr>
        <p:spPr>
          <a:xfrm>
            <a:off x="0" y="0"/>
            <a:ext cx="6096000" cy="6858000"/>
          </a:xfrm>
          <a:prstGeom prst="rect">
            <a:avLst/>
          </a:prstGeom>
          <a:solidFill>
            <a:srgbClr val="00A9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pic>
        <p:nvPicPr>
          <p:cNvPr id="5" name="Graphic 4">
            <a:extLst>
              <a:ext uri="{FF2B5EF4-FFF2-40B4-BE49-F238E27FC236}">
                <a16:creationId xmlns:a16="http://schemas.microsoft.com/office/drawing/2014/main" id="{49F095BF-102B-1845-8C84-E88244429861}"/>
              </a:ext>
            </a:extLst>
          </p:cNvPr>
          <p:cNvPicPr>
            <a:picLocks noChangeAspect="1"/>
          </p:cNvPicPr>
          <p:nvPr userDrawn="1"/>
        </p:nvPicPr>
        <p:blipFill rotWithShape="1">
          <a:blip r:embed="rId3">
            <a:extLst>
              <a:ext uri="{96DAC541-7B7A-43D3-8B79-37D633B846F1}">
                <asvg:svgBlip xmlns:asvg="http://schemas.microsoft.com/office/drawing/2016/SVG/main" r:embed="rId4"/>
              </a:ext>
            </a:extLst>
          </a:blip>
          <a:srcRect l="61607" t="32365" r="37077" b="41599"/>
          <a:stretch/>
        </p:blipFill>
        <p:spPr>
          <a:xfrm>
            <a:off x="6076122" y="560597"/>
            <a:ext cx="310092" cy="6297403"/>
          </a:xfrm>
          <a:prstGeom prst="rect">
            <a:avLst/>
          </a:prstGeom>
        </p:spPr>
      </p:pic>
    </p:spTree>
    <p:extLst>
      <p:ext uri="{BB962C8B-B14F-4D97-AF65-F5344CB8AC3E}">
        <p14:creationId xmlns:p14="http://schemas.microsoft.com/office/powerpoint/2010/main" val="1935184330"/>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preserve="1" userDrawn="1">
  <p:cSld name="2_Title and Content">
    <p:spTree>
      <p:nvGrpSpPr>
        <p:cNvPr id="1" name=""/>
        <p:cNvGrpSpPr/>
        <p:nvPr/>
      </p:nvGrpSpPr>
      <p:grpSpPr>
        <a:xfrm>
          <a:off x="0" y="0"/>
          <a:ext cx="0" cy="0"/>
          <a:chOff x="0" y="0"/>
          <a:chExt cx="0" cy="0"/>
        </a:xfrm>
      </p:grpSpPr>
      <p:pic>
        <p:nvPicPr>
          <p:cNvPr id="8" name="Picture 7" descr="A picture containing text, sign&#10;&#10;Description automatically generated">
            <a:extLst>
              <a:ext uri="{FF2B5EF4-FFF2-40B4-BE49-F238E27FC236}">
                <a16:creationId xmlns:a16="http://schemas.microsoft.com/office/drawing/2014/main" id="{A37B8E2A-9C55-FF47-979B-4166296E68AC}"/>
              </a:ext>
            </a:extLst>
          </p:cNvPr>
          <p:cNvPicPr>
            <a:picLocks noChangeAspect="1"/>
          </p:cNvPicPr>
          <p:nvPr userDrawn="1"/>
        </p:nvPicPr>
        <p:blipFill>
          <a:blip r:embed="rId2"/>
          <a:stretch>
            <a:fillRect/>
          </a:stretch>
        </p:blipFill>
        <p:spPr>
          <a:xfrm>
            <a:off x="9912349" y="334963"/>
            <a:ext cx="1908175" cy="772434"/>
          </a:xfrm>
          <a:prstGeom prst="rect">
            <a:avLst/>
          </a:prstGeom>
        </p:spPr>
      </p:pic>
      <p:sp>
        <p:nvSpPr>
          <p:cNvPr id="6" name="Rectangle 5">
            <a:extLst>
              <a:ext uri="{FF2B5EF4-FFF2-40B4-BE49-F238E27FC236}">
                <a16:creationId xmlns:a16="http://schemas.microsoft.com/office/drawing/2014/main" id="{D5CBA522-6635-774E-8226-5EA89DF25AB0}"/>
              </a:ext>
            </a:extLst>
          </p:cNvPr>
          <p:cNvSpPr/>
          <p:nvPr userDrawn="1"/>
        </p:nvSpPr>
        <p:spPr>
          <a:xfrm>
            <a:off x="-1" y="0"/>
            <a:ext cx="8004175" cy="6858000"/>
          </a:xfrm>
          <a:prstGeom prst="rect">
            <a:avLst/>
          </a:prstGeom>
          <a:solidFill>
            <a:srgbClr val="00A9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715822341"/>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preserve="1" userDrawn="1">
  <p:cSld name="10_Title and Content">
    <p:spTree>
      <p:nvGrpSpPr>
        <p:cNvPr id="1" name=""/>
        <p:cNvGrpSpPr/>
        <p:nvPr/>
      </p:nvGrpSpPr>
      <p:grpSpPr>
        <a:xfrm>
          <a:off x="0" y="0"/>
          <a:ext cx="0" cy="0"/>
          <a:chOff x="0" y="0"/>
          <a:chExt cx="0" cy="0"/>
        </a:xfrm>
      </p:grpSpPr>
      <p:pic>
        <p:nvPicPr>
          <p:cNvPr id="8" name="Picture 7" descr="A picture containing text, sign&#10;&#10;Description automatically generated">
            <a:extLst>
              <a:ext uri="{FF2B5EF4-FFF2-40B4-BE49-F238E27FC236}">
                <a16:creationId xmlns:a16="http://schemas.microsoft.com/office/drawing/2014/main" id="{A37B8E2A-9C55-FF47-979B-4166296E68AC}"/>
              </a:ext>
            </a:extLst>
          </p:cNvPr>
          <p:cNvPicPr>
            <a:picLocks noChangeAspect="1"/>
          </p:cNvPicPr>
          <p:nvPr userDrawn="1"/>
        </p:nvPicPr>
        <p:blipFill>
          <a:blip r:embed="rId2"/>
          <a:stretch>
            <a:fillRect/>
          </a:stretch>
        </p:blipFill>
        <p:spPr>
          <a:xfrm>
            <a:off x="9912349" y="334963"/>
            <a:ext cx="1908175" cy="772434"/>
          </a:xfrm>
          <a:prstGeom prst="rect">
            <a:avLst/>
          </a:prstGeom>
        </p:spPr>
      </p:pic>
      <p:sp>
        <p:nvSpPr>
          <p:cNvPr id="6" name="Rectangle 5">
            <a:extLst>
              <a:ext uri="{FF2B5EF4-FFF2-40B4-BE49-F238E27FC236}">
                <a16:creationId xmlns:a16="http://schemas.microsoft.com/office/drawing/2014/main" id="{D5CBA522-6635-774E-8226-5EA89DF25AB0}"/>
              </a:ext>
            </a:extLst>
          </p:cNvPr>
          <p:cNvSpPr/>
          <p:nvPr userDrawn="1"/>
        </p:nvSpPr>
        <p:spPr>
          <a:xfrm>
            <a:off x="-1" y="0"/>
            <a:ext cx="8004175" cy="6858000"/>
          </a:xfrm>
          <a:prstGeom prst="rect">
            <a:avLst/>
          </a:prstGeom>
          <a:solidFill>
            <a:srgbClr val="00A9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pic>
        <p:nvPicPr>
          <p:cNvPr id="4" name="Picture 3">
            <a:extLst>
              <a:ext uri="{FF2B5EF4-FFF2-40B4-BE49-F238E27FC236}">
                <a16:creationId xmlns:a16="http://schemas.microsoft.com/office/drawing/2014/main" id="{41D49597-3330-C64D-AEDB-1262D3199F06}"/>
              </a:ext>
            </a:extLst>
          </p:cNvPr>
          <p:cNvPicPr>
            <a:picLocks noChangeAspect="1"/>
          </p:cNvPicPr>
          <p:nvPr userDrawn="1"/>
        </p:nvPicPr>
        <p:blipFill rotWithShape="1">
          <a:blip r:embed="rId3">
            <a:alphaModFix amt="20000"/>
          </a:blip>
          <a:srcRect t="25169" b="14298"/>
          <a:stretch/>
        </p:blipFill>
        <p:spPr>
          <a:xfrm>
            <a:off x="4187824" y="1"/>
            <a:ext cx="8005788" cy="6858000"/>
          </a:xfrm>
          <a:prstGeom prst="rect">
            <a:avLst/>
          </a:prstGeom>
        </p:spPr>
      </p:pic>
    </p:spTree>
    <p:extLst>
      <p:ext uri="{BB962C8B-B14F-4D97-AF65-F5344CB8AC3E}">
        <p14:creationId xmlns:p14="http://schemas.microsoft.com/office/powerpoint/2010/main" val="1369879864"/>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preserve="1" userDrawn="1">
  <p:cSld name="8_Title and Content">
    <p:spTree>
      <p:nvGrpSpPr>
        <p:cNvPr id="1" name=""/>
        <p:cNvGrpSpPr/>
        <p:nvPr/>
      </p:nvGrpSpPr>
      <p:grpSpPr>
        <a:xfrm>
          <a:off x="0" y="0"/>
          <a:ext cx="0" cy="0"/>
          <a:chOff x="0" y="0"/>
          <a:chExt cx="0" cy="0"/>
        </a:xfrm>
      </p:grpSpPr>
      <p:pic>
        <p:nvPicPr>
          <p:cNvPr id="8" name="Picture 7" descr="A picture containing text, sign&#10;&#10;Description automatically generated">
            <a:extLst>
              <a:ext uri="{FF2B5EF4-FFF2-40B4-BE49-F238E27FC236}">
                <a16:creationId xmlns:a16="http://schemas.microsoft.com/office/drawing/2014/main" id="{A37B8E2A-9C55-FF47-979B-4166296E68AC}"/>
              </a:ext>
            </a:extLst>
          </p:cNvPr>
          <p:cNvPicPr>
            <a:picLocks noChangeAspect="1"/>
          </p:cNvPicPr>
          <p:nvPr userDrawn="1"/>
        </p:nvPicPr>
        <p:blipFill>
          <a:blip r:embed="rId2"/>
          <a:stretch>
            <a:fillRect/>
          </a:stretch>
        </p:blipFill>
        <p:spPr>
          <a:xfrm>
            <a:off x="9912349" y="334963"/>
            <a:ext cx="1908175" cy="772434"/>
          </a:xfrm>
          <a:prstGeom prst="rect">
            <a:avLst/>
          </a:prstGeom>
        </p:spPr>
      </p:pic>
      <p:sp>
        <p:nvSpPr>
          <p:cNvPr id="6" name="Rectangle 5">
            <a:extLst>
              <a:ext uri="{FF2B5EF4-FFF2-40B4-BE49-F238E27FC236}">
                <a16:creationId xmlns:a16="http://schemas.microsoft.com/office/drawing/2014/main" id="{D5CBA522-6635-774E-8226-5EA89DF25AB0}"/>
              </a:ext>
            </a:extLst>
          </p:cNvPr>
          <p:cNvSpPr/>
          <p:nvPr userDrawn="1"/>
        </p:nvSpPr>
        <p:spPr>
          <a:xfrm>
            <a:off x="-1" y="0"/>
            <a:ext cx="8004175" cy="6858000"/>
          </a:xfrm>
          <a:prstGeom prst="rect">
            <a:avLst/>
          </a:prstGeom>
          <a:solidFill>
            <a:srgbClr val="00A9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pic>
        <p:nvPicPr>
          <p:cNvPr id="4" name="Graphic 3">
            <a:extLst>
              <a:ext uri="{FF2B5EF4-FFF2-40B4-BE49-F238E27FC236}">
                <a16:creationId xmlns:a16="http://schemas.microsoft.com/office/drawing/2014/main" id="{5069902A-FC18-184F-AFA3-B8188EEA470C}"/>
              </a:ext>
            </a:extLst>
          </p:cNvPr>
          <p:cNvPicPr>
            <a:picLocks noChangeAspect="1"/>
          </p:cNvPicPr>
          <p:nvPr userDrawn="1"/>
        </p:nvPicPr>
        <p:blipFill rotWithShape="1">
          <a:blip r:embed="rId3">
            <a:extLst>
              <a:ext uri="{96DAC541-7B7A-43D3-8B79-37D633B846F1}">
                <asvg:svgBlip xmlns:asvg="http://schemas.microsoft.com/office/drawing/2016/SVG/main" r:embed="rId4"/>
              </a:ext>
            </a:extLst>
          </a:blip>
          <a:srcRect l="61607" t="32365" r="37077" b="41599"/>
          <a:stretch/>
        </p:blipFill>
        <p:spPr>
          <a:xfrm>
            <a:off x="7994235" y="560597"/>
            <a:ext cx="310092" cy="6297403"/>
          </a:xfrm>
          <a:prstGeom prst="rect">
            <a:avLst/>
          </a:prstGeom>
        </p:spPr>
      </p:pic>
    </p:spTree>
    <p:extLst>
      <p:ext uri="{BB962C8B-B14F-4D97-AF65-F5344CB8AC3E}">
        <p14:creationId xmlns:p14="http://schemas.microsoft.com/office/powerpoint/2010/main" val="1452341331"/>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preserve="1" userDrawn="1">
  <p:cSld name="3_Title and Content">
    <p:spTree>
      <p:nvGrpSpPr>
        <p:cNvPr id="1" name=""/>
        <p:cNvGrpSpPr/>
        <p:nvPr/>
      </p:nvGrpSpPr>
      <p:grpSpPr>
        <a:xfrm>
          <a:off x="0" y="0"/>
          <a:ext cx="0" cy="0"/>
          <a:chOff x="0" y="0"/>
          <a:chExt cx="0" cy="0"/>
        </a:xfrm>
      </p:grpSpPr>
      <p:pic>
        <p:nvPicPr>
          <p:cNvPr id="8" name="Picture 7" descr="A picture containing text, sign&#10;&#10;Description automatically generated">
            <a:extLst>
              <a:ext uri="{FF2B5EF4-FFF2-40B4-BE49-F238E27FC236}">
                <a16:creationId xmlns:a16="http://schemas.microsoft.com/office/drawing/2014/main" id="{A37B8E2A-9C55-FF47-979B-4166296E68AC}"/>
              </a:ext>
            </a:extLst>
          </p:cNvPr>
          <p:cNvPicPr>
            <a:picLocks noChangeAspect="1"/>
          </p:cNvPicPr>
          <p:nvPr userDrawn="1"/>
        </p:nvPicPr>
        <p:blipFill>
          <a:blip r:embed="rId2"/>
          <a:stretch>
            <a:fillRect/>
          </a:stretch>
        </p:blipFill>
        <p:spPr>
          <a:xfrm>
            <a:off x="9912349" y="334963"/>
            <a:ext cx="1908175" cy="772434"/>
          </a:xfrm>
          <a:prstGeom prst="rect">
            <a:avLst/>
          </a:prstGeom>
        </p:spPr>
      </p:pic>
      <p:sp>
        <p:nvSpPr>
          <p:cNvPr id="4" name="Rectangle 3">
            <a:extLst>
              <a:ext uri="{FF2B5EF4-FFF2-40B4-BE49-F238E27FC236}">
                <a16:creationId xmlns:a16="http://schemas.microsoft.com/office/drawing/2014/main" id="{C9149ABF-D5F4-0146-9B09-669171DF2A67}"/>
              </a:ext>
            </a:extLst>
          </p:cNvPr>
          <p:cNvSpPr/>
          <p:nvPr userDrawn="1"/>
        </p:nvSpPr>
        <p:spPr>
          <a:xfrm>
            <a:off x="4187825" y="0"/>
            <a:ext cx="8004175" cy="6858000"/>
          </a:xfrm>
          <a:prstGeom prst="rect">
            <a:avLst/>
          </a:prstGeom>
          <a:solidFill>
            <a:srgbClr val="00A9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pic>
        <p:nvPicPr>
          <p:cNvPr id="5" name="Picture 4" descr="A picture containing text&#10;&#10;Description automatically generated">
            <a:extLst>
              <a:ext uri="{FF2B5EF4-FFF2-40B4-BE49-F238E27FC236}">
                <a16:creationId xmlns:a16="http://schemas.microsoft.com/office/drawing/2014/main" id="{E67F7E83-D159-BB4F-ADAE-CE938E22809A}"/>
              </a:ext>
            </a:extLst>
          </p:cNvPr>
          <p:cNvPicPr>
            <a:picLocks noChangeAspect="1"/>
          </p:cNvPicPr>
          <p:nvPr userDrawn="1"/>
        </p:nvPicPr>
        <p:blipFill>
          <a:blip r:embed="rId3"/>
          <a:stretch>
            <a:fillRect/>
          </a:stretch>
        </p:blipFill>
        <p:spPr>
          <a:xfrm>
            <a:off x="9912348" y="296863"/>
            <a:ext cx="1908176" cy="772435"/>
          </a:xfrm>
          <a:prstGeom prst="rect">
            <a:avLst/>
          </a:prstGeom>
        </p:spPr>
      </p:pic>
    </p:spTree>
    <p:extLst>
      <p:ext uri="{BB962C8B-B14F-4D97-AF65-F5344CB8AC3E}">
        <p14:creationId xmlns:p14="http://schemas.microsoft.com/office/powerpoint/2010/main" val="2041962040"/>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preserve="1" userDrawn="1">
  <p:cSld name="11_Title and Content">
    <p:spTree>
      <p:nvGrpSpPr>
        <p:cNvPr id="1" name=""/>
        <p:cNvGrpSpPr/>
        <p:nvPr/>
      </p:nvGrpSpPr>
      <p:grpSpPr>
        <a:xfrm>
          <a:off x="0" y="0"/>
          <a:ext cx="0" cy="0"/>
          <a:chOff x="0" y="0"/>
          <a:chExt cx="0" cy="0"/>
        </a:xfrm>
      </p:grpSpPr>
      <p:pic>
        <p:nvPicPr>
          <p:cNvPr id="8" name="Picture 7" descr="A picture containing text, sign&#10;&#10;Description automatically generated">
            <a:extLst>
              <a:ext uri="{FF2B5EF4-FFF2-40B4-BE49-F238E27FC236}">
                <a16:creationId xmlns:a16="http://schemas.microsoft.com/office/drawing/2014/main" id="{A37B8E2A-9C55-FF47-979B-4166296E68AC}"/>
              </a:ext>
            </a:extLst>
          </p:cNvPr>
          <p:cNvPicPr>
            <a:picLocks noChangeAspect="1"/>
          </p:cNvPicPr>
          <p:nvPr userDrawn="1"/>
        </p:nvPicPr>
        <p:blipFill>
          <a:blip r:embed="rId2"/>
          <a:stretch>
            <a:fillRect/>
          </a:stretch>
        </p:blipFill>
        <p:spPr>
          <a:xfrm>
            <a:off x="9912349" y="334963"/>
            <a:ext cx="1908175" cy="772434"/>
          </a:xfrm>
          <a:prstGeom prst="rect">
            <a:avLst/>
          </a:prstGeom>
        </p:spPr>
      </p:pic>
      <p:sp>
        <p:nvSpPr>
          <p:cNvPr id="4" name="Rectangle 3">
            <a:extLst>
              <a:ext uri="{FF2B5EF4-FFF2-40B4-BE49-F238E27FC236}">
                <a16:creationId xmlns:a16="http://schemas.microsoft.com/office/drawing/2014/main" id="{C9149ABF-D5F4-0146-9B09-669171DF2A67}"/>
              </a:ext>
            </a:extLst>
          </p:cNvPr>
          <p:cNvSpPr/>
          <p:nvPr userDrawn="1"/>
        </p:nvSpPr>
        <p:spPr>
          <a:xfrm>
            <a:off x="4187825" y="0"/>
            <a:ext cx="8004175" cy="6858000"/>
          </a:xfrm>
          <a:prstGeom prst="rect">
            <a:avLst/>
          </a:prstGeom>
          <a:solidFill>
            <a:srgbClr val="00A9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pic>
        <p:nvPicPr>
          <p:cNvPr id="5" name="Picture 4" descr="A picture containing text&#10;&#10;Description automatically generated">
            <a:extLst>
              <a:ext uri="{FF2B5EF4-FFF2-40B4-BE49-F238E27FC236}">
                <a16:creationId xmlns:a16="http://schemas.microsoft.com/office/drawing/2014/main" id="{E67F7E83-D159-BB4F-ADAE-CE938E22809A}"/>
              </a:ext>
            </a:extLst>
          </p:cNvPr>
          <p:cNvPicPr>
            <a:picLocks noChangeAspect="1"/>
          </p:cNvPicPr>
          <p:nvPr userDrawn="1"/>
        </p:nvPicPr>
        <p:blipFill>
          <a:blip r:embed="rId3"/>
          <a:stretch>
            <a:fillRect/>
          </a:stretch>
        </p:blipFill>
        <p:spPr>
          <a:xfrm>
            <a:off x="9912348" y="296863"/>
            <a:ext cx="1908176" cy="772435"/>
          </a:xfrm>
          <a:prstGeom prst="rect">
            <a:avLst/>
          </a:prstGeom>
        </p:spPr>
      </p:pic>
      <p:pic>
        <p:nvPicPr>
          <p:cNvPr id="6" name="Picture 5">
            <a:extLst>
              <a:ext uri="{FF2B5EF4-FFF2-40B4-BE49-F238E27FC236}">
                <a16:creationId xmlns:a16="http://schemas.microsoft.com/office/drawing/2014/main" id="{B8B80290-92D3-4046-83D7-B3B5DAB497BA}"/>
              </a:ext>
            </a:extLst>
          </p:cNvPr>
          <p:cNvPicPr>
            <a:picLocks noChangeAspect="1"/>
          </p:cNvPicPr>
          <p:nvPr userDrawn="1"/>
        </p:nvPicPr>
        <p:blipFill rotWithShape="1">
          <a:blip r:embed="rId4">
            <a:alphaModFix amt="20000"/>
          </a:blip>
          <a:srcRect t="25169" b="14298"/>
          <a:stretch/>
        </p:blipFill>
        <p:spPr>
          <a:xfrm>
            <a:off x="0" y="1"/>
            <a:ext cx="8005788" cy="6858000"/>
          </a:xfrm>
          <a:prstGeom prst="rect">
            <a:avLst/>
          </a:prstGeom>
        </p:spPr>
      </p:pic>
    </p:spTree>
    <p:extLst>
      <p:ext uri="{BB962C8B-B14F-4D97-AF65-F5344CB8AC3E}">
        <p14:creationId xmlns:p14="http://schemas.microsoft.com/office/powerpoint/2010/main" val="3696293073"/>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9CB9A940-CAF5-3341-9126-99C37C80F729}"/>
              </a:ext>
            </a:extLst>
          </p:cNvPr>
          <p:cNvSpPr/>
          <p:nvPr userDrawn="1"/>
        </p:nvSpPr>
        <p:spPr>
          <a:xfrm>
            <a:off x="6096000" y="0"/>
            <a:ext cx="6096000" cy="6858000"/>
          </a:xfrm>
          <a:prstGeom prst="rect">
            <a:avLst/>
          </a:prstGeom>
          <a:solidFill>
            <a:srgbClr val="00A9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pic>
        <p:nvPicPr>
          <p:cNvPr id="7" name="Picture 6" descr="A picture containing text&#10;&#10;Description automatically generated">
            <a:extLst>
              <a:ext uri="{FF2B5EF4-FFF2-40B4-BE49-F238E27FC236}">
                <a16:creationId xmlns:a16="http://schemas.microsoft.com/office/drawing/2014/main" id="{42EEF915-CD5C-514B-840D-FB7C851275B3}"/>
              </a:ext>
            </a:extLst>
          </p:cNvPr>
          <p:cNvPicPr>
            <a:picLocks noChangeAspect="1"/>
          </p:cNvPicPr>
          <p:nvPr userDrawn="1"/>
        </p:nvPicPr>
        <p:blipFill>
          <a:blip r:embed="rId2"/>
          <a:stretch>
            <a:fillRect/>
          </a:stretch>
        </p:blipFill>
        <p:spPr>
          <a:xfrm>
            <a:off x="9912348" y="296863"/>
            <a:ext cx="1908176" cy="772435"/>
          </a:xfrm>
          <a:prstGeom prst="rect">
            <a:avLst/>
          </a:prstGeom>
        </p:spPr>
      </p:pic>
    </p:spTree>
    <p:extLst>
      <p:ext uri="{BB962C8B-B14F-4D97-AF65-F5344CB8AC3E}">
        <p14:creationId xmlns:p14="http://schemas.microsoft.com/office/powerpoint/2010/main" val="12653895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2/3 Teal and Line Shaddow">
    <p:spTree>
      <p:nvGrpSpPr>
        <p:cNvPr id="1" name=""/>
        <p:cNvGrpSpPr/>
        <p:nvPr/>
      </p:nvGrpSpPr>
      <p:grpSpPr>
        <a:xfrm>
          <a:off x="0" y="0"/>
          <a:ext cx="0" cy="0"/>
          <a:chOff x="0" y="0"/>
          <a:chExt cx="0" cy="0"/>
        </a:xfrm>
      </p:grpSpPr>
      <p:pic>
        <p:nvPicPr>
          <p:cNvPr id="8" name="Picture 7" descr="A picture containing text, sign&#10;&#10;Description automatically generated">
            <a:extLst>
              <a:ext uri="{FF2B5EF4-FFF2-40B4-BE49-F238E27FC236}">
                <a16:creationId xmlns:a16="http://schemas.microsoft.com/office/drawing/2014/main" id="{A37B8E2A-9C55-FF47-979B-4166296E68AC}"/>
              </a:ext>
            </a:extLst>
          </p:cNvPr>
          <p:cNvPicPr>
            <a:picLocks noChangeAspect="1"/>
          </p:cNvPicPr>
          <p:nvPr userDrawn="1"/>
        </p:nvPicPr>
        <p:blipFill>
          <a:blip r:embed="rId2"/>
          <a:stretch>
            <a:fillRect/>
          </a:stretch>
        </p:blipFill>
        <p:spPr>
          <a:xfrm>
            <a:off x="9912349" y="334963"/>
            <a:ext cx="1908175" cy="772434"/>
          </a:xfrm>
          <a:prstGeom prst="rect">
            <a:avLst/>
          </a:prstGeom>
        </p:spPr>
      </p:pic>
      <p:sp>
        <p:nvSpPr>
          <p:cNvPr id="6" name="Rectangle 5">
            <a:extLst>
              <a:ext uri="{FF2B5EF4-FFF2-40B4-BE49-F238E27FC236}">
                <a16:creationId xmlns:a16="http://schemas.microsoft.com/office/drawing/2014/main" id="{D5CBA522-6635-774E-8226-5EA89DF25AB0}"/>
              </a:ext>
            </a:extLst>
          </p:cNvPr>
          <p:cNvSpPr/>
          <p:nvPr userDrawn="1"/>
        </p:nvSpPr>
        <p:spPr>
          <a:xfrm>
            <a:off x="0" y="0"/>
            <a:ext cx="8004175" cy="6858000"/>
          </a:xfrm>
          <a:prstGeom prst="rect">
            <a:avLst/>
          </a:prstGeom>
          <a:solidFill>
            <a:srgbClr val="00A9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9">
              <a:latin typeface="Calibri" panose="020F0502020204030204" pitchFamily="34" charset="0"/>
              <a:cs typeface="Calibri" panose="020F0502020204030204" pitchFamily="34" charset="0"/>
            </a:endParaRPr>
          </a:p>
        </p:txBody>
      </p:sp>
      <p:pic>
        <p:nvPicPr>
          <p:cNvPr id="4" name="Graphic 3">
            <a:extLst>
              <a:ext uri="{FF2B5EF4-FFF2-40B4-BE49-F238E27FC236}">
                <a16:creationId xmlns:a16="http://schemas.microsoft.com/office/drawing/2014/main" id="{5069902A-FC18-184F-AFA3-B8188EEA470C}"/>
              </a:ext>
            </a:extLst>
          </p:cNvPr>
          <p:cNvPicPr>
            <a:picLocks noChangeAspect="1"/>
          </p:cNvPicPr>
          <p:nvPr userDrawn="1"/>
        </p:nvPicPr>
        <p:blipFill rotWithShape="1">
          <a:blip r:embed="rId3">
            <a:extLst>
              <a:ext uri="{96DAC541-7B7A-43D3-8B79-37D633B846F1}">
                <asvg:svgBlip xmlns:asvg="http://schemas.microsoft.com/office/drawing/2016/SVG/main" r:embed="rId4"/>
              </a:ext>
            </a:extLst>
          </a:blip>
          <a:srcRect l="61607" t="32365" r="37077" b="41599"/>
          <a:stretch/>
        </p:blipFill>
        <p:spPr>
          <a:xfrm>
            <a:off x="7994235" y="560598"/>
            <a:ext cx="310092" cy="6297403"/>
          </a:xfrm>
          <a:prstGeom prst="rect">
            <a:avLst/>
          </a:prstGeom>
        </p:spPr>
      </p:pic>
    </p:spTree>
    <p:extLst>
      <p:ext uri="{BB962C8B-B14F-4D97-AF65-F5344CB8AC3E}">
        <p14:creationId xmlns:p14="http://schemas.microsoft.com/office/powerpoint/2010/main" val="3678788556"/>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A33675C6-04B5-A548-B314-F7B6D9EBF189}"/>
              </a:ext>
            </a:extLst>
          </p:cNvPr>
          <p:cNvSpPr/>
          <p:nvPr userDrawn="1"/>
        </p:nvSpPr>
        <p:spPr>
          <a:xfrm>
            <a:off x="8003786" y="0"/>
            <a:ext cx="4187825" cy="6858000"/>
          </a:xfrm>
          <a:prstGeom prst="rect">
            <a:avLst/>
          </a:prstGeom>
          <a:solidFill>
            <a:srgbClr val="00A9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pic>
        <p:nvPicPr>
          <p:cNvPr id="5" name="Picture 4" descr="A picture containing text&#10;&#10;Description automatically generated">
            <a:extLst>
              <a:ext uri="{FF2B5EF4-FFF2-40B4-BE49-F238E27FC236}">
                <a16:creationId xmlns:a16="http://schemas.microsoft.com/office/drawing/2014/main" id="{E12A5ED1-7D8B-8141-90EE-60FAAA6EC92E}"/>
              </a:ext>
            </a:extLst>
          </p:cNvPr>
          <p:cNvPicPr>
            <a:picLocks noChangeAspect="1"/>
          </p:cNvPicPr>
          <p:nvPr userDrawn="1"/>
        </p:nvPicPr>
        <p:blipFill>
          <a:blip r:embed="rId2"/>
          <a:stretch>
            <a:fillRect/>
          </a:stretch>
        </p:blipFill>
        <p:spPr>
          <a:xfrm>
            <a:off x="9912348" y="296863"/>
            <a:ext cx="1908176" cy="772435"/>
          </a:xfrm>
          <a:prstGeom prst="rect">
            <a:avLst/>
          </a:prstGeom>
        </p:spPr>
      </p:pic>
    </p:spTree>
    <p:extLst>
      <p:ext uri="{BB962C8B-B14F-4D97-AF65-F5344CB8AC3E}">
        <p14:creationId xmlns:p14="http://schemas.microsoft.com/office/powerpoint/2010/main" val="1487175043"/>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preserve="1" userDrawn="1">
  <p:cSld name="4_Title and Content">
    <p:spTree>
      <p:nvGrpSpPr>
        <p:cNvPr id="1" name=""/>
        <p:cNvGrpSpPr/>
        <p:nvPr/>
      </p:nvGrpSpPr>
      <p:grpSpPr>
        <a:xfrm>
          <a:off x="0" y="0"/>
          <a:ext cx="0" cy="0"/>
          <a:chOff x="0" y="0"/>
          <a:chExt cx="0" cy="0"/>
        </a:xfrm>
      </p:grpSpPr>
      <p:pic>
        <p:nvPicPr>
          <p:cNvPr id="8" name="Picture 7" descr="A picture containing text, sign&#10;&#10;Description automatically generated">
            <a:extLst>
              <a:ext uri="{FF2B5EF4-FFF2-40B4-BE49-F238E27FC236}">
                <a16:creationId xmlns:a16="http://schemas.microsoft.com/office/drawing/2014/main" id="{A37B8E2A-9C55-FF47-979B-4166296E68AC}"/>
              </a:ext>
            </a:extLst>
          </p:cNvPr>
          <p:cNvPicPr>
            <a:picLocks noChangeAspect="1"/>
          </p:cNvPicPr>
          <p:nvPr userDrawn="1"/>
        </p:nvPicPr>
        <p:blipFill>
          <a:blip r:embed="rId2"/>
          <a:stretch>
            <a:fillRect/>
          </a:stretch>
        </p:blipFill>
        <p:spPr>
          <a:xfrm>
            <a:off x="9912349" y="334963"/>
            <a:ext cx="1908175" cy="772434"/>
          </a:xfrm>
          <a:prstGeom prst="rect">
            <a:avLst/>
          </a:prstGeom>
        </p:spPr>
      </p:pic>
      <p:sp>
        <p:nvSpPr>
          <p:cNvPr id="4" name="Rectangle 3">
            <a:extLst>
              <a:ext uri="{FF2B5EF4-FFF2-40B4-BE49-F238E27FC236}">
                <a16:creationId xmlns:a16="http://schemas.microsoft.com/office/drawing/2014/main" id="{C9149ABF-D5F4-0146-9B09-669171DF2A67}"/>
              </a:ext>
            </a:extLst>
          </p:cNvPr>
          <p:cNvSpPr/>
          <p:nvPr userDrawn="1"/>
        </p:nvSpPr>
        <p:spPr>
          <a:xfrm>
            <a:off x="1" y="0"/>
            <a:ext cx="12192000" cy="6858000"/>
          </a:xfrm>
          <a:prstGeom prst="rect">
            <a:avLst/>
          </a:prstGeom>
          <a:solidFill>
            <a:srgbClr val="00A9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pic>
        <p:nvPicPr>
          <p:cNvPr id="5" name="Picture 4" descr="A picture containing text&#10;&#10;Description automatically generated">
            <a:extLst>
              <a:ext uri="{FF2B5EF4-FFF2-40B4-BE49-F238E27FC236}">
                <a16:creationId xmlns:a16="http://schemas.microsoft.com/office/drawing/2014/main" id="{E67F7E83-D159-BB4F-ADAE-CE938E22809A}"/>
              </a:ext>
            </a:extLst>
          </p:cNvPr>
          <p:cNvPicPr>
            <a:picLocks noChangeAspect="1"/>
          </p:cNvPicPr>
          <p:nvPr userDrawn="1"/>
        </p:nvPicPr>
        <p:blipFill>
          <a:blip r:embed="rId3"/>
          <a:stretch>
            <a:fillRect/>
          </a:stretch>
        </p:blipFill>
        <p:spPr>
          <a:xfrm>
            <a:off x="9912348" y="296863"/>
            <a:ext cx="1908176" cy="772435"/>
          </a:xfrm>
          <a:prstGeom prst="rect">
            <a:avLst/>
          </a:prstGeom>
        </p:spPr>
      </p:pic>
    </p:spTree>
    <p:extLst>
      <p:ext uri="{BB962C8B-B14F-4D97-AF65-F5344CB8AC3E}">
        <p14:creationId xmlns:p14="http://schemas.microsoft.com/office/powerpoint/2010/main" val="3095502543"/>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preserve="1" userDrawn="1">
  <p:cSld name="5_Title and Content">
    <p:spTree>
      <p:nvGrpSpPr>
        <p:cNvPr id="1" name=""/>
        <p:cNvGrpSpPr/>
        <p:nvPr/>
      </p:nvGrpSpPr>
      <p:grpSpPr>
        <a:xfrm>
          <a:off x="0" y="0"/>
          <a:ext cx="0" cy="0"/>
          <a:chOff x="0" y="0"/>
          <a:chExt cx="0" cy="0"/>
        </a:xfrm>
      </p:grpSpPr>
      <p:pic>
        <p:nvPicPr>
          <p:cNvPr id="8" name="Picture 7" descr="A picture containing text, sign&#10;&#10;Description automatically generated">
            <a:extLst>
              <a:ext uri="{FF2B5EF4-FFF2-40B4-BE49-F238E27FC236}">
                <a16:creationId xmlns:a16="http://schemas.microsoft.com/office/drawing/2014/main" id="{A37B8E2A-9C55-FF47-979B-4166296E68AC}"/>
              </a:ext>
            </a:extLst>
          </p:cNvPr>
          <p:cNvPicPr>
            <a:picLocks noChangeAspect="1"/>
          </p:cNvPicPr>
          <p:nvPr userDrawn="1"/>
        </p:nvPicPr>
        <p:blipFill>
          <a:blip r:embed="rId2"/>
          <a:stretch>
            <a:fillRect/>
          </a:stretch>
        </p:blipFill>
        <p:spPr>
          <a:xfrm>
            <a:off x="9912349" y="334963"/>
            <a:ext cx="1908175" cy="772434"/>
          </a:xfrm>
          <a:prstGeom prst="rect">
            <a:avLst/>
          </a:prstGeom>
        </p:spPr>
      </p:pic>
      <p:sp>
        <p:nvSpPr>
          <p:cNvPr id="4" name="Rectangle 3">
            <a:extLst>
              <a:ext uri="{FF2B5EF4-FFF2-40B4-BE49-F238E27FC236}">
                <a16:creationId xmlns:a16="http://schemas.microsoft.com/office/drawing/2014/main" id="{F76B9A54-5AEA-DD47-9624-49782F5B253F}"/>
              </a:ext>
            </a:extLst>
          </p:cNvPr>
          <p:cNvSpPr/>
          <p:nvPr userDrawn="1"/>
        </p:nvSpPr>
        <p:spPr>
          <a:xfrm>
            <a:off x="-1" y="6524624"/>
            <a:ext cx="12192001" cy="333375"/>
          </a:xfrm>
          <a:prstGeom prst="rect">
            <a:avLst/>
          </a:prstGeom>
          <a:solidFill>
            <a:srgbClr val="00A9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663981879"/>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preserve="1" userDrawn="1">
  <p:cSld name="14_Title and Content">
    <p:spTree>
      <p:nvGrpSpPr>
        <p:cNvPr id="1" name=""/>
        <p:cNvGrpSpPr/>
        <p:nvPr/>
      </p:nvGrpSpPr>
      <p:grpSpPr>
        <a:xfrm>
          <a:off x="0" y="0"/>
          <a:ext cx="0" cy="0"/>
          <a:chOff x="0" y="0"/>
          <a:chExt cx="0" cy="0"/>
        </a:xfrm>
      </p:grpSpPr>
      <p:pic>
        <p:nvPicPr>
          <p:cNvPr id="8" name="Picture 7" descr="A picture containing text, sign&#10;&#10;Description automatically generated">
            <a:extLst>
              <a:ext uri="{FF2B5EF4-FFF2-40B4-BE49-F238E27FC236}">
                <a16:creationId xmlns:a16="http://schemas.microsoft.com/office/drawing/2014/main" id="{A37B8E2A-9C55-FF47-979B-4166296E68AC}"/>
              </a:ext>
            </a:extLst>
          </p:cNvPr>
          <p:cNvPicPr>
            <a:picLocks noChangeAspect="1"/>
          </p:cNvPicPr>
          <p:nvPr userDrawn="1"/>
        </p:nvPicPr>
        <p:blipFill>
          <a:blip r:embed="rId2"/>
          <a:stretch>
            <a:fillRect/>
          </a:stretch>
        </p:blipFill>
        <p:spPr>
          <a:xfrm>
            <a:off x="9912349" y="334963"/>
            <a:ext cx="1908175" cy="772434"/>
          </a:xfrm>
          <a:prstGeom prst="rect">
            <a:avLst/>
          </a:prstGeom>
        </p:spPr>
      </p:pic>
      <p:pic>
        <p:nvPicPr>
          <p:cNvPr id="3" name="Picture 2">
            <a:extLst>
              <a:ext uri="{FF2B5EF4-FFF2-40B4-BE49-F238E27FC236}">
                <a16:creationId xmlns:a16="http://schemas.microsoft.com/office/drawing/2014/main" id="{38E6EBE8-0A72-9E4F-A761-9342F6E6CA92}"/>
              </a:ext>
            </a:extLst>
          </p:cNvPr>
          <p:cNvPicPr>
            <a:picLocks noChangeAspect="1"/>
          </p:cNvPicPr>
          <p:nvPr userDrawn="1"/>
        </p:nvPicPr>
        <p:blipFill rotWithShape="1">
          <a:blip r:embed="rId3">
            <a:alphaModFix amt="50000"/>
          </a:blip>
          <a:srcRect l="42146" t="44779" r="45142" b="38721"/>
          <a:stretch/>
        </p:blipFill>
        <p:spPr>
          <a:xfrm>
            <a:off x="9101471" y="939113"/>
            <a:ext cx="3090530" cy="5918887"/>
          </a:xfrm>
          <a:prstGeom prst="rect">
            <a:avLst/>
          </a:prstGeom>
        </p:spPr>
      </p:pic>
    </p:spTree>
    <p:extLst>
      <p:ext uri="{BB962C8B-B14F-4D97-AF65-F5344CB8AC3E}">
        <p14:creationId xmlns:p14="http://schemas.microsoft.com/office/powerpoint/2010/main" val="698575250"/>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preserve="1" userDrawn="1">
  <p:cSld name="15_Title and Content">
    <p:spTree>
      <p:nvGrpSpPr>
        <p:cNvPr id="1" name=""/>
        <p:cNvGrpSpPr/>
        <p:nvPr/>
      </p:nvGrpSpPr>
      <p:grpSpPr>
        <a:xfrm>
          <a:off x="0" y="0"/>
          <a:ext cx="0" cy="0"/>
          <a:chOff x="0" y="0"/>
          <a:chExt cx="0" cy="0"/>
        </a:xfrm>
      </p:grpSpPr>
      <p:pic>
        <p:nvPicPr>
          <p:cNvPr id="8" name="Picture 7" descr="A picture containing text, sign&#10;&#10;Description automatically generated">
            <a:extLst>
              <a:ext uri="{FF2B5EF4-FFF2-40B4-BE49-F238E27FC236}">
                <a16:creationId xmlns:a16="http://schemas.microsoft.com/office/drawing/2014/main" id="{A37B8E2A-9C55-FF47-979B-4166296E68AC}"/>
              </a:ext>
            </a:extLst>
          </p:cNvPr>
          <p:cNvPicPr>
            <a:picLocks noChangeAspect="1"/>
          </p:cNvPicPr>
          <p:nvPr userDrawn="1"/>
        </p:nvPicPr>
        <p:blipFill>
          <a:blip r:embed="rId2"/>
          <a:stretch>
            <a:fillRect/>
          </a:stretch>
        </p:blipFill>
        <p:spPr>
          <a:xfrm>
            <a:off x="9912349" y="334963"/>
            <a:ext cx="1908175" cy="772434"/>
          </a:xfrm>
          <a:prstGeom prst="rect">
            <a:avLst/>
          </a:prstGeom>
        </p:spPr>
      </p:pic>
      <p:sp>
        <p:nvSpPr>
          <p:cNvPr id="4" name="Rectangle 3">
            <a:extLst>
              <a:ext uri="{FF2B5EF4-FFF2-40B4-BE49-F238E27FC236}">
                <a16:creationId xmlns:a16="http://schemas.microsoft.com/office/drawing/2014/main" id="{C9149ABF-D5F4-0146-9B09-669171DF2A67}"/>
              </a:ext>
            </a:extLst>
          </p:cNvPr>
          <p:cNvSpPr/>
          <p:nvPr userDrawn="1"/>
        </p:nvSpPr>
        <p:spPr>
          <a:xfrm>
            <a:off x="1" y="0"/>
            <a:ext cx="12192000" cy="6858000"/>
          </a:xfrm>
          <a:prstGeom prst="rect">
            <a:avLst/>
          </a:prstGeom>
          <a:solidFill>
            <a:srgbClr val="00A9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pic>
        <p:nvPicPr>
          <p:cNvPr id="5" name="Picture 4" descr="A picture containing text&#10;&#10;Description automatically generated">
            <a:extLst>
              <a:ext uri="{FF2B5EF4-FFF2-40B4-BE49-F238E27FC236}">
                <a16:creationId xmlns:a16="http://schemas.microsoft.com/office/drawing/2014/main" id="{E67F7E83-D159-BB4F-ADAE-CE938E22809A}"/>
              </a:ext>
            </a:extLst>
          </p:cNvPr>
          <p:cNvPicPr>
            <a:picLocks noChangeAspect="1"/>
          </p:cNvPicPr>
          <p:nvPr userDrawn="1"/>
        </p:nvPicPr>
        <p:blipFill>
          <a:blip r:embed="rId3"/>
          <a:stretch>
            <a:fillRect/>
          </a:stretch>
        </p:blipFill>
        <p:spPr>
          <a:xfrm>
            <a:off x="9912348" y="296863"/>
            <a:ext cx="1908176" cy="772435"/>
          </a:xfrm>
          <a:prstGeom prst="rect">
            <a:avLst/>
          </a:prstGeom>
        </p:spPr>
      </p:pic>
      <p:pic>
        <p:nvPicPr>
          <p:cNvPr id="6" name="Picture 5">
            <a:extLst>
              <a:ext uri="{FF2B5EF4-FFF2-40B4-BE49-F238E27FC236}">
                <a16:creationId xmlns:a16="http://schemas.microsoft.com/office/drawing/2014/main" id="{B7493131-0071-9343-8BB9-5937799C213F}"/>
              </a:ext>
            </a:extLst>
          </p:cNvPr>
          <p:cNvPicPr>
            <a:picLocks noChangeAspect="1"/>
          </p:cNvPicPr>
          <p:nvPr userDrawn="1"/>
        </p:nvPicPr>
        <p:blipFill rotWithShape="1">
          <a:blip r:embed="rId4">
            <a:alphaModFix amt="50000"/>
          </a:blip>
          <a:srcRect l="41935" t="45045" r="42085" b="37103"/>
          <a:stretch/>
        </p:blipFill>
        <p:spPr>
          <a:xfrm>
            <a:off x="8736227" y="1161536"/>
            <a:ext cx="3455773" cy="5696464"/>
          </a:xfrm>
          <a:prstGeom prst="rect">
            <a:avLst/>
          </a:prstGeom>
        </p:spPr>
      </p:pic>
    </p:spTree>
    <p:extLst>
      <p:ext uri="{BB962C8B-B14F-4D97-AF65-F5344CB8AC3E}">
        <p14:creationId xmlns:p14="http://schemas.microsoft.com/office/powerpoint/2010/main" val="1217230827"/>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preserve="1" userDrawn="1">
  <p:cSld name="12_Title and Content">
    <p:spTree>
      <p:nvGrpSpPr>
        <p:cNvPr id="1" name=""/>
        <p:cNvGrpSpPr/>
        <p:nvPr/>
      </p:nvGrpSpPr>
      <p:grpSpPr>
        <a:xfrm>
          <a:off x="0" y="0"/>
          <a:ext cx="0" cy="0"/>
          <a:chOff x="0" y="0"/>
          <a:chExt cx="0" cy="0"/>
        </a:xfrm>
      </p:grpSpPr>
      <p:pic>
        <p:nvPicPr>
          <p:cNvPr id="8" name="Picture 7" descr="A picture containing text, sign&#10;&#10;Description automatically generated">
            <a:extLst>
              <a:ext uri="{FF2B5EF4-FFF2-40B4-BE49-F238E27FC236}">
                <a16:creationId xmlns:a16="http://schemas.microsoft.com/office/drawing/2014/main" id="{A37B8E2A-9C55-FF47-979B-4166296E68AC}"/>
              </a:ext>
            </a:extLst>
          </p:cNvPr>
          <p:cNvPicPr>
            <a:picLocks noChangeAspect="1"/>
          </p:cNvPicPr>
          <p:nvPr userDrawn="1"/>
        </p:nvPicPr>
        <p:blipFill>
          <a:blip r:embed="rId2"/>
          <a:stretch>
            <a:fillRect/>
          </a:stretch>
        </p:blipFill>
        <p:spPr>
          <a:xfrm>
            <a:off x="9912349" y="334963"/>
            <a:ext cx="1908175" cy="772434"/>
          </a:xfrm>
          <a:prstGeom prst="rect">
            <a:avLst/>
          </a:prstGeom>
        </p:spPr>
      </p:pic>
      <p:pic>
        <p:nvPicPr>
          <p:cNvPr id="3" name="Picture 2">
            <a:extLst>
              <a:ext uri="{FF2B5EF4-FFF2-40B4-BE49-F238E27FC236}">
                <a16:creationId xmlns:a16="http://schemas.microsoft.com/office/drawing/2014/main" id="{915FA825-007D-4C43-8946-1CB5D273ABB5}"/>
              </a:ext>
            </a:extLst>
          </p:cNvPr>
          <p:cNvPicPr>
            <a:picLocks noChangeAspect="1"/>
          </p:cNvPicPr>
          <p:nvPr userDrawn="1"/>
        </p:nvPicPr>
        <p:blipFill rotWithShape="1">
          <a:blip r:embed="rId3">
            <a:alphaModFix amt="50000"/>
          </a:blip>
          <a:srcRect l="42236" t="48649" r="36206" b="35676"/>
          <a:stretch/>
        </p:blipFill>
        <p:spPr>
          <a:xfrm rot="20700000">
            <a:off x="7830440" y="1816439"/>
            <a:ext cx="5721178" cy="5721183"/>
          </a:xfrm>
          <a:prstGeom prst="rect">
            <a:avLst/>
          </a:prstGeom>
        </p:spPr>
      </p:pic>
      <p:sp>
        <p:nvSpPr>
          <p:cNvPr id="4" name="Oval 3">
            <a:extLst>
              <a:ext uri="{FF2B5EF4-FFF2-40B4-BE49-F238E27FC236}">
                <a16:creationId xmlns:a16="http://schemas.microsoft.com/office/drawing/2014/main" id="{71B5BC12-9B70-2B45-A57B-30ABEA441BB7}"/>
              </a:ext>
            </a:extLst>
          </p:cNvPr>
          <p:cNvSpPr/>
          <p:nvPr userDrawn="1"/>
        </p:nvSpPr>
        <p:spPr>
          <a:xfrm>
            <a:off x="8841635" y="2827636"/>
            <a:ext cx="3698788" cy="3698788"/>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237282003"/>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preserve="1" userDrawn="1">
  <p:cSld name="16_Title and Content">
    <p:spTree>
      <p:nvGrpSpPr>
        <p:cNvPr id="1" name=""/>
        <p:cNvGrpSpPr/>
        <p:nvPr/>
      </p:nvGrpSpPr>
      <p:grpSpPr>
        <a:xfrm>
          <a:off x="0" y="0"/>
          <a:ext cx="0" cy="0"/>
          <a:chOff x="0" y="0"/>
          <a:chExt cx="0" cy="0"/>
        </a:xfrm>
      </p:grpSpPr>
      <p:pic>
        <p:nvPicPr>
          <p:cNvPr id="8" name="Picture 7" descr="A picture containing text, sign&#10;&#10;Description automatically generated">
            <a:extLst>
              <a:ext uri="{FF2B5EF4-FFF2-40B4-BE49-F238E27FC236}">
                <a16:creationId xmlns:a16="http://schemas.microsoft.com/office/drawing/2014/main" id="{A37B8E2A-9C55-FF47-979B-4166296E68AC}"/>
              </a:ext>
            </a:extLst>
          </p:cNvPr>
          <p:cNvPicPr>
            <a:picLocks noChangeAspect="1"/>
          </p:cNvPicPr>
          <p:nvPr userDrawn="1"/>
        </p:nvPicPr>
        <p:blipFill>
          <a:blip r:embed="rId2"/>
          <a:stretch>
            <a:fillRect/>
          </a:stretch>
        </p:blipFill>
        <p:spPr>
          <a:xfrm>
            <a:off x="9912349" y="334963"/>
            <a:ext cx="1908175" cy="772434"/>
          </a:xfrm>
          <a:prstGeom prst="rect">
            <a:avLst/>
          </a:prstGeom>
        </p:spPr>
      </p:pic>
      <p:sp>
        <p:nvSpPr>
          <p:cNvPr id="4" name="Rectangle 3">
            <a:extLst>
              <a:ext uri="{FF2B5EF4-FFF2-40B4-BE49-F238E27FC236}">
                <a16:creationId xmlns:a16="http://schemas.microsoft.com/office/drawing/2014/main" id="{C9149ABF-D5F4-0146-9B09-669171DF2A67}"/>
              </a:ext>
            </a:extLst>
          </p:cNvPr>
          <p:cNvSpPr/>
          <p:nvPr userDrawn="1"/>
        </p:nvSpPr>
        <p:spPr>
          <a:xfrm>
            <a:off x="1" y="0"/>
            <a:ext cx="12192000" cy="6858000"/>
          </a:xfrm>
          <a:prstGeom prst="rect">
            <a:avLst/>
          </a:prstGeom>
          <a:solidFill>
            <a:srgbClr val="00A9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pic>
        <p:nvPicPr>
          <p:cNvPr id="5" name="Picture 4" descr="A picture containing text&#10;&#10;Description automatically generated">
            <a:extLst>
              <a:ext uri="{FF2B5EF4-FFF2-40B4-BE49-F238E27FC236}">
                <a16:creationId xmlns:a16="http://schemas.microsoft.com/office/drawing/2014/main" id="{E67F7E83-D159-BB4F-ADAE-CE938E22809A}"/>
              </a:ext>
            </a:extLst>
          </p:cNvPr>
          <p:cNvPicPr>
            <a:picLocks noChangeAspect="1"/>
          </p:cNvPicPr>
          <p:nvPr userDrawn="1"/>
        </p:nvPicPr>
        <p:blipFill>
          <a:blip r:embed="rId3"/>
          <a:stretch>
            <a:fillRect/>
          </a:stretch>
        </p:blipFill>
        <p:spPr>
          <a:xfrm>
            <a:off x="9912348" y="296863"/>
            <a:ext cx="1908176" cy="772435"/>
          </a:xfrm>
          <a:prstGeom prst="rect">
            <a:avLst/>
          </a:prstGeom>
        </p:spPr>
      </p:pic>
      <p:pic>
        <p:nvPicPr>
          <p:cNvPr id="7" name="Picture 6">
            <a:extLst>
              <a:ext uri="{FF2B5EF4-FFF2-40B4-BE49-F238E27FC236}">
                <a16:creationId xmlns:a16="http://schemas.microsoft.com/office/drawing/2014/main" id="{D7B10D6B-FA4E-C64C-80CB-C26EB625392C}"/>
              </a:ext>
            </a:extLst>
          </p:cNvPr>
          <p:cNvPicPr>
            <a:picLocks noChangeAspect="1"/>
          </p:cNvPicPr>
          <p:nvPr userDrawn="1"/>
        </p:nvPicPr>
        <p:blipFill rotWithShape="1">
          <a:blip r:embed="rId4">
            <a:alphaModFix amt="50000"/>
          </a:blip>
          <a:srcRect l="41988" t="48648" r="36206" b="35496"/>
          <a:stretch/>
        </p:blipFill>
        <p:spPr>
          <a:xfrm rot="19800000">
            <a:off x="7806389" y="1941002"/>
            <a:ext cx="5576706" cy="5576706"/>
          </a:xfrm>
          <a:prstGeom prst="rect">
            <a:avLst/>
          </a:prstGeom>
        </p:spPr>
      </p:pic>
      <p:sp>
        <p:nvSpPr>
          <p:cNvPr id="9" name="Oval 8">
            <a:extLst>
              <a:ext uri="{FF2B5EF4-FFF2-40B4-BE49-F238E27FC236}">
                <a16:creationId xmlns:a16="http://schemas.microsoft.com/office/drawing/2014/main" id="{690F0DEB-57AB-6B46-A742-550FA8584794}"/>
              </a:ext>
            </a:extLst>
          </p:cNvPr>
          <p:cNvSpPr/>
          <p:nvPr userDrawn="1"/>
        </p:nvSpPr>
        <p:spPr>
          <a:xfrm>
            <a:off x="8745348" y="2879961"/>
            <a:ext cx="3698788" cy="3698788"/>
          </a:xfrm>
          <a:prstGeom prst="ellipse">
            <a:avLst/>
          </a:prstGeom>
          <a:solidFill>
            <a:srgbClr val="00A9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409555701"/>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preserve="1" userDrawn="1">
  <p:cSld name="17_Title and Content">
    <p:spTree>
      <p:nvGrpSpPr>
        <p:cNvPr id="1" name=""/>
        <p:cNvGrpSpPr/>
        <p:nvPr/>
      </p:nvGrpSpPr>
      <p:grpSpPr>
        <a:xfrm>
          <a:off x="0" y="0"/>
          <a:ext cx="0" cy="0"/>
          <a:chOff x="0" y="0"/>
          <a:chExt cx="0" cy="0"/>
        </a:xfrm>
      </p:grpSpPr>
      <p:pic>
        <p:nvPicPr>
          <p:cNvPr id="8" name="Picture 7" descr="A picture containing text, sign&#10;&#10;Description automatically generated">
            <a:extLst>
              <a:ext uri="{FF2B5EF4-FFF2-40B4-BE49-F238E27FC236}">
                <a16:creationId xmlns:a16="http://schemas.microsoft.com/office/drawing/2014/main" id="{A37B8E2A-9C55-FF47-979B-4166296E68AC}"/>
              </a:ext>
            </a:extLst>
          </p:cNvPr>
          <p:cNvPicPr>
            <a:picLocks noChangeAspect="1"/>
          </p:cNvPicPr>
          <p:nvPr userDrawn="1"/>
        </p:nvPicPr>
        <p:blipFill>
          <a:blip r:embed="rId2"/>
          <a:stretch>
            <a:fillRect/>
          </a:stretch>
        </p:blipFill>
        <p:spPr>
          <a:xfrm>
            <a:off x="9912349" y="334963"/>
            <a:ext cx="1908175" cy="772434"/>
          </a:xfrm>
          <a:prstGeom prst="rect">
            <a:avLst/>
          </a:prstGeom>
        </p:spPr>
      </p:pic>
      <p:pic>
        <p:nvPicPr>
          <p:cNvPr id="4" name="Picture 3">
            <a:extLst>
              <a:ext uri="{FF2B5EF4-FFF2-40B4-BE49-F238E27FC236}">
                <a16:creationId xmlns:a16="http://schemas.microsoft.com/office/drawing/2014/main" id="{80D2A033-ABBC-394E-A536-802FBF18F261}"/>
              </a:ext>
            </a:extLst>
          </p:cNvPr>
          <p:cNvPicPr>
            <a:picLocks noChangeAspect="1"/>
          </p:cNvPicPr>
          <p:nvPr userDrawn="1"/>
        </p:nvPicPr>
        <p:blipFill rotWithShape="1">
          <a:blip r:embed="rId3">
            <a:alphaModFix amt="50000"/>
          </a:blip>
          <a:srcRect l="42236" t="48649" r="36206" b="35676"/>
          <a:stretch/>
        </p:blipFill>
        <p:spPr>
          <a:xfrm rot="20700000">
            <a:off x="10359400" y="5135278"/>
            <a:ext cx="2318533" cy="2318535"/>
          </a:xfrm>
          <a:prstGeom prst="rect">
            <a:avLst/>
          </a:prstGeom>
        </p:spPr>
      </p:pic>
      <p:pic>
        <p:nvPicPr>
          <p:cNvPr id="5" name="Picture 4">
            <a:extLst>
              <a:ext uri="{FF2B5EF4-FFF2-40B4-BE49-F238E27FC236}">
                <a16:creationId xmlns:a16="http://schemas.microsoft.com/office/drawing/2014/main" id="{1D77F93C-DE66-F243-8552-88020A8EC067}"/>
              </a:ext>
            </a:extLst>
          </p:cNvPr>
          <p:cNvPicPr>
            <a:picLocks noChangeAspect="1"/>
          </p:cNvPicPr>
          <p:nvPr userDrawn="1"/>
        </p:nvPicPr>
        <p:blipFill rotWithShape="1">
          <a:blip r:embed="rId3">
            <a:alphaModFix amt="50000"/>
          </a:blip>
          <a:srcRect l="42236" t="48649" r="36206" b="35676"/>
          <a:stretch/>
        </p:blipFill>
        <p:spPr>
          <a:xfrm rot="20700000">
            <a:off x="10585358" y="3775867"/>
            <a:ext cx="839024" cy="839025"/>
          </a:xfrm>
          <a:prstGeom prst="rect">
            <a:avLst/>
          </a:prstGeom>
        </p:spPr>
      </p:pic>
      <p:pic>
        <p:nvPicPr>
          <p:cNvPr id="6" name="Picture 5">
            <a:extLst>
              <a:ext uri="{FF2B5EF4-FFF2-40B4-BE49-F238E27FC236}">
                <a16:creationId xmlns:a16="http://schemas.microsoft.com/office/drawing/2014/main" id="{BAEA0E8B-253F-EC49-B65D-7740FAF8617E}"/>
              </a:ext>
            </a:extLst>
          </p:cNvPr>
          <p:cNvPicPr>
            <a:picLocks noChangeAspect="1"/>
          </p:cNvPicPr>
          <p:nvPr userDrawn="1"/>
        </p:nvPicPr>
        <p:blipFill rotWithShape="1">
          <a:blip r:embed="rId3">
            <a:alphaModFix amt="50000"/>
          </a:blip>
          <a:srcRect l="42236" t="48649" r="36206" b="35676"/>
          <a:stretch/>
        </p:blipFill>
        <p:spPr>
          <a:xfrm rot="20700000">
            <a:off x="8375592" y="1801126"/>
            <a:ext cx="1901776" cy="1901778"/>
          </a:xfrm>
          <a:prstGeom prst="rect">
            <a:avLst/>
          </a:prstGeom>
        </p:spPr>
      </p:pic>
      <p:pic>
        <p:nvPicPr>
          <p:cNvPr id="7" name="Picture 6">
            <a:extLst>
              <a:ext uri="{FF2B5EF4-FFF2-40B4-BE49-F238E27FC236}">
                <a16:creationId xmlns:a16="http://schemas.microsoft.com/office/drawing/2014/main" id="{0A0202F4-BB05-D042-A8D9-39782D252F37}"/>
              </a:ext>
            </a:extLst>
          </p:cNvPr>
          <p:cNvPicPr>
            <a:picLocks noChangeAspect="1"/>
          </p:cNvPicPr>
          <p:nvPr userDrawn="1"/>
        </p:nvPicPr>
        <p:blipFill rotWithShape="1">
          <a:blip r:embed="rId3">
            <a:alphaModFix amt="50000"/>
          </a:blip>
          <a:srcRect l="42236" t="48649" r="36206" b="35676"/>
          <a:stretch/>
        </p:blipFill>
        <p:spPr>
          <a:xfrm rot="20700000">
            <a:off x="11612949" y="2269212"/>
            <a:ext cx="839024" cy="839025"/>
          </a:xfrm>
          <a:prstGeom prst="rect">
            <a:avLst/>
          </a:prstGeom>
        </p:spPr>
      </p:pic>
      <p:pic>
        <p:nvPicPr>
          <p:cNvPr id="9" name="Picture 8">
            <a:extLst>
              <a:ext uri="{FF2B5EF4-FFF2-40B4-BE49-F238E27FC236}">
                <a16:creationId xmlns:a16="http://schemas.microsoft.com/office/drawing/2014/main" id="{90D9096B-0DFA-0941-927F-E07E60EB6090}"/>
              </a:ext>
            </a:extLst>
          </p:cNvPr>
          <p:cNvPicPr>
            <a:picLocks noChangeAspect="1"/>
          </p:cNvPicPr>
          <p:nvPr userDrawn="1"/>
        </p:nvPicPr>
        <p:blipFill rotWithShape="1">
          <a:blip r:embed="rId3">
            <a:alphaModFix amt="50000"/>
          </a:blip>
          <a:srcRect l="42236" t="48649" r="36206" b="35676"/>
          <a:stretch/>
        </p:blipFill>
        <p:spPr>
          <a:xfrm rot="20700000">
            <a:off x="8856748" y="4418482"/>
            <a:ext cx="1178319" cy="1178320"/>
          </a:xfrm>
          <a:prstGeom prst="rect">
            <a:avLst/>
          </a:prstGeom>
        </p:spPr>
      </p:pic>
      <p:pic>
        <p:nvPicPr>
          <p:cNvPr id="10" name="Picture 9">
            <a:extLst>
              <a:ext uri="{FF2B5EF4-FFF2-40B4-BE49-F238E27FC236}">
                <a16:creationId xmlns:a16="http://schemas.microsoft.com/office/drawing/2014/main" id="{42429DDE-216A-CF43-BDA2-F719EB651F58}"/>
              </a:ext>
            </a:extLst>
          </p:cNvPr>
          <p:cNvPicPr>
            <a:picLocks noChangeAspect="1"/>
          </p:cNvPicPr>
          <p:nvPr userDrawn="1"/>
        </p:nvPicPr>
        <p:blipFill rotWithShape="1">
          <a:blip r:embed="rId3">
            <a:alphaModFix amt="50000"/>
          </a:blip>
          <a:srcRect l="42236" t="48649" r="36206" b="35676"/>
          <a:stretch/>
        </p:blipFill>
        <p:spPr>
          <a:xfrm rot="20700000">
            <a:off x="10555771" y="1885283"/>
            <a:ext cx="260385" cy="260385"/>
          </a:xfrm>
          <a:prstGeom prst="rect">
            <a:avLst/>
          </a:prstGeom>
        </p:spPr>
      </p:pic>
      <p:pic>
        <p:nvPicPr>
          <p:cNvPr id="11" name="Picture 10">
            <a:extLst>
              <a:ext uri="{FF2B5EF4-FFF2-40B4-BE49-F238E27FC236}">
                <a16:creationId xmlns:a16="http://schemas.microsoft.com/office/drawing/2014/main" id="{C67B6329-3108-304E-AC21-E5F7C79A6490}"/>
              </a:ext>
            </a:extLst>
          </p:cNvPr>
          <p:cNvPicPr>
            <a:picLocks noChangeAspect="1"/>
          </p:cNvPicPr>
          <p:nvPr userDrawn="1"/>
        </p:nvPicPr>
        <p:blipFill rotWithShape="1">
          <a:blip r:embed="rId3">
            <a:alphaModFix amt="50000"/>
          </a:blip>
          <a:srcRect l="42236" t="48649" r="36206" b="35676"/>
          <a:stretch/>
        </p:blipFill>
        <p:spPr>
          <a:xfrm rot="20700000">
            <a:off x="8580321" y="6272685"/>
            <a:ext cx="260385" cy="260385"/>
          </a:xfrm>
          <a:prstGeom prst="rect">
            <a:avLst/>
          </a:prstGeom>
        </p:spPr>
      </p:pic>
      <p:pic>
        <p:nvPicPr>
          <p:cNvPr id="12" name="Picture 11">
            <a:extLst>
              <a:ext uri="{FF2B5EF4-FFF2-40B4-BE49-F238E27FC236}">
                <a16:creationId xmlns:a16="http://schemas.microsoft.com/office/drawing/2014/main" id="{431B2A82-9F9E-D646-847C-5FCB36D8988F}"/>
              </a:ext>
            </a:extLst>
          </p:cNvPr>
          <p:cNvPicPr>
            <a:picLocks noChangeAspect="1"/>
          </p:cNvPicPr>
          <p:nvPr userDrawn="1"/>
        </p:nvPicPr>
        <p:blipFill rotWithShape="1">
          <a:blip r:embed="rId3">
            <a:alphaModFix amt="50000"/>
          </a:blip>
          <a:srcRect l="42236" t="48649" r="36206" b="35676"/>
          <a:stretch/>
        </p:blipFill>
        <p:spPr>
          <a:xfrm rot="20700000">
            <a:off x="8645346" y="427185"/>
            <a:ext cx="839024" cy="839025"/>
          </a:xfrm>
          <a:prstGeom prst="rect">
            <a:avLst/>
          </a:prstGeom>
        </p:spPr>
      </p:pic>
    </p:spTree>
    <p:extLst>
      <p:ext uri="{BB962C8B-B14F-4D97-AF65-F5344CB8AC3E}">
        <p14:creationId xmlns:p14="http://schemas.microsoft.com/office/powerpoint/2010/main" val="2204730631"/>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preserve="1" userDrawn="1">
  <p:cSld name="19_Title and Content">
    <p:spTree>
      <p:nvGrpSpPr>
        <p:cNvPr id="1" name=""/>
        <p:cNvGrpSpPr/>
        <p:nvPr/>
      </p:nvGrpSpPr>
      <p:grpSpPr>
        <a:xfrm>
          <a:off x="0" y="0"/>
          <a:ext cx="0" cy="0"/>
          <a:chOff x="0" y="0"/>
          <a:chExt cx="0" cy="0"/>
        </a:xfrm>
      </p:grpSpPr>
      <p:pic>
        <p:nvPicPr>
          <p:cNvPr id="8" name="Picture 7" descr="A picture containing text, sign&#10;&#10;Description automatically generated">
            <a:extLst>
              <a:ext uri="{FF2B5EF4-FFF2-40B4-BE49-F238E27FC236}">
                <a16:creationId xmlns:a16="http://schemas.microsoft.com/office/drawing/2014/main" id="{A37B8E2A-9C55-FF47-979B-4166296E68AC}"/>
              </a:ext>
            </a:extLst>
          </p:cNvPr>
          <p:cNvPicPr>
            <a:picLocks noChangeAspect="1"/>
          </p:cNvPicPr>
          <p:nvPr userDrawn="1"/>
        </p:nvPicPr>
        <p:blipFill>
          <a:blip r:embed="rId2"/>
          <a:stretch>
            <a:fillRect/>
          </a:stretch>
        </p:blipFill>
        <p:spPr>
          <a:xfrm>
            <a:off x="9912349" y="334963"/>
            <a:ext cx="1908175" cy="772434"/>
          </a:xfrm>
          <a:prstGeom prst="rect">
            <a:avLst/>
          </a:prstGeom>
        </p:spPr>
      </p:pic>
      <p:sp>
        <p:nvSpPr>
          <p:cNvPr id="4" name="Rectangle 3">
            <a:extLst>
              <a:ext uri="{FF2B5EF4-FFF2-40B4-BE49-F238E27FC236}">
                <a16:creationId xmlns:a16="http://schemas.microsoft.com/office/drawing/2014/main" id="{C9149ABF-D5F4-0146-9B09-669171DF2A67}"/>
              </a:ext>
            </a:extLst>
          </p:cNvPr>
          <p:cNvSpPr/>
          <p:nvPr userDrawn="1"/>
        </p:nvSpPr>
        <p:spPr>
          <a:xfrm>
            <a:off x="1" y="0"/>
            <a:ext cx="12192000" cy="6858000"/>
          </a:xfrm>
          <a:prstGeom prst="rect">
            <a:avLst/>
          </a:prstGeom>
          <a:solidFill>
            <a:srgbClr val="00A9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pic>
        <p:nvPicPr>
          <p:cNvPr id="5" name="Picture 4" descr="A picture containing text&#10;&#10;Description automatically generated">
            <a:extLst>
              <a:ext uri="{FF2B5EF4-FFF2-40B4-BE49-F238E27FC236}">
                <a16:creationId xmlns:a16="http://schemas.microsoft.com/office/drawing/2014/main" id="{E67F7E83-D159-BB4F-ADAE-CE938E22809A}"/>
              </a:ext>
            </a:extLst>
          </p:cNvPr>
          <p:cNvPicPr>
            <a:picLocks noChangeAspect="1"/>
          </p:cNvPicPr>
          <p:nvPr userDrawn="1"/>
        </p:nvPicPr>
        <p:blipFill>
          <a:blip r:embed="rId3"/>
          <a:stretch>
            <a:fillRect/>
          </a:stretch>
        </p:blipFill>
        <p:spPr>
          <a:xfrm>
            <a:off x="9912348" y="296863"/>
            <a:ext cx="1908176" cy="772435"/>
          </a:xfrm>
          <a:prstGeom prst="rect">
            <a:avLst/>
          </a:prstGeom>
        </p:spPr>
      </p:pic>
      <p:pic>
        <p:nvPicPr>
          <p:cNvPr id="10" name="Picture 9">
            <a:extLst>
              <a:ext uri="{FF2B5EF4-FFF2-40B4-BE49-F238E27FC236}">
                <a16:creationId xmlns:a16="http://schemas.microsoft.com/office/drawing/2014/main" id="{CD137945-847D-DD4B-B75C-150F4DD9B866}"/>
              </a:ext>
            </a:extLst>
          </p:cNvPr>
          <p:cNvPicPr>
            <a:picLocks noChangeAspect="1"/>
          </p:cNvPicPr>
          <p:nvPr userDrawn="1"/>
        </p:nvPicPr>
        <p:blipFill rotWithShape="1">
          <a:blip r:embed="rId4">
            <a:alphaModFix amt="50000"/>
          </a:blip>
          <a:srcRect l="41988" t="48648" r="36206" b="35496"/>
          <a:stretch/>
        </p:blipFill>
        <p:spPr>
          <a:xfrm rot="19800000">
            <a:off x="10355446" y="5079507"/>
            <a:ext cx="2448244" cy="2448244"/>
          </a:xfrm>
          <a:prstGeom prst="rect">
            <a:avLst/>
          </a:prstGeom>
        </p:spPr>
      </p:pic>
      <p:pic>
        <p:nvPicPr>
          <p:cNvPr id="11" name="Picture 10">
            <a:extLst>
              <a:ext uri="{FF2B5EF4-FFF2-40B4-BE49-F238E27FC236}">
                <a16:creationId xmlns:a16="http://schemas.microsoft.com/office/drawing/2014/main" id="{425DD202-2248-1D4B-AF19-4ECC41FFEA89}"/>
              </a:ext>
            </a:extLst>
          </p:cNvPr>
          <p:cNvPicPr>
            <a:picLocks noChangeAspect="1"/>
          </p:cNvPicPr>
          <p:nvPr userDrawn="1"/>
        </p:nvPicPr>
        <p:blipFill rotWithShape="1">
          <a:blip r:embed="rId4">
            <a:alphaModFix amt="50000"/>
          </a:blip>
          <a:srcRect l="41988" t="48648" r="36206" b="35496"/>
          <a:stretch/>
        </p:blipFill>
        <p:spPr>
          <a:xfrm rot="19800000">
            <a:off x="8360550" y="1842934"/>
            <a:ext cx="1931860" cy="1931860"/>
          </a:xfrm>
          <a:prstGeom prst="rect">
            <a:avLst/>
          </a:prstGeom>
        </p:spPr>
      </p:pic>
      <p:pic>
        <p:nvPicPr>
          <p:cNvPr id="12" name="Picture 11">
            <a:extLst>
              <a:ext uri="{FF2B5EF4-FFF2-40B4-BE49-F238E27FC236}">
                <a16:creationId xmlns:a16="http://schemas.microsoft.com/office/drawing/2014/main" id="{CD2C5C3E-06C4-6F43-9B6F-B4552945064D}"/>
              </a:ext>
            </a:extLst>
          </p:cNvPr>
          <p:cNvPicPr>
            <a:picLocks noChangeAspect="1"/>
          </p:cNvPicPr>
          <p:nvPr userDrawn="1"/>
        </p:nvPicPr>
        <p:blipFill rotWithShape="1">
          <a:blip r:embed="rId4">
            <a:alphaModFix amt="50000"/>
          </a:blip>
          <a:srcRect l="41988" t="48648" r="36206" b="35496"/>
          <a:stretch/>
        </p:blipFill>
        <p:spPr>
          <a:xfrm rot="19800000">
            <a:off x="8844687" y="4415440"/>
            <a:ext cx="1202439" cy="1202439"/>
          </a:xfrm>
          <a:prstGeom prst="rect">
            <a:avLst/>
          </a:prstGeom>
        </p:spPr>
      </p:pic>
      <p:pic>
        <p:nvPicPr>
          <p:cNvPr id="13" name="Picture 12">
            <a:extLst>
              <a:ext uri="{FF2B5EF4-FFF2-40B4-BE49-F238E27FC236}">
                <a16:creationId xmlns:a16="http://schemas.microsoft.com/office/drawing/2014/main" id="{CD4897B8-E2A8-5344-898E-A7C75BE20771}"/>
              </a:ext>
            </a:extLst>
          </p:cNvPr>
          <p:cNvPicPr>
            <a:picLocks noChangeAspect="1"/>
          </p:cNvPicPr>
          <p:nvPr userDrawn="1"/>
        </p:nvPicPr>
        <p:blipFill rotWithShape="1">
          <a:blip r:embed="rId4">
            <a:alphaModFix amt="50000"/>
          </a:blip>
          <a:srcRect l="41988" t="48648" r="36206" b="35496"/>
          <a:stretch/>
        </p:blipFill>
        <p:spPr>
          <a:xfrm rot="19800000">
            <a:off x="8682108" y="467773"/>
            <a:ext cx="757849" cy="757849"/>
          </a:xfrm>
          <a:prstGeom prst="rect">
            <a:avLst/>
          </a:prstGeom>
        </p:spPr>
      </p:pic>
      <p:pic>
        <p:nvPicPr>
          <p:cNvPr id="14" name="Picture 13">
            <a:extLst>
              <a:ext uri="{FF2B5EF4-FFF2-40B4-BE49-F238E27FC236}">
                <a16:creationId xmlns:a16="http://schemas.microsoft.com/office/drawing/2014/main" id="{F19C0D9D-0EAA-7943-B589-079A933D769B}"/>
              </a:ext>
            </a:extLst>
          </p:cNvPr>
          <p:cNvPicPr>
            <a:picLocks noChangeAspect="1"/>
          </p:cNvPicPr>
          <p:nvPr userDrawn="1"/>
        </p:nvPicPr>
        <p:blipFill rotWithShape="1">
          <a:blip r:embed="rId4">
            <a:alphaModFix amt="50000"/>
          </a:blip>
          <a:srcRect l="41988" t="48648" r="36206" b="35496"/>
          <a:stretch/>
        </p:blipFill>
        <p:spPr>
          <a:xfrm rot="19800000">
            <a:off x="11635373" y="2284216"/>
            <a:ext cx="757849" cy="757849"/>
          </a:xfrm>
          <a:prstGeom prst="rect">
            <a:avLst/>
          </a:prstGeom>
        </p:spPr>
      </p:pic>
      <p:pic>
        <p:nvPicPr>
          <p:cNvPr id="15" name="Picture 14">
            <a:extLst>
              <a:ext uri="{FF2B5EF4-FFF2-40B4-BE49-F238E27FC236}">
                <a16:creationId xmlns:a16="http://schemas.microsoft.com/office/drawing/2014/main" id="{8903BE03-4D2C-9249-90CF-7B3BEBDEDCC6}"/>
              </a:ext>
            </a:extLst>
          </p:cNvPr>
          <p:cNvPicPr>
            <a:picLocks noChangeAspect="1"/>
          </p:cNvPicPr>
          <p:nvPr userDrawn="1"/>
        </p:nvPicPr>
        <p:blipFill rotWithShape="1">
          <a:blip r:embed="rId4">
            <a:alphaModFix amt="50000"/>
          </a:blip>
          <a:srcRect l="41988" t="48648" r="36206" b="35496"/>
          <a:stretch/>
        </p:blipFill>
        <p:spPr>
          <a:xfrm rot="19800000">
            <a:off x="10609762" y="3828811"/>
            <a:ext cx="757849" cy="757849"/>
          </a:xfrm>
          <a:prstGeom prst="rect">
            <a:avLst/>
          </a:prstGeom>
        </p:spPr>
      </p:pic>
      <p:pic>
        <p:nvPicPr>
          <p:cNvPr id="16" name="Picture 15">
            <a:extLst>
              <a:ext uri="{FF2B5EF4-FFF2-40B4-BE49-F238E27FC236}">
                <a16:creationId xmlns:a16="http://schemas.microsoft.com/office/drawing/2014/main" id="{9031D330-C626-7B46-9BD2-D85E00D7A5B3}"/>
              </a:ext>
            </a:extLst>
          </p:cNvPr>
          <p:cNvPicPr>
            <a:picLocks noChangeAspect="1"/>
          </p:cNvPicPr>
          <p:nvPr userDrawn="1"/>
        </p:nvPicPr>
        <p:blipFill rotWithShape="1">
          <a:blip r:embed="rId4">
            <a:alphaModFix amt="50000"/>
          </a:blip>
          <a:srcRect l="41988" t="48648" r="36206" b="35496"/>
          <a:stretch/>
        </p:blipFill>
        <p:spPr>
          <a:xfrm rot="19800000">
            <a:off x="8590425" y="6295330"/>
            <a:ext cx="215095" cy="215095"/>
          </a:xfrm>
          <a:prstGeom prst="rect">
            <a:avLst/>
          </a:prstGeom>
        </p:spPr>
      </p:pic>
      <p:pic>
        <p:nvPicPr>
          <p:cNvPr id="17" name="Picture 16">
            <a:extLst>
              <a:ext uri="{FF2B5EF4-FFF2-40B4-BE49-F238E27FC236}">
                <a16:creationId xmlns:a16="http://schemas.microsoft.com/office/drawing/2014/main" id="{1ED25077-5EDB-CA42-BCE8-4DE22976927E}"/>
              </a:ext>
            </a:extLst>
          </p:cNvPr>
          <p:cNvPicPr>
            <a:picLocks noChangeAspect="1"/>
          </p:cNvPicPr>
          <p:nvPr userDrawn="1"/>
        </p:nvPicPr>
        <p:blipFill rotWithShape="1">
          <a:blip r:embed="rId4">
            <a:alphaModFix amt="50000"/>
          </a:blip>
          <a:srcRect l="41988" t="48648" r="36206" b="35496"/>
          <a:stretch/>
        </p:blipFill>
        <p:spPr>
          <a:xfrm rot="19800000">
            <a:off x="10592219" y="1896324"/>
            <a:ext cx="215095" cy="215095"/>
          </a:xfrm>
          <a:prstGeom prst="rect">
            <a:avLst/>
          </a:prstGeom>
        </p:spPr>
      </p:pic>
    </p:spTree>
    <p:extLst>
      <p:ext uri="{BB962C8B-B14F-4D97-AF65-F5344CB8AC3E}">
        <p14:creationId xmlns:p14="http://schemas.microsoft.com/office/powerpoint/2010/main" val="632150267"/>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preserve="1" userDrawn="1">
  <p:cSld name="18_Title and Content">
    <p:spTree>
      <p:nvGrpSpPr>
        <p:cNvPr id="1" name=""/>
        <p:cNvGrpSpPr/>
        <p:nvPr/>
      </p:nvGrpSpPr>
      <p:grpSpPr>
        <a:xfrm>
          <a:off x="0" y="0"/>
          <a:ext cx="0" cy="0"/>
          <a:chOff x="0" y="0"/>
          <a:chExt cx="0" cy="0"/>
        </a:xfrm>
      </p:grpSpPr>
      <p:pic>
        <p:nvPicPr>
          <p:cNvPr id="8" name="Picture 7" descr="A picture containing text, sign&#10;&#10;Description automatically generated">
            <a:extLst>
              <a:ext uri="{FF2B5EF4-FFF2-40B4-BE49-F238E27FC236}">
                <a16:creationId xmlns:a16="http://schemas.microsoft.com/office/drawing/2014/main" id="{A37B8E2A-9C55-FF47-979B-4166296E68AC}"/>
              </a:ext>
            </a:extLst>
          </p:cNvPr>
          <p:cNvPicPr>
            <a:picLocks noChangeAspect="1"/>
          </p:cNvPicPr>
          <p:nvPr userDrawn="1"/>
        </p:nvPicPr>
        <p:blipFill>
          <a:blip r:embed="rId2"/>
          <a:stretch>
            <a:fillRect/>
          </a:stretch>
        </p:blipFill>
        <p:spPr>
          <a:xfrm>
            <a:off x="9912349" y="334963"/>
            <a:ext cx="1908175" cy="772434"/>
          </a:xfrm>
          <a:prstGeom prst="rect">
            <a:avLst/>
          </a:prstGeom>
        </p:spPr>
      </p:pic>
    </p:spTree>
    <p:extLst>
      <p:ext uri="{BB962C8B-B14F-4D97-AF65-F5344CB8AC3E}">
        <p14:creationId xmlns:p14="http://schemas.microsoft.com/office/powerpoint/2010/main" val="426136409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3 White">
    <p:spTree>
      <p:nvGrpSpPr>
        <p:cNvPr id="1" name=""/>
        <p:cNvGrpSpPr/>
        <p:nvPr/>
      </p:nvGrpSpPr>
      <p:grpSpPr>
        <a:xfrm>
          <a:off x="0" y="0"/>
          <a:ext cx="0" cy="0"/>
          <a:chOff x="0" y="0"/>
          <a:chExt cx="0" cy="0"/>
        </a:xfrm>
      </p:grpSpPr>
      <p:pic>
        <p:nvPicPr>
          <p:cNvPr id="8" name="Picture 7" descr="A picture containing text, sign&#10;&#10;Description automatically generated">
            <a:extLst>
              <a:ext uri="{FF2B5EF4-FFF2-40B4-BE49-F238E27FC236}">
                <a16:creationId xmlns:a16="http://schemas.microsoft.com/office/drawing/2014/main" id="{A37B8E2A-9C55-FF47-979B-4166296E68AC}"/>
              </a:ext>
            </a:extLst>
          </p:cNvPr>
          <p:cNvPicPr>
            <a:picLocks noChangeAspect="1"/>
          </p:cNvPicPr>
          <p:nvPr userDrawn="1"/>
        </p:nvPicPr>
        <p:blipFill>
          <a:blip r:embed="rId2"/>
          <a:stretch>
            <a:fillRect/>
          </a:stretch>
        </p:blipFill>
        <p:spPr>
          <a:xfrm>
            <a:off x="9912349" y="334963"/>
            <a:ext cx="1908175" cy="772434"/>
          </a:xfrm>
          <a:prstGeom prst="rect">
            <a:avLst/>
          </a:prstGeom>
        </p:spPr>
      </p:pic>
      <p:sp>
        <p:nvSpPr>
          <p:cNvPr id="4" name="Rectangle 3">
            <a:extLst>
              <a:ext uri="{FF2B5EF4-FFF2-40B4-BE49-F238E27FC236}">
                <a16:creationId xmlns:a16="http://schemas.microsoft.com/office/drawing/2014/main" id="{C9149ABF-D5F4-0146-9B09-669171DF2A67}"/>
              </a:ext>
            </a:extLst>
          </p:cNvPr>
          <p:cNvSpPr/>
          <p:nvPr userDrawn="1"/>
        </p:nvSpPr>
        <p:spPr>
          <a:xfrm>
            <a:off x="4187825" y="0"/>
            <a:ext cx="8004175" cy="6858000"/>
          </a:xfrm>
          <a:prstGeom prst="rect">
            <a:avLst/>
          </a:prstGeom>
          <a:solidFill>
            <a:srgbClr val="00A9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9">
              <a:latin typeface="Calibri" panose="020F0502020204030204" pitchFamily="34" charset="0"/>
              <a:cs typeface="Calibri" panose="020F0502020204030204" pitchFamily="34" charset="0"/>
            </a:endParaRPr>
          </a:p>
        </p:txBody>
      </p:sp>
      <p:pic>
        <p:nvPicPr>
          <p:cNvPr id="5" name="Picture 4" descr="A picture containing text&#10;&#10;Description automatically generated">
            <a:extLst>
              <a:ext uri="{FF2B5EF4-FFF2-40B4-BE49-F238E27FC236}">
                <a16:creationId xmlns:a16="http://schemas.microsoft.com/office/drawing/2014/main" id="{E67F7E83-D159-BB4F-ADAE-CE938E22809A}"/>
              </a:ext>
            </a:extLst>
          </p:cNvPr>
          <p:cNvPicPr>
            <a:picLocks noChangeAspect="1"/>
          </p:cNvPicPr>
          <p:nvPr userDrawn="1"/>
        </p:nvPicPr>
        <p:blipFill>
          <a:blip r:embed="rId3"/>
          <a:stretch>
            <a:fillRect/>
          </a:stretch>
        </p:blipFill>
        <p:spPr>
          <a:xfrm>
            <a:off x="9912348" y="296864"/>
            <a:ext cx="1908176" cy="772435"/>
          </a:xfrm>
          <a:prstGeom prst="rect">
            <a:avLst/>
          </a:prstGeom>
        </p:spPr>
      </p:pic>
    </p:spTree>
    <p:extLst>
      <p:ext uri="{BB962C8B-B14F-4D97-AF65-F5344CB8AC3E}">
        <p14:creationId xmlns:p14="http://schemas.microsoft.com/office/powerpoint/2010/main" val="411359140"/>
      </p:ext>
    </p:extLst>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0C37844-B6C1-5147-9CCD-BAFF09119696}" type="datetimeFigureOut">
              <a:rPr lang="en-US" smtClean="0"/>
              <a:t>10/1/2024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10652FC-2AD3-0140-A404-2F85095173EC}" type="slidenum">
              <a:rPr lang="en-US" smtClean="0"/>
              <a:t>‹#›</a:t>
            </a:fld>
            <a:endParaRPr lang="en-US"/>
          </a:p>
        </p:txBody>
      </p:sp>
    </p:spTree>
    <p:extLst>
      <p:ext uri="{BB962C8B-B14F-4D97-AF65-F5344CB8AC3E}">
        <p14:creationId xmlns:p14="http://schemas.microsoft.com/office/powerpoint/2010/main" val="346332085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21.xml><?xml version="1.0" encoding="utf-8"?>
<p:sldLayout xmlns:a="http://schemas.openxmlformats.org/drawingml/2006/main" xmlns:r="http://schemas.openxmlformats.org/officeDocument/2006/relationships" xmlns:p="http://schemas.openxmlformats.org/presentationml/2006/main" userDrawn="1">
  <p:cSld name="1/2 Teal">
    <p:spTree>
      <p:nvGrpSpPr>
        <p:cNvPr id="1" name=""/>
        <p:cNvGrpSpPr/>
        <p:nvPr/>
      </p:nvGrpSpPr>
      <p:grpSpPr>
        <a:xfrm>
          <a:off x="0" y="0"/>
          <a:ext cx="0" cy="0"/>
          <a:chOff x="0" y="0"/>
          <a:chExt cx="0" cy="0"/>
        </a:xfrm>
      </p:grpSpPr>
      <p:pic>
        <p:nvPicPr>
          <p:cNvPr id="8" name="Picture 7" descr="A picture containing text, sign&#10;&#10;Description automatically generated">
            <a:extLst>
              <a:ext uri="{FF2B5EF4-FFF2-40B4-BE49-F238E27FC236}">
                <a16:creationId xmlns:a16="http://schemas.microsoft.com/office/drawing/2014/main" id="{A37B8E2A-9C55-FF47-979B-4166296E68AC}"/>
              </a:ext>
            </a:extLst>
          </p:cNvPr>
          <p:cNvPicPr>
            <a:picLocks noChangeAspect="1"/>
          </p:cNvPicPr>
          <p:nvPr userDrawn="1"/>
        </p:nvPicPr>
        <p:blipFill>
          <a:blip r:embed="rId2"/>
          <a:stretch>
            <a:fillRect/>
          </a:stretch>
        </p:blipFill>
        <p:spPr>
          <a:xfrm>
            <a:off x="9912349" y="334963"/>
            <a:ext cx="1908175" cy="772434"/>
          </a:xfrm>
          <a:prstGeom prst="rect">
            <a:avLst/>
          </a:prstGeom>
        </p:spPr>
      </p:pic>
      <p:sp>
        <p:nvSpPr>
          <p:cNvPr id="4" name="Rectangle 3">
            <a:extLst>
              <a:ext uri="{FF2B5EF4-FFF2-40B4-BE49-F238E27FC236}">
                <a16:creationId xmlns:a16="http://schemas.microsoft.com/office/drawing/2014/main" id="{E79C81D3-2073-3B48-9688-7B93B2C89BDF}"/>
              </a:ext>
            </a:extLst>
          </p:cNvPr>
          <p:cNvSpPr/>
          <p:nvPr userDrawn="1"/>
        </p:nvSpPr>
        <p:spPr>
          <a:xfrm>
            <a:off x="0" y="0"/>
            <a:ext cx="6096000" cy="6858000"/>
          </a:xfrm>
          <a:prstGeom prst="rect">
            <a:avLst/>
          </a:prstGeom>
          <a:solidFill>
            <a:srgbClr val="00A9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466909762"/>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preserve="1" userDrawn="1">
  <p:cSld name="1/2 Teal and Lines">
    <p:spTree>
      <p:nvGrpSpPr>
        <p:cNvPr id="1" name=""/>
        <p:cNvGrpSpPr/>
        <p:nvPr/>
      </p:nvGrpSpPr>
      <p:grpSpPr>
        <a:xfrm>
          <a:off x="0" y="0"/>
          <a:ext cx="0" cy="0"/>
          <a:chOff x="0" y="0"/>
          <a:chExt cx="0" cy="0"/>
        </a:xfrm>
      </p:grpSpPr>
      <p:pic>
        <p:nvPicPr>
          <p:cNvPr id="8" name="Picture 7" descr="A picture containing text, sign&#10;&#10;Description automatically generated">
            <a:extLst>
              <a:ext uri="{FF2B5EF4-FFF2-40B4-BE49-F238E27FC236}">
                <a16:creationId xmlns:a16="http://schemas.microsoft.com/office/drawing/2014/main" id="{A37B8E2A-9C55-FF47-979B-4166296E68AC}"/>
              </a:ext>
            </a:extLst>
          </p:cNvPr>
          <p:cNvPicPr>
            <a:picLocks noChangeAspect="1"/>
          </p:cNvPicPr>
          <p:nvPr userDrawn="1"/>
        </p:nvPicPr>
        <p:blipFill>
          <a:blip r:embed="rId2"/>
          <a:stretch>
            <a:fillRect/>
          </a:stretch>
        </p:blipFill>
        <p:spPr>
          <a:xfrm>
            <a:off x="9912349" y="334963"/>
            <a:ext cx="1908175" cy="772434"/>
          </a:xfrm>
          <a:prstGeom prst="rect">
            <a:avLst/>
          </a:prstGeom>
        </p:spPr>
      </p:pic>
      <p:sp>
        <p:nvSpPr>
          <p:cNvPr id="4" name="Rectangle 3">
            <a:extLst>
              <a:ext uri="{FF2B5EF4-FFF2-40B4-BE49-F238E27FC236}">
                <a16:creationId xmlns:a16="http://schemas.microsoft.com/office/drawing/2014/main" id="{E79C81D3-2073-3B48-9688-7B93B2C89BDF}"/>
              </a:ext>
            </a:extLst>
          </p:cNvPr>
          <p:cNvSpPr/>
          <p:nvPr userDrawn="1"/>
        </p:nvSpPr>
        <p:spPr>
          <a:xfrm>
            <a:off x="0" y="0"/>
            <a:ext cx="6096000" cy="6858000"/>
          </a:xfrm>
          <a:prstGeom prst="rect">
            <a:avLst/>
          </a:prstGeom>
          <a:solidFill>
            <a:srgbClr val="00A9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pic>
        <p:nvPicPr>
          <p:cNvPr id="5" name="Picture 4">
            <a:extLst>
              <a:ext uri="{FF2B5EF4-FFF2-40B4-BE49-F238E27FC236}">
                <a16:creationId xmlns:a16="http://schemas.microsoft.com/office/drawing/2014/main" id="{E5257DA7-BF88-824C-825F-903D796B923E}"/>
              </a:ext>
            </a:extLst>
          </p:cNvPr>
          <p:cNvPicPr>
            <a:picLocks noChangeAspect="1"/>
          </p:cNvPicPr>
          <p:nvPr userDrawn="1"/>
        </p:nvPicPr>
        <p:blipFill rotWithShape="1">
          <a:blip r:embed="rId3">
            <a:alphaModFix amt="20000"/>
          </a:blip>
          <a:srcRect t="25169" b="14298"/>
          <a:stretch/>
        </p:blipFill>
        <p:spPr>
          <a:xfrm>
            <a:off x="4187824" y="1"/>
            <a:ext cx="8005788" cy="6858000"/>
          </a:xfrm>
          <a:prstGeom prst="rect">
            <a:avLst/>
          </a:prstGeom>
        </p:spPr>
      </p:pic>
    </p:spTree>
    <p:extLst>
      <p:ext uri="{BB962C8B-B14F-4D97-AF65-F5344CB8AC3E}">
        <p14:creationId xmlns:p14="http://schemas.microsoft.com/office/powerpoint/2010/main" val="4104754210"/>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preserve="1" userDrawn="1">
  <p:cSld name="1/2 Teal and Line Shaddow">
    <p:spTree>
      <p:nvGrpSpPr>
        <p:cNvPr id="1" name=""/>
        <p:cNvGrpSpPr/>
        <p:nvPr/>
      </p:nvGrpSpPr>
      <p:grpSpPr>
        <a:xfrm>
          <a:off x="0" y="0"/>
          <a:ext cx="0" cy="0"/>
          <a:chOff x="0" y="0"/>
          <a:chExt cx="0" cy="0"/>
        </a:xfrm>
      </p:grpSpPr>
      <p:pic>
        <p:nvPicPr>
          <p:cNvPr id="8" name="Picture 7" descr="A picture containing text, sign&#10;&#10;Description automatically generated">
            <a:extLst>
              <a:ext uri="{FF2B5EF4-FFF2-40B4-BE49-F238E27FC236}">
                <a16:creationId xmlns:a16="http://schemas.microsoft.com/office/drawing/2014/main" id="{A37B8E2A-9C55-FF47-979B-4166296E68AC}"/>
              </a:ext>
            </a:extLst>
          </p:cNvPr>
          <p:cNvPicPr>
            <a:picLocks noChangeAspect="1"/>
          </p:cNvPicPr>
          <p:nvPr userDrawn="1"/>
        </p:nvPicPr>
        <p:blipFill>
          <a:blip r:embed="rId2"/>
          <a:stretch>
            <a:fillRect/>
          </a:stretch>
        </p:blipFill>
        <p:spPr>
          <a:xfrm>
            <a:off x="9912349" y="334963"/>
            <a:ext cx="1908175" cy="772434"/>
          </a:xfrm>
          <a:prstGeom prst="rect">
            <a:avLst/>
          </a:prstGeom>
        </p:spPr>
      </p:pic>
      <p:sp>
        <p:nvSpPr>
          <p:cNvPr id="4" name="Rectangle 3">
            <a:extLst>
              <a:ext uri="{FF2B5EF4-FFF2-40B4-BE49-F238E27FC236}">
                <a16:creationId xmlns:a16="http://schemas.microsoft.com/office/drawing/2014/main" id="{E79C81D3-2073-3B48-9688-7B93B2C89BDF}"/>
              </a:ext>
            </a:extLst>
          </p:cNvPr>
          <p:cNvSpPr/>
          <p:nvPr userDrawn="1"/>
        </p:nvSpPr>
        <p:spPr>
          <a:xfrm>
            <a:off x="0" y="0"/>
            <a:ext cx="6096000" cy="6858000"/>
          </a:xfrm>
          <a:prstGeom prst="rect">
            <a:avLst/>
          </a:prstGeom>
          <a:solidFill>
            <a:srgbClr val="00A9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pic>
        <p:nvPicPr>
          <p:cNvPr id="5" name="Graphic 4">
            <a:extLst>
              <a:ext uri="{FF2B5EF4-FFF2-40B4-BE49-F238E27FC236}">
                <a16:creationId xmlns:a16="http://schemas.microsoft.com/office/drawing/2014/main" id="{49F095BF-102B-1845-8C84-E88244429861}"/>
              </a:ext>
            </a:extLst>
          </p:cNvPr>
          <p:cNvPicPr>
            <a:picLocks noChangeAspect="1"/>
          </p:cNvPicPr>
          <p:nvPr userDrawn="1"/>
        </p:nvPicPr>
        <p:blipFill rotWithShape="1">
          <a:blip r:embed="rId3">
            <a:extLst>
              <a:ext uri="{96DAC541-7B7A-43D3-8B79-37D633B846F1}">
                <asvg:svgBlip xmlns:asvg="http://schemas.microsoft.com/office/drawing/2016/SVG/main" r:embed="rId4"/>
              </a:ext>
            </a:extLst>
          </a:blip>
          <a:srcRect l="61607" t="32365" r="37077" b="41599"/>
          <a:stretch/>
        </p:blipFill>
        <p:spPr>
          <a:xfrm>
            <a:off x="6076122" y="560597"/>
            <a:ext cx="310092" cy="6297403"/>
          </a:xfrm>
          <a:prstGeom prst="rect">
            <a:avLst/>
          </a:prstGeom>
        </p:spPr>
      </p:pic>
    </p:spTree>
    <p:extLst>
      <p:ext uri="{BB962C8B-B14F-4D97-AF65-F5344CB8AC3E}">
        <p14:creationId xmlns:p14="http://schemas.microsoft.com/office/powerpoint/2010/main" val="1391872772"/>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preserve="1" userDrawn="1">
  <p:cSld name="2/3 Teal">
    <p:spTree>
      <p:nvGrpSpPr>
        <p:cNvPr id="1" name=""/>
        <p:cNvGrpSpPr/>
        <p:nvPr/>
      </p:nvGrpSpPr>
      <p:grpSpPr>
        <a:xfrm>
          <a:off x="0" y="0"/>
          <a:ext cx="0" cy="0"/>
          <a:chOff x="0" y="0"/>
          <a:chExt cx="0" cy="0"/>
        </a:xfrm>
      </p:grpSpPr>
      <p:pic>
        <p:nvPicPr>
          <p:cNvPr id="8" name="Picture 7" descr="A picture containing text, sign&#10;&#10;Description automatically generated">
            <a:extLst>
              <a:ext uri="{FF2B5EF4-FFF2-40B4-BE49-F238E27FC236}">
                <a16:creationId xmlns:a16="http://schemas.microsoft.com/office/drawing/2014/main" id="{A37B8E2A-9C55-FF47-979B-4166296E68AC}"/>
              </a:ext>
            </a:extLst>
          </p:cNvPr>
          <p:cNvPicPr>
            <a:picLocks noChangeAspect="1"/>
          </p:cNvPicPr>
          <p:nvPr userDrawn="1"/>
        </p:nvPicPr>
        <p:blipFill>
          <a:blip r:embed="rId2"/>
          <a:stretch>
            <a:fillRect/>
          </a:stretch>
        </p:blipFill>
        <p:spPr>
          <a:xfrm>
            <a:off x="9912349" y="334963"/>
            <a:ext cx="1908175" cy="772434"/>
          </a:xfrm>
          <a:prstGeom prst="rect">
            <a:avLst/>
          </a:prstGeom>
        </p:spPr>
      </p:pic>
      <p:sp>
        <p:nvSpPr>
          <p:cNvPr id="6" name="Rectangle 5">
            <a:extLst>
              <a:ext uri="{FF2B5EF4-FFF2-40B4-BE49-F238E27FC236}">
                <a16:creationId xmlns:a16="http://schemas.microsoft.com/office/drawing/2014/main" id="{D5CBA522-6635-774E-8226-5EA89DF25AB0}"/>
              </a:ext>
            </a:extLst>
          </p:cNvPr>
          <p:cNvSpPr/>
          <p:nvPr userDrawn="1"/>
        </p:nvSpPr>
        <p:spPr>
          <a:xfrm>
            <a:off x="-1" y="0"/>
            <a:ext cx="8004175" cy="6858000"/>
          </a:xfrm>
          <a:prstGeom prst="rect">
            <a:avLst/>
          </a:prstGeom>
          <a:solidFill>
            <a:srgbClr val="00A9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365821482"/>
      </p:ext>
    </p:extLst>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preserve="1" userDrawn="1">
  <p:cSld name="2/3 Teal and Lines">
    <p:spTree>
      <p:nvGrpSpPr>
        <p:cNvPr id="1" name=""/>
        <p:cNvGrpSpPr/>
        <p:nvPr/>
      </p:nvGrpSpPr>
      <p:grpSpPr>
        <a:xfrm>
          <a:off x="0" y="0"/>
          <a:ext cx="0" cy="0"/>
          <a:chOff x="0" y="0"/>
          <a:chExt cx="0" cy="0"/>
        </a:xfrm>
      </p:grpSpPr>
      <p:pic>
        <p:nvPicPr>
          <p:cNvPr id="8" name="Picture 7" descr="A picture containing text, sign&#10;&#10;Description automatically generated">
            <a:extLst>
              <a:ext uri="{FF2B5EF4-FFF2-40B4-BE49-F238E27FC236}">
                <a16:creationId xmlns:a16="http://schemas.microsoft.com/office/drawing/2014/main" id="{A37B8E2A-9C55-FF47-979B-4166296E68AC}"/>
              </a:ext>
            </a:extLst>
          </p:cNvPr>
          <p:cNvPicPr>
            <a:picLocks noChangeAspect="1"/>
          </p:cNvPicPr>
          <p:nvPr userDrawn="1"/>
        </p:nvPicPr>
        <p:blipFill>
          <a:blip r:embed="rId2"/>
          <a:stretch>
            <a:fillRect/>
          </a:stretch>
        </p:blipFill>
        <p:spPr>
          <a:xfrm>
            <a:off x="9912349" y="334963"/>
            <a:ext cx="1908175" cy="772434"/>
          </a:xfrm>
          <a:prstGeom prst="rect">
            <a:avLst/>
          </a:prstGeom>
        </p:spPr>
      </p:pic>
      <p:sp>
        <p:nvSpPr>
          <p:cNvPr id="6" name="Rectangle 5">
            <a:extLst>
              <a:ext uri="{FF2B5EF4-FFF2-40B4-BE49-F238E27FC236}">
                <a16:creationId xmlns:a16="http://schemas.microsoft.com/office/drawing/2014/main" id="{D5CBA522-6635-774E-8226-5EA89DF25AB0}"/>
              </a:ext>
            </a:extLst>
          </p:cNvPr>
          <p:cNvSpPr/>
          <p:nvPr userDrawn="1"/>
        </p:nvSpPr>
        <p:spPr>
          <a:xfrm>
            <a:off x="-1" y="0"/>
            <a:ext cx="8004175" cy="6858000"/>
          </a:xfrm>
          <a:prstGeom prst="rect">
            <a:avLst/>
          </a:prstGeom>
          <a:solidFill>
            <a:srgbClr val="00A9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pic>
        <p:nvPicPr>
          <p:cNvPr id="4" name="Picture 3">
            <a:extLst>
              <a:ext uri="{FF2B5EF4-FFF2-40B4-BE49-F238E27FC236}">
                <a16:creationId xmlns:a16="http://schemas.microsoft.com/office/drawing/2014/main" id="{41D49597-3330-C64D-AEDB-1262D3199F06}"/>
              </a:ext>
            </a:extLst>
          </p:cNvPr>
          <p:cNvPicPr>
            <a:picLocks noChangeAspect="1"/>
          </p:cNvPicPr>
          <p:nvPr userDrawn="1"/>
        </p:nvPicPr>
        <p:blipFill rotWithShape="1">
          <a:blip r:embed="rId3">
            <a:alphaModFix amt="20000"/>
          </a:blip>
          <a:srcRect t="25169" b="14298"/>
          <a:stretch/>
        </p:blipFill>
        <p:spPr>
          <a:xfrm>
            <a:off x="4187824" y="1"/>
            <a:ext cx="8005788" cy="6858000"/>
          </a:xfrm>
          <a:prstGeom prst="rect">
            <a:avLst/>
          </a:prstGeom>
        </p:spPr>
      </p:pic>
    </p:spTree>
    <p:extLst>
      <p:ext uri="{BB962C8B-B14F-4D97-AF65-F5344CB8AC3E}">
        <p14:creationId xmlns:p14="http://schemas.microsoft.com/office/powerpoint/2010/main" val="3358360863"/>
      </p:ext>
    </p:extLst>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preserve="1" userDrawn="1">
  <p:cSld name="2/3 Teal and Line Shaddow">
    <p:spTree>
      <p:nvGrpSpPr>
        <p:cNvPr id="1" name=""/>
        <p:cNvGrpSpPr/>
        <p:nvPr/>
      </p:nvGrpSpPr>
      <p:grpSpPr>
        <a:xfrm>
          <a:off x="0" y="0"/>
          <a:ext cx="0" cy="0"/>
          <a:chOff x="0" y="0"/>
          <a:chExt cx="0" cy="0"/>
        </a:xfrm>
      </p:grpSpPr>
      <p:pic>
        <p:nvPicPr>
          <p:cNvPr id="8" name="Picture 7" descr="A picture containing text, sign&#10;&#10;Description automatically generated">
            <a:extLst>
              <a:ext uri="{FF2B5EF4-FFF2-40B4-BE49-F238E27FC236}">
                <a16:creationId xmlns:a16="http://schemas.microsoft.com/office/drawing/2014/main" id="{A37B8E2A-9C55-FF47-979B-4166296E68AC}"/>
              </a:ext>
            </a:extLst>
          </p:cNvPr>
          <p:cNvPicPr>
            <a:picLocks noChangeAspect="1"/>
          </p:cNvPicPr>
          <p:nvPr userDrawn="1"/>
        </p:nvPicPr>
        <p:blipFill>
          <a:blip r:embed="rId2"/>
          <a:stretch>
            <a:fillRect/>
          </a:stretch>
        </p:blipFill>
        <p:spPr>
          <a:xfrm>
            <a:off x="9912349" y="334963"/>
            <a:ext cx="1908175" cy="772434"/>
          </a:xfrm>
          <a:prstGeom prst="rect">
            <a:avLst/>
          </a:prstGeom>
        </p:spPr>
      </p:pic>
      <p:sp>
        <p:nvSpPr>
          <p:cNvPr id="6" name="Rectangle 5">
            <a:extLst>
              <a:ext uri="{FF2B5EF4-FFF2-40B4-BE49-F238E27FC236}">
                <a16:creationId xmlns:a16="http://schemas.microsoft.com/office/drawing/2014/main" id="{D5CBA522-6635-774E-8226-5EA89DF25AB0}"/>
              </a:ext>
            </a:extLst>
          </p:cNvPr>
          <p:cNvSpPr/>
          <p:nvPr userDrawn="1"/>
        </p:nvSpPr>
        <p:spPr>
          <a:xfrm>
            <a:off x="-1" y="0"/>
            <a:ext cx="8004175" cy="6858000"/>
          </a:xfrm>
          <a:prstGeom prst="rect">
            <a:avLst/>
          </a:prstGeom>
          <a:solidFill>
            <a:srgbClr val="00A9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pic>
        <p:nvPicPr>
          <p:cNvPr id="4" name="Graphic 3">
            <a:extLst>
              <a:ext uri="{FF2B5EF4-FFF2-40B4-BE49-F238E27FC236}">
                <a16:creationId xmlns:a16="http://schemas.microsoft.com/office/drawing/2014/main" id="{5069902A-FC18-184F-AFA3-B8188EEA470C}"/>
              </a:ext>
            </a:extLst>
          </p:cNvPr>
          <p:cNvPicPr>
            <a:picLocks noChangeAspect="1"/>
          </p:cNvPicPr>
          <p:nvPr userDrawn="1"/>
        </p:nvPicPr>
        <p:blipFill rotWithShape="1">
          <a:blip r:embed="rId3">
            <a:extLst>
              <a:ext uri="{96DAC541-7B7A-43D3-8B79-37D633B846F1}">
                <asvg:svgBlip xmlns:asvg="http://schemas.microsoft.com/office/drawing/2016/SVG/main" r:embed="rId4"/>
              </a:ext>
            </a:extLst>
          </a:blip>
          <a:srcRect l="61607" t="32365" r="37077" b="41599"/>
          <a:stretch/>
        </p:blipFill>
        <p:spPr>
          <a:xfrm>
            <a:off x="7994235" y="560597"/>
            <a:ext cx="310092" cy="6297403"/>
          </a:xfrm>
          <a:prstGeom prst="rect">
            <a:avLst/>
          </a:prstGeom>
        </p:spPr>
      </p:pic>
    </p:spTree>
    <p:extLst>
      <p:ext uri="{BB962C8B-B14F-4D97-AF65-F5344CB8AC3E}">
        <p14:creationId xmlns:p14="http://schemas.microsoft.com/office/powerpoint/2010/main" val="236334291"/>
      </p:ext>
    </p:extLst>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preserve="1" userDrawn="1">
  <p:cSld name="1/3 White">
    <p:spTree>
      <p:nvGrpSpPr>
        <p:cNvPr id="1" name=""/>
        <p:cNvGrpSpPr/>
        <p:nvPr/>
      </p:nvGrpSpPr>
      <p:grpSpPr>
        <a:xfrm>
          <a:off x="0" y="0"/>
          <a:ext cx="0" cy="0"/>
          <a:chOff x="0" y="0"/>
          <a:chExt cx="0" cy="0"/>
        </a:xfrm>
      </p:grpSpPr>
      <p:pic>
        <p:nvPicPr>
          <p:cNvPr id="8" name="Picture 7" descr="A picture containing text, sign&#10;&#10;Description automatically generated">
            <a:extLst>
              <a:ext uri="{FF2B5EF4-FFF2-40B4-BE49-F238E27FC236}">
                <a16:creationId xmlns:a16="http://schemas.microsoft.com/office/drawing/2014/main" id="{A37B8E2A-9C55-FF47-979B-4166296E68AC}"/>
              </a:ext>
            </a:extLst>
          </p:cNvPr>
          <p:cNvPicPr>
            <a:picLocks noChangeAspect="1"/>
          </p:cNvPicPr>
          <p:nvPr userDrawn="1"/>
        </p:nvPicPr>
        <p:blipFill>
          <a:blip r:embed="rId2"/>
          <a:stretch>
            <a:fillRect/>
          </a:stretch>
        </p:blipFill>
        <p:spPr>
          <a:xfrm>
            <a:off x="9912349" y="334963"/>
            <a:ext cx="1908175" cy="772434"/>
          </a:xfrm>
          <a:prstGeom prst="rect">
            <a:avLst/>
          </a:prstGeom>
        </p:spPr>
      </p:pic>
      <p:sp>
        <p:nvSpPr>
          <p:cNvPr id="4" name="Rectangle 3">
            <a:extLst>
              <a:ext uri="{FF2B5EF4-FFF2-40B4-BE49-F238E27FC236}">
                <a16:creationId xmlns:a16="http://schemas.microsoft.com/office/drawing/2014/main" id="{C9149ABF-D5F4-0146-9B09-669171DF2A67}"/>
              </a:ext>
            </a:extLst>
          </p:cNvPr>
          <p:cNvSpPr/>
          <p:nvPr userDrawn="1"/>
        </p:nvSpPr>
        <p:spPr>
          <a:xfrm>
            <a:off x="4187825" y="0"/>
            <a:ext cx="8004175" cy="6858000"/>
          </a:xfrm>
          <a:prstGeom prst="rect">
            <a:avLst/>
          </a:prstGeom>
          <a:solidFill>
            <a:srgbClr val="00A9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pic>
        <p:nvPicPr>
          <p:cNvPr id="5" name="Picture 4" descr="A picture containing text&#10;&#10;Description automatically generated">
            <a:extLst>
              <a:ext uri="{FF2B5EF4-FFF2-40B4-BE49-F238E27FC236}">
                <a16:creationId xmlns:a16="http://schemas.microsoft.com/office/drawing/2014/main" id="{E67F7E83-D159-BB4F-ADAE-CE938E22809A}"/>
              </a:ext>
            </a:extLst>
          </p:cNvPr>
          <p:cNvPicPr>
            <a:picLocks noChangeAspect="1"/>
          </p:cNvPicPr>
          <p:nvPr userDrawn="1"/>
        </p:nvPicPr>
        <p:blipFill>
          <a:blip r:embed="rId3"/>
          <a:stretch>
            <a:fillRect/>
          </a:stretch>
        </p:blipFill>
        <p:spPr>
          <a:xfrm>
            <a:off x="9912348" y="296863"/>
            <a:ext cx="1908176" cy="772435"/>
          </a:xfrm>
          <a:prstGeom prst="rect">
            <a:avLst/>
          </a:prstGeom>
        </p:spPr>
      </p:pic>
    </p:spTree>
    <p:extLst>
      <p:ext uri="{BB962C8B-B14F-4D97-AF65-F5344CB8AC3E}">
        <p14:creationId xmlns:p14="http://schemas.microsoft.com/office/powerpoint/2010/main" val="983520955"/>
      </p:ext>
    </p:extLst>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preserve="1" userDrawn="1">
  <p:cSld name="1/3 Lines">
    <p:spTree>
      <p:nvGrpSpPr>
        <p:cNvPr id="1" name=""/>
        <p:cNvGrpSpPr/>
        <p:nvPr/>
      </p:nvGrpSpPr>
      <p:grpSpPr>
        <a:xfrm>
          <a:off x="0" y="0"/>
          <a:ext cx="0" cy="0"/>
          <a:chOff x="0" y="0"/>
          <a:chExt cx="0" cy="0"/>
        </a:xfrm>
      </p:grpSpPr>
      <p:pic>
        <p:nvPicPr>
          <p:cNvPr id="8" name="Picture 7" descr="A picture containing text, sign&#10;&#10;Description automatically generated">
            <a:extLst>
              <a:ext uri="{FF2B5EF4-FFF2-40B4-BE49-F238E27FC236}">
                <a16:creationId xmlns:a16="http://schemas.microsoft.com/office/drawing/2014/main" id="{A37B8E2A-9C55-FF47-979B-4166296E68AC}"/>
              </a:ext>
            </a:extLst>
          </p:cNvPr>
          <p:cNvPicPr>
            <a:picLocks noChangeAspect="1"/>
          </p:cNvPicPr>
          <p:nvPr userDrawn="1"/>
        </p:nvPicPr>
        <p:blipFill>
          <a:blip r:embed="rId2"/>
          <a:stretch>
            <a:fillRect/>
          </a:stretch>
        </p:blipFill>
        <p:spPr>
          <a:xfrm>
            <a:off x="9912349" y="334963"/>
            <a:ext cx="1908175" cy="772434"/>
          </a:xfrm>
          <a:prstGeom prst="rect">
            <a:avLst/>
          </a:prstGeom>
        </p:spPr>
      </p:pic>
      <p:sp>
        <p:nvSpPr>
          <p:cNvPr id="4" name="Rectangle 3">
            <a:extLst>
              <a:ext uri="{FF2B5EF4-FFF2-40B4-BE49-F238E27FC236}">
                <a16:creationId xmlns:a16="http://schemas.microsoft.com/office/drawing/2014/main" id="{C9149ABF-D5F4-0146-9B09-669171DF2A67}"/>
              </a:ext>
            </a:extLst>
          </p:cNvPr>
          <p:cNvSpPr/>
          <p:nvPr userDrawn="1"/>
        </p:nvSpPr>
        <p:spPr>
          <a:xfrm>
            <a:off x="4187825" y="0"/>
            <a:ext cx="8004175" cy="6858000"/>
          </a:xfrm>
          <a:prstGeom prst="rect">
            <a:avLst/>
          </a:prstGeom>
          <a:solidFill>
            <a:srgbClr val="00A9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pic>
        <p:nvPicPr>
          <p:cNvPr id="5" name="Picture 4" descr="A picture containing text&#10;&#10;Description automatically generated">
            <a:extLst>
              <a:ext uri="{FF2B5EF4-FFF2-40B4-BE49-F238E27FC236}">
                <a16:creationId xmlns:a16="http://schemas.microsoft.com/office/drawing/2014/main" id="{E67F7E83-D159-BB4F-ADAE-CE938E22809A}"/>
              </a:ext>
            </a:extLst>
          </p:cNvPr>
          <p:cNvPicPr>
            <a:picLocks noChangeAspect="1"/>
          </p:cNvPicPr>
          <p:nvPr userDrawn="1"/>
        </p:nvPicPr>
        <p:blipFill>
          <a:blip r:embed="rId3"/>
          <a:stretch>
            <a:fillRect/>
          </a:stretch>
        </p:blipFill>
        <p:spPr>
          <a:xfrm>
            <a:off x="9912348" y="296863"/>
            <a:ext cx="1908176" cy="772435"/>
          </a:xfrm>
          <a:prstGeom prst="rect">
            <a:avLst/>
          </a:prstGeom>
        </p:spPr>
      </p:pic>
      <p:pic>
        <p:nvPicPr>
          <p:cNvPr id="6" name="Picture 5">
            <a:extLst>
              <a:ext uri="{FF2B5EF4-FFF2-40B4-BE49-F238E27FC236}">
                <a16:creationId xmlns:a16="http://schemas.microsoft.com/office/drawing/2014/main" id="{B8B80290-92D3-4046-83D7-B3B5DAB497BA}"/>
              </a:ext>
            </a:extLst>
          </p:cNvPr>
          <p:cNvPicPr>
            <a:picLocks noChangeAspect="1"/>
          </p:cNvPicPr>
          <p:nvPr userDrawn="1"/>
        </p:nvPicPr>
        <p:blipFill rotWithShape="1">
          <a:blip r:embed="rId4">
            <a:alphaModFix amt="20000"/>
          </a:blip>
          <a:srcRect t="25169" b="14298"/>
          <a:stretch/>
        </p:blipFill>
        <p:spPr>
          <a:xfrm>
            <a:off x="0" y="1"/>
            <a:ext cx="8005788" cy="6858000"/>
          </a:xfrm>
          <a:prstGeom prst="rect">
            <a:avLst/>
          </a:prstGeom>
        </p:spPr>
      </p:pic>
    </p:spTree>
    <p:extLst>
      <p:ext uri="{BB962C8B-B14F-4D97-AF65-F5344CB8AC3E}">
        <p14:creationId xmlns:p14="http://schemas.microsoft.com/office/powerpoint/2010/main" val="450527433"/>
      </p:ext>
    </p:extLst>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preserve="1" userDrawn="1">
  <p:cSld name="1/2 White">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9CB9A940-CAF5-3341-9126-99C37C80F729}"/>
              </a:ext>
            </a:extLst>
          </p:cNvPr>
          <p:cNvSpPr/>
          <p:nvPr userDrawn="1"/>
        </p:nvSpPr>
        <p:spPr>
          <a:xfrm>
            <a:off x="6096000" y="0"/>
            <a:ext cx="6096000" cy="6858000"/>
          </a:xfrm>
          <a:prstGeom prst="rect">
            <a:avLst/>
          </a:prstGeom>
          <a:solidFill>
            <a:srgbClr val="00A9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pic>
        <p:nvPicPr>
          <p:cNvPr id="7" name="Picture 6" descr="A picture containing text&#10;&#10;Description automatically generated">
            <a:extLst>
              <a:ext uri="{FF2B5EF4-FFF2-40B4-BE49-F238E27FC236}">
                <a16:creationId xmlns:a16="http://schemas.microsoft.com/office/drawing/2014/main" id="{42EEF915-CD5C-514B-840D-FB7C851275B3}"/>
              </a:ext>
            </a:extLst>
          </p:cNvPr>
          <p:cNvPicPr>
            <a:picLocks noChangeAspect="1"/>
          </p:cNvPicPr>
          <p:nvPr userDrawn="1"/>
        </p:nvPicPr>
        <p:blipFill>
          <a:blip r:embed="rId2"/>
          <a:stretch>
            <a:fillRect/>
          </a:stretch>
        </p:blipFill>
        <p:spPr>
          <a:xfrm>
            <a:off x="9912348" y="296863"/>
            <a:ext cx="1908176" cy="772435"/>
          </a:xfrm>
          <a:prstGeom prst="rect">
            <a:avLst/>
          </a:prstGeom>
        </p:spPr>
      </p:pic>
    </p:spTree>
    <p:extLst>
      <p:ext uri="{BB962C8B-B14F-4D97-AF65-F5344CB8AC3E}">
        <p14:creationId xmlns:p14="http://schemas.microsoft.com/office/powerpoint/2010/main" val="203672687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3 Lines">
    <p:spTree>
      <p:nvGrpSpPr>
        <p:cNvPr id="1" name=""/>
        <p:cNvGrpSpPr/>
        <p:nvPr/>
      </p:nvGrpSpPr>
      <p:grpSpPr>
        <a:xfrm>
          <a:off x="0" y="0"/>
          <a:ext cx="0" cy="0"/>
          <a:chOff x="0" y="0"/>
          <a:chExt cx="0" cy="0"/>
        </a:xfrm>
      </p:grpSpPr>
      <p:pic>
        <p:nvPicPr>
          <p:cNvPr id="8" name="Picture 7" descr="A picture containing text, sign&#10;&#10;Description automatically generated">
            <a:extLst>
              <a:ext uri="{FF2B5EF4-FFF2-40B4-BE49-F238E27FC236}">
                <a16:creationId xmlns:a16="http://schemas.microsoft.com/office/drawing/2014/main" id="{A37B8E2A-9C55-FF47-979B-4166296E68AC}"/>
              </a:ext>
            </a:extLst>
          </p:cNvPr>
          <p:cNvPicPr>
            <a:picLocks noChangeAspect="1"/>
          </p:cNvPicPr>
          <p:nvPr userDrawn="1"/>
        </p:nvPicPr>
        <p:blipFill>
          <a:blip r:embed="rId2"/>
          <a:stretch>
            <a:fillRect/>
          </a:stretch>
        </p:blipFill>
        <p:spPr>
          <a:xfrm>
            <a:off x="9912349" y="334963"/>
            <a:ext cx="1908175" cy="772434"/>
          </a:xfrm>
          <a:prstGeom prst="rect">
            <a:avLst/>
          </a:prstGeom>
        </p:spPr>
      </p:pic>
      <p:sp>
        <p:nvSpPr>
          <p:cNvPr id="4" name="Rectangle 3">
            <a:extLst>
              <a:ext uri="{FF2B5EF4-FFF2-40B4-BE49-F238E27FC236}">
                <a16:creationId xmlns:a16="http://schemas.microsoft.com/office/drawing/2014/main" id="{C9149ABF-D5F4-0146-9B09-669171DF2A67}"/>
              </a:ext>
            </a:extLst>
          </p:cNvPr>
          <p:cNvSpPr/>
          <p:nvPr userDrawn="1"/>
        </p:nvSpPr>
        <p:spPr>
          <a:xfrm>
            <a:off x="4187825" y="0"/>
            <a:ext cx="8004175" cy="6858000"/>
          </a:xfrm>
          <a:prstGeom prst="rect">
            <a:avLst/>
          </a:prstGeom>
          <a:solidFill>
            <a:srgbClr val="00A9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9">
              <a:latin typeface="Calibri" panose="020F0502020204030204" pitchFamily="34" charset="0"/>
              <a:cs typeface="Calibri" panose="020F0502020204030204" pitchFamily="34" charset="0"/>
            </a:endParaRPr>
          </a:p>
        </p:txBody>
      </p:sp>
      <p:pic>
        <p:nvPicPr>
          <p:cNvPr id="5" name="Picture 4" descr="A picture containing text&#10;&#10;Description automatically generated">
            <a:extLst>
              <a:ext uri="{FF2B5EF4-FFF2-40B4-BE49-F238E27FC236}">
                <a16:creationId xmlns:a16="http://schemas.microsoft.com/office/drawing/2014/main" id="{E67F7E83-D159-BB4F-ADAE-CE938E22809A}"/>
              </a:ext>
            </a:extLst>
          </p:cNvPr>
          <p:cNvPicPr>
            <a:picLocks noChangeAspect="1"/>
          </p:cNvPicPr>
          <p:nvPr userDrawn="1"/>
        </p:nvPicPr>
        <p:blipFill>
          <a:blip r:embed="rId3"/>
          <a:stretch>
            <a:fillRect/>
          </a:stretch>
        </p:blipFill>
        <p:spPr>
          <a:xfrm>
            <a:off x="9912348" y="296864"/>
            <a:ext cx="1908176" cy="772435"/>
          </a:xfrm>
          <a:prstGeom prst="rect">
            <a:avLst/>
          </a:prstGeom>
        </p:spPr>
      </p:pic>
      <p:pic>
        <p:nvPicPr>
          <p:cNvPr id="6" name="Picture 5">
            <a:extLst>
              <a:ext uri="{FF2B5EF4-FFF2-40B4-BE49-F238E27FC236}">
                <a16:creationId xmlns:a16="http://schemas.microsoft.com/office/drawing/2014/main" id="{B8B80290-92D3-4046-83D7-B3B5DAB497BA}"/>
              </a:ext>
            </a:extLst>
          </p:cNvPr>
          <p:cNvPicPr>
            <a:picLocks noChangeAspect="1"/>
          </p:cNvPicPr>
          <p:nvPr userDrawn="1"/>
        </p:nvPicPr>
        <p:blipFill rotWithShape="1">
          <a:blip r:embed="rId4">
            <a:alphaModFix amt="20000"/>
          </a:blip>
          <a:srcRect t="25169" b="14298"/>
          <a:stretch/>
        </p:blipFill>
        <p:spPr>
          <a:xfrm>
            <a:off x="0" y="1"/>
            <a:ext cx="8005788" cy="6858000"/>
          </a:xfrm>
          <a:prstGeom prst="rect">
            <a:avLst/>
          </a:prstGeom>
        </p:spPr>
      </p:pic>
    </p:spTree>
    <p:extLst>
      <p:ext uri="{BB962C8B-B14F-4D97-AF65-F5344CB8AC3E}">
        <p14:creationId xmlns:p14="http://schemas.microsoft.com/office/powerpoint/2010/main" val="246871175"/>
      </p:ext>
    </p:extLst>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preserve="1" userDrawn="1">
  <p:cSld name="2/3 White">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A33675C6-04B5-A548-B314-F7B6D9EBF189}"/>
              </a:ext>
            </a:extLst>
          </p:cNvPr>
          <p:cNvSpPr/>
          <p:nvPr userDrawn="1"/>
        </p:nvSpPr>
        <p:spPr>
          <a:xfrm>
            <a:off x="8003786" y="0"/>
            <a:ext cx="4187825" cy="6858000"/>
          </a:xfrm>
          <a:prstGeom prst="rect">
            <a:avLst/>
          </a:prstGeom>
          <a:solidFill>
            <a:srgbClr val="00A9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pic>
        <p:nvPicPr>
          <p:cNvPr id="5" name="Picture 4" descr="A picture containing text&#10;&#10;Description automatically generated">
            <a:extLst>
              <a:ext uri="{FF2B5EF4-FFF2-40B4-BE49-F238E27FC236}">
                <a16:creationId xmlns:a16="http://schemas.microsoft.com/office/drawing/2014/main" id="{E12A5ED1-7D8B-8141-90EE-60FAAA6EC92E}"/>
              </a:ext>
            </a:extLst>
          </p:cNvPr>
          <p:cNvPicPr>
            <a:picLocks noChangeAspect="1"/>
          </p:cNvPicPr>
          <p:nvPr userDrawn="1"/>
        </p:nvPicPr>
        <p:blipFill>
          <a:blip r:embed="rId2"/>
          <a:stretch>
            <a:fillRect/>
          </a:stretch>
        </p:blipFill>
        <p:spPr>
          <a:xfrm>
            <a:off x="9912348" y="296863"/>
            <a:ext cx="1908176" cy="772435"/>
          </a:xfrm>
          <a:prstGeom prst="rect">
            <a:avLst/>
          </a:prstGeom>
        </p:spPr>
      </p:pic>
    </p:spTree>
    <p:extLst>
      <p:ext uri="{BB962C8B-B14F-4D97-AF65-F5344CB8AC3E}">
        <p14:creationId xmlns:p14="http://schemas.microsoft.com/office/powerpoint/2010/main" val="779438694"/>
      </p:ext>
    </p:extLst>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preserve="1" userDrawn="1">
  <p:cSld name="Teal">
    <p:spTree>
      <p:nvGrpSpPr>
        <p:cNvPr id="1" name=""/>
        <p:cNvGrpSpPr/>
        <p:nvPr/>
      </p:nvGrpSpPr>
      <p:grpSpPr>
        <a:xfrm>
          <a:off x="0" y="0"/>
          <a:ext cx="0" cy="0"/>
          <a:chOff x="0" y="0"/>
          <a:chExt cx="0" cy="0"/>
        </a:xfrm>
      </p:grpSpPr>
      <p:pic>
        <p:nvPicPr>
          <p:cNvPr id="8" name="Picture 7" descr="A picture containing text, sign&#10;&#10;Description automatically generated">
            <a:extLst>
              <a:ext uri="{FF2B5EF4-FFF2-40B4-BE49-F238E27FC236}">
                <a16:creationId xmlns:a16="http://schemas.microsoft.com/office/drawing/2014/main" id="{A37B8E2A-9C55-FF47-979B-4166296E68AC}"/>
              </a:ext>
            </a:extLst>
          </p:cNvPr>
          <p:cNvPicPr>
            <a:picLocks noChangeAspect="1"/>
          </p:cNvPicPr>
          <p:nvPr userDrawn="1"/>
        </p:nvPicPr>
        <p:blipFill>
          <a:blip r:embed="rId2"/>
          <a:stretch>
            <a:fillRect/>
          </a:stretch>
        </p:blipFill>
        <p:spPr>
          <a:xfrm>
            <a:off x="9912349" y="334963"/>
            <a:ext cx="1908175" cy="772434"/>
          </a:xfrm>
          <a:prstGeom prst="rect">
            <a:avLst/>
          </a:prstGeom>
        </p:spPr>
      </p:pic>
      <p:sp>
        <p:nvSpPr>
          <p:cNvPr id="4" name="Rectangle 3">
            <a:extLst>
              <a:ext uri="{FF2B5EF4-FFF2-40B4-BE49-F238E27FC236}">
                <a16:creationId xmlns:a16="http://schemas.microsoft.com/office/drawing/2014/main" id="{C9149ABF-D5F4-0146-9B09-669171DF2A67}"/>
              </a:ext>
            </a:extLst>
          </p:cNvPr>
          <p:cNvSpPr/>
          <p:nvPr userDrawn="1"/>
        </p:nvSpPr>
        <p:spPr>
          <a:xfrm>
            <a:off x="1" y="0"/>
            <a:ext cx="12192000" cy="6858000"/>
          </a:xfrm>
          <a:prstGeom prst="rect">
            <a:avLst/>
          </a:prstGeom>
          <a:solidFill>
            <a:srgbClr val="00A9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pic>
        <p:nvPicPr>
          <p:cNvPr id="5" name="Picture 4" descr="A picture containing text&#10;&#10;Description automatically generated">
            <a:extLst>
              <a:ext uri="{FF2B5EF4-FFF2-40B4-BE49-F238E27FC236}">
                <a16:creationId xmlns:a16="http://schemas.microsoft.com/office/drawing/2014/main" id="{E67F7E83-D159-BB4F-ADAE-CE938E22809A}"/>
              </a:ext>
            </a:extLst>
          </p:cNvPr>
          <p:cNvPicPr>
            <a:picLocks noChangeAspect="1"/>
          </p:cNvPicPr>
          <p:nvPr userDrawn="1"/>
        </p:nvPicPr>
        <p:blipFill>
          <a:blip r:embed="rId3"/>
          <a:stretch>
            <a:fillRect/>
          </a:stretch>
        </p:blipFill>
        <p:spPr>
          <a:xfrm>
            <a:off x="9912348" y="296863"/>
            <a:ext cx="1908176" cy="772435"/>
          </a:xfrm>
          <a:prstGeom prst="rect">
            <a:avLst/>
          </a:prstGeom>
        </p:spPr>
      </p:pic>
    </p:spTree>
    <p:extLst>
      <p:ext uri="{BB962C8B-B14F-4D97-AF65-F5344CB8AC3E}">
        <p14:creationId xmlns:p14="http://schemas.microsoft.com/office/powerpoint/2010/main" val="1351144619"/>
      </p:ext>
    </p:extLst>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preserve="1" userDrawn="1">
  <p:cSld name="Circles White">
    <p:spTree>
      <p:nvGrpSpPr>
        <p:cNvPr id="1" name=""/>
        <p:cNvGrpSpPr/>
        <p:nvPr/>
      </p:nvGrpSpPr>
      <p:grpSpPr>
        <a:xfrm>
          <a:off x="0" y="0"/>
          <a:ext cx="0" cy="0"/>
          <a:chOff x="0" y="0"/>
          <a:chExt cx="0" cy="0"/>
        </a:xfrm>
      </p:grpSpPr>
      <p:pic>
        <p:nvPicPr>
          <p:cNvPr id="8" name="Picture 7" descr="A picture containing text, sign&#10;&#10;Description automatically generated">
            <a:extLst>
              <a:ext uri="{FF2B5EF4-FFF2-40B4-BE49-F238E27FC236}">
                <a16:creationId xmlns:a16="http://schemas.microsoft.com/office/drawing/2014/main" id="{A37B8E2A-9C55-FF47-979B-4166296E68AC}"/>
              </a:ext>
            </a:extLst>
          </p:cNvPr>
          <p:cNvPicPr>
            <a:picLocks noChangeAspect="1"/>
          </p:cNvPicPr>
          <p:nvPr userDrawn="1"/>
        </p:nvPicPr>
        <p:blipFill>
          <a:blip r:embed="rId2"/>
          <a:stretch>
            <a:fillRect/>
          </a:stretch>
        </p:blipFill>
        <p:spPr>
          <a:xfrm>
            <a:off x="9912349" y="334963"/>
            <a:ext cx="1908175" cy="772434"/>
          </a:xfrm>
          <a:prstGeom prst="rect">
            <a:avLst/>
          </a:prstGeom>
        </p:spPr>
      </p:pic>
      <p:pic>
        <p:nvPicPr>
          <p:cNvPr id="3" name="Picture 2">
            <a:extLst>
              <a:ext uri="{FF2B5EF4-FFF2-40B4-BE49-F238E27FC236}">
                <a16:creationId xmlns:a16="http://schemas.microsoft.com/office/drawing/2014/main" id="{38E6EBE8-0A72-9E4F-A761-9342F6E6CA92}"/>
              </a:ext>
            </a:extLst>
          </p:cNvPr>
          <p:cNvPicPr>
            <a:picLocks noChangeAspect="1"/>
          </p:cNvPicPr>
          <p:nvPr userDrawn="1"/>
        </p:nvPicPr>
        <p:blipFill rotWithShape="1">
          <a:blip r:embed="rId3">
            <a:alphaModFix amt="50000"/>
          </a:blip>
          <a:srcRect l="42146" t="44779" r="45142" b="38721"/>
          <a:stretch/>
        </p:blipFill>
        <p:spPr>
          <a:xfrm>
            <a:off x="9101471" y="939113"/>
            <a:ext cx="3090530" cy="5918887"/>
          </a:xfrm>
          <a:prstGeom prst="rect">
            <a:avLst/>
          </a:prstGeom>
        </p:spPr>
      </p:pic>
    </p:spTree>
    <p:extLst>
      <p:ext uri="{BB962C8B-B14F-4D97-AF65-F5344CB8AC3E}">
        <p14:creationId xmlns:p14="http://schemas.microsoft.com/office/powerpoint/2010/main" val="785033959"/>
      </p:ext>
    </p:extLst>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preserve="1" userDrawn="1">
  <p:cSld name="Circles Teal">
    <p:spTree>
      <p:nvGrpSpPr>
        <p:cNvPr id="1" name=""/>
        <p:cNvGrpSpPr/>
        <p:nvPr/>
      </p:nvGrpSpPr>
      <p:grpSpPr>
        <a:xfrm>
          <a:off x="0" y="0"/>
          <a:ext cx="0" cy="0"/>
          <a:chOff x="0" y="0"/>
          <a:chExt cx="0" cy="0"/>
        </a:xfrm>
      </p:grpSpPr>
      <p:pic>
        <p:nvPicPr>
          <p:cNvPr id="8" name="Picture 7" descr="A picture containing text, sign&#10;&#10;Description automatically generated">
            <a:extLst>
              <a:ext uri="{FF2B5EF4-FFF2-40B4-BE49-F238E27FC236}">
                <a16:creationId xmlns:a16="http://schemas.microsoft.com/office/drawing/2014/main" id="{A37B8E2A-9C55-FF47-979B-4166296E68AC}"/>
              </a:ext>
            </a:extLst>
          </p:cNvPr>
          <p:cNvPicPr>
            <a:picLocks noChangeAspect="1"/>
          </p:cNvPicPr>
          <p:nvPr userDrawn="1"/>
        </p:nvPicPr>
        <p:blipFill>
          <a:blip r:embed="rId2"/>
          <a:stretch>
            <a:fillRect/>
          </a:stretch>
        </p:blipFill>
        <p:spPr>
          <a:xfrm>
            <a:off x="9912349" y="334963"/>
            <a:ext cx="1908175" cy="772434"/>
          </a:xfrm>
          <a:prstGeom prst="rect">
            <a:avLst/>
          </a:prstGeom>
        </p:spPr>
      </p:pic>
      <p:sp>
        <p:nvSpPr>
          <p:cNvPr id="4" name="Rectangle 3">
            <a:extLst>
              <a:ext uri="{FF2B5EF4-FFF2-40B4-BE49-F238E27FC236}">
                <a16:creationId xmlns:a16="http://schemas.microsoft.com/office/drawing/2014/main" id="{C9149ABF-D5F4-0146-9B09-669171DF2A67}"/>
              </a:ext>
            </a:extLst>
          </p:cNvPr>
          <p:cNvSpPr/>
          <p:nvPr userDrawn="1"/>
        </p:nvSpPr>
        <p:spPr>
          <a:xfrm>
            <a:off x="1" y="0"/>
            <a:ext cx="12192000" cy="6858000"/>
          </a:xfrm>
          <a:prstGeom prst="rect">
            <a:avLst/>
          </a:prstGeom>
          <a:solidFill>
            <a:srgbClr val="00A9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pic>
        <p:nvPicPr>
          <p:cNvPr id="5" name="Picture 4" descr="A picture containing text&#10;&#10;Description automatically generated">
            <a:extLst>
              <a:ext uri="{FF2B5EF4-FFF2-40B4-BE49-F238E27FC236}">
                <a16:creationId xmlns:a16="http://schemas.microsoft.com/office/drawing/2014/main" id="{E67F7E83-D159-BB4F-ADAE-CE938E22809A}"/>
              </a:ext>
            </a:extLst>
          </p:cNvPr>
          <p:cNvPicPr>
            <a:picLocks noChangeAspect="1"/>
          </p:cNvPicPr>
          <p:nvPr userDrawn="1"/>
        </p:nvPicPr>
        <p:blipFill>
          <a:blip r:embed="rId3"/>
          <a:stretch>
            <a:fillRect/>
          </a:stretch>
        </p:blipFill>
        <p:spPr>
          <a:xfrm>
            <a:off x="9912348" y="296863"/>
            <a:ext cx="1908176" cy="772435"/>
          </a:xfrm>
          <a:prstGeom prst="rect">
            <a:avLst/>
          </a:prstGeom>
        </p:spPr>
      </p:pic>
      <p:pic>
        <p:nvPicPr>
          <p:cNvPr id="6" name="Picture 5">
            <a:extLst>
              <a:ext uri="{FF2B5EF4-FFF2-40B4-BE49-F238E27FC236}">
                <a16:creationId xmlns:a16="http://schemas.microsoft.com/office/drawing/2014/main" id="{B7493131-0071-9343-8BB9-5937799C213F}"/>
              </a:ext>
            </a:extLst>
          </p:cNvPr>
          <p:cNvPicPr>
            <a:picLocks noChangeAspect="1"/>
          </p:cNvPicPr>
          <p:nvPr userDrawn="1"/>
        </p:nvPicPr>
        <p:blipFill rotWithShape="1">
          <a:blip r:embed="rId4">
            <a:alphaModFix amt="50000"/>
          </a:blip>
          <a:srcRect l="41935" t="45045" r="42085" b="37103"/>
          <a:stretch/>
        </p:blipFill>
        <p:spPr>
          <a:xfrm>
            <a:off x="8736227" y="1161536"/>
            <a:ext cx="3455773" cy="5696464"/>
          </a:xfrm>
          <a:prstGeom prst="rect">
            <a:avLst/>
          </a:prstGeom>
        </p:spPr>
      </p:pic>
    </p:spTree>
    <p:extLst>
      <p:ext uri="{BB962C8B-B14F-4D97-AF65-F5344CB8AC3E}">
        <p14:creationId xmlns:p14="http://schemas.microsoft.com/office/powerpoint/2010/main" val="1804263933"/>
      </p:ext>
    </p:extLst>
  </p:cSld>
  <p:clrMapOvr>
    <a:masterClrMapping/>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preserve="1" userDrawn="1">
  <p:cSld name="Ring White">
    <p:spTree>
      <p:nvGrpSpPr>
        <p:cNvPr id="1" name=""/>
        <p:cNvGrpSpPr/>
        <p:nvPr/>
      </p:nvGrpSpPr>
      <p:grpSpPr>
        <a:xfrm>
          <a:off x="0" y="0"/>
          <a:ext cx="0" cy="0"/>
          <a:chOff x="0" y="0"/>
          <a:chExt cx="0" cy="0"/>
        </a:xfrm>
      </p:grpSpPr>
      <p:pic>
        <p:nvPicPr>
          <p:cNvPr id="8" name="Picture 7" descr="A picture containing text, sign&#10;&#10;Description automatically generated">
            <a:extLst>
              <a:ext uri="{FF2B5EF4-FFF2-40B4-BE49-F238E27FC236}">
                <a16:creationId xmlns:a16="http://schemas.microsoft.com/office/drawing/2014/main" id="{A37B8E2A-9C55-FF47-979B-4166296E68AC}"/>
              </a:ext>
            </a:extLst>
          </p:cNvPr>
          <p:cNvPicPr>
            <a:picLocks noChangeAspect="1"/>
          </p:cNvPicPr>
          <p:nvPr userDrawn="1"/>
        </p:nvPicPr>
        <p:blipFill>
          <a:blip r:embed="rId2"/>
          <a:stretch>
            <a:fillRect/>
          </a:stretch>
        </p:blipFill>
        <p:spPr>
          <a:xfrm>
            <a:off x="9912349" y="334963"/>
            <a:ext cx="1908175" cy="772434"/>
          </a:xfrm>
          <a:prstGeom prst="rect">
            <a:avLst/>
          </a:prstGeom>
        </p:spPr>
      </p:pic>
      <p:pic>
        <p:nvPicPr>
          <p:cNvPr id="3" name="Picture 2">
            <a:extLst>
              <a:ext uri="{FF2B5EF4-FFF2-40B4-BE49-F238E27FC236}">
                <a16:creationId xmlns:a16="http://schemas.microsoft.com/office/drawing/2014/main" id="{915FA825-007D-4C43-8946-1CB5D273ABB5}"/>
              </a:ext>
            </a:extLst>
          </p:cNvPr>
          <p:cNvPicPr>
            <a:picLocks noChangeAspect="1"/>
          </p:cNvPicPr>
          <p:nvPr userDrawn="1"/>
        </p:nvPicPr>
        <p:blipFill rotWithShape="1">
          <a:blip r:embed="rId3">
            <a:alphaModFix amt="50000"/>
          </a:blip>
          <a:srcRect l="42236" t="48649" r="36206" b="35676"/>
          <a:stretch/>
        </p:blipFill>
        <p:spPr>
          <a:xfrm rot="20700000">
            <a:off x="7830440" y="1816439"/>
            <a:ext cx="5721178" cy="5721183"/>
          </a:xfrm>
          <a:prstGeom prst="rect">
            <a:avLst/>
          </a:prstGeom>
        </p:spPr>
      </p:pic>
      <p:sp>
        <p:nvSpPr>
          <p:cNvPr id="4" name="Oval 3">
            <a:extLst>
              <a:ext uri="{FF2B5EF4-FFF2-40B4-BE49-F238E27FC236}">
                <a16:creationId xmlns:a16="http://schemas.microsoft.com/office/drawing/2014/main" id="{71B5BC12-9B70-2B45-A57B-30ABEA441BB7}"/>
              </a:ext>
            </a:extLst>
          </p:cNvPr>
          <p:cNvSpPr/>
          <p:nvPr userDrawn="1"/>
        </p:nvSpPr>
        <p:spPr>
          <a:xfrm>
            <a:off x="8841635" y="2827636"/>
            <a:ext cx="3698788" cy="3698788"/>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846173677"/>
      </p:ext>
    </p:extLst>
  </p:cSld>
  <p:clrMapOvr>
    <a:masterClrMapping/>
  </p:clrMapOvr>
</p:sldLayout>
</file>

<file path=ppt/slideLayouts/slideLayout135.xml><?xml version="1.0" encoding="utf-8"?>
<p:sldLayout xmlns:a="http://schemas.openxmlformats.org/drawingml/2006/main" xmlns:r="http://schemas.openxmlformats.org/officeDocument/2006/relationships" xmlns:p="http://schemas.openxmlformats.org/presentationml/2006/main" preserve="1" userDrawn="1">
  <p:cSld name="Ring Teal">
    <p:spTree>
      <p:nvGrpSpPr>
        <p:cNvPr id="1" name=""/>
        <p:cNvGrpSpPr/>
        <p:nvPr/>
      </p:nvGrpSpPr>
      <p:grpSpPr>
        <a:xfrm>
          <a:off x="0" y="0"/>
          <a:ext cx="0" cy="0"/>
          <a:chOff x="0" y="0"/>
          <a:chExt cx="0" cy="0"/>
        </a:xfrm>
      </p:grpSpPr>
      <p:pic>
        <p:nvPicPr>
          <p:cNvPr id="8" name="Picture 7" descr="A picture containing text, sign&#10;&#10;Description automatically generated">
            <a:extLst>
              <a:ext uri="{FF2B5EF4-FFF2-40B4-BE49-F238E27FC236}">
                <a16:creationId xmlns:a16="http://schemas.microsoft.com/office/drawing/2014/main" id="{A37B8E2A-9C55-FF47-979B-4166296E68AC}"/>
              </a:ext>
            </a:extLst>
          </p:cNvPr>
          <p:cNvPicPr>
            <a:picLocks noChangeAspect="1"/>
          </p:cNvPicPr>
          <p:nvPr userDrawn="1"/>
        </p:nvPicPr>
        <p:blipFill>
          <a:blip r:embed="rId2"/>
          <a:stretch>
            <a:fillRect/>
          </a:stretch>
        </p:blipFill>
        <p:spPr>
          <a:xfrm>
            <a:off x="9912349" y="334963"/>
            <a:ext cx="1908175" cy="772434"/>
          </a:xfrm>
          <a:prstGeom prst="rect">
            <a:avLst/>
          </a:prstGeom>
        </p:spPr>
      </p:pic>
      <p:sp>
        <p:nvSpPr>
          <p:cNvPr id="4" name="Rectangle 3">
            <a:extLst>
              <a:ext uri="{FF2B5EF4-FFF2-40B4-BE49-F238E27FC236}">
                <a16:creationId xmlns:a16="http://schemas.microsoft.com/office/drawing/2014/main" id="{C9149ABF-D5F4-0146-9B09-669171DF2A67}"/>
              </a:ext>
            </a:extLst>
          </p:cNvPr>
          <p:cNvSpPr/>
          <p:nvPr userDrawn="1"/>
        </p:nvSpPr>
        <p:spPr>
          <a:xfrm>
            <a:off x="1" y="0"/>
            <a:ext cx="12192000" cy="6858000"/>
          </a:xfrm>
          <a:prstGeom prst="rect">
            <a:avLst/>
          </a:prstGeom>
          <a:solidFill>
            <a:srgbClr val="00A9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pic>
        <p:nvPicPr>
          <p:cNvPr id="5" name="Picture 4" descr="A picture containing text&#10;&#10;Description automatically generated">
            <a:extLst>
              <a:ext uri="{FF2B5EF4-FFF2-40B4-BE49-F238E27FC236}">
                <a16:creationId xmlns:a16="http://schemas.microsoft.com/office/drawing/2014/main" id="{E67F7E83-D159-BB4F-ADAE-CE938E22809A}"/>
              </a:ext>
            </a:extLst>
          </p:cNvPr>
          <p:cNvPicPr>
            <a:picLocks noChangeAspect="1"/>
          </p:cNvPicPr>
          <p:nvPr userDrawn="1"/>
        </p:nvPicPr>
        <p:blipFill>
          <a:blip r:embed="rId3"/>
          <a:stretch>
            <a:fillRect/>
          </a:stretch>
        </p:blipFill>
        <p:spPr>
          <a:xfrm>
            <a:off x="9912348" y="296863"/>
            <a:ext cx="1908176" cy="772435"/>
          </a:xfrm>
          <a:prstGeom prst="rect">
            <a:avLst/>
          </a:prstGeom>
        </p:spPr>
      </p:pic>
      <p:pic>
        <p:nvPicPr>
          <p:cNvPr id="7" name="Picture 6">
            <a:extLst>
              <a:ext uri="{FF2B5EF4-FFF2-40B4-BE49-F238E27FC236}">
                <a16:creationId xmlns:a16="http://schemas.microsoft.com/office/drawing/2014/main" id="{D7B10D6B-FA4E-C64C-80CB-C26EB625392C}"/>
              </a:ext>
            </a:extLst>
          </p:cNvPr>
          <p:cNvPicPr>
            <a:picLocks noChangeAspect="1"/>
          </p:cNvPicPr>
          <p:nvPr userDrawn="1"/>
        </p:nvPicPr>
        <p:blipFill rotWithShape="1">
          <a:blip r:embed="rId4">
            <a:alphaModFix amt="50000"/>
          </a:blip>
          <a:srcRect l="41988" t="48648" r="36206" b="35496"/>
          <a:stretch/>
        </p:blipFill>
        <p:spPr>
          <a:xfrm rot="19800000">
            <a:off x="7806389" y="1941002"/>
            <a:ext cx="5576706" cy="5576706"/>
          </a:xfrm>
          <a:prstGeom prst="rect">
            <a:avLst/>
          </a:prstGeom>
        </p:spPr>
      </p:pic>
      <p:sp>
        <p:nvSpPr>
          <p:cNvPr id="9" name="Oval 8">
            <a:extLst>
              <a:ext uri="{FF2B5EF4-FFF2-40B4-BE49-F238E27FC236}">
                <a16:creationId xmlns:a16="http://schemas.microsoft.com/office/drawing/2014/main" id="{690F0DEB-57AB-6B46-A742-550FA8584794}"/>
              </a:ext>
            </a:extLst>
          </p:cNvPr>
          <p:cNvSpPr/>
          <p:nvPr userDrawn="1"/>
        </p:nvSpPr>
        <p:spPr>
          <a:xfrm>
            <a:off x="8745348" y="2879961"/>
            <a:ext cx="3698788" cy="3698788"/>
          </a:xfrm>
          <a:prstGeom prst="ellipse">
            <a:avLst/>
          </a:prstGeom>
          <a:solidFill>
            <a:srgbClr val="00A9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295422881"/>
      </p:ext>
    </p:extLst>
  </p:cSld>
  <p:clrMapOvr>
    <a:masterClrMapping/>
  </p:clrMapOvr>
</p:sldLayout>
</file>

<file path=ppt/slideLayouts/slideLayout136.xml><?xml version="1.0" encoding="utf-8"?>
<p:sldLayout xmlns:a="http://schemas.openxmlformats.org/drawingml/2006/main" xmlns:r="http://schemas.openxmlformats.org/officeDocument/2006/relationships" xmlns:p="http://schemas.openxmlformats.org/presentationml/2006/main" preserve="1" userDrawn="1">
  <p:cSld name="Dots White">
    <p:spTree>
      <p:nvGrpSpPr>
        <p:cNvPr id="1" name=""/>
        <p:cNvGrpSpPr/>
        <p:nvPr/>
      </p:nvGrpSpPr>
      <p:grpSpPr>
        <a:xfrm>
          <a:off x="0" y="0"/>
          <a:ext cx="0" cy="0"/>
          <a:chOff x="0" y="0"/>
          <a:chExt cx="0" cy="0"/>
        </a:xfrm>
      </p:grpSpPr>
      <p:pic>
        <p:nvPicPr>
          <p:cNvPr id="8" name="Picture 7" descr="A picture containing text, sign&#10;&#10;Description automatically generated">
            <a:extLst>
              <a:ext uri="{FF2B5EF4-FFF2-40B4-BE49-F238E27FC236}">
                <a16:creationId xmlns:a16="http://schemas.microsoft.com/office/drawing/2014/main" id="{A37B8E2A-9C55-FF47-979B-4166296E68AC}"/>
              </a:ext>
            </a:extLst>
          </p:cNvPr>
          <p:cNvPicPr>
            <a:picLocks noChangeAspect="1"/>
          </p:cNvPicPr>
          <p:nvPr userDrawn="1"/>
        </p:nvPicPr>
        <p:blipFill>
          <a:blip r:embed="rId2"/>
          <a:stretch>
            <a:fillRect/>
          </a:stretch>
        </p:blipFill>
        <p:spPr>
          <a:xfrm>
            <a:off x="9912349" y="334963"/>
            <a:ext cx="1908175" cy="772434"/>
          </a:xfrm>
          <a:prstGeom prst="rect">
            <a:avLst/>
          </a:prstGeom>
        </p:spPr>
      </p:pic>
      <p:pic>
        <p:nvPicPr>
          <p:cNvPr id="4" name="Picture 3">
            <a:extLst>
              <a:ext uri="{FF2B5EF4-FFF2-40B4-BE49-F238E27FC236}">
                <a16:creationId xmlns:a16="http://schemas.microsoft.com/office/drawing/2014/main" id="{80D2A033-ABBC-394E-A536-802FBF18F261}"/>
              </a:ext>
            </a:extLst>
          </p:cNvPr>
          <p:cNvPicPr>
            <a:picLocks noChangeAspect="1"/>
          </p:cNvPicPr>
          <p:nvPr userDrawn="1"/>
        </p:nvPicPr>
        <p:blipFill rotWithShape="1">
          <a:blip r:embed="rId3">
            <a:alphaModFix amt="50000"/>
          </a:blip>
          <a:srcRect l="42236" t="48649" r="36206" b="35676"/>
          <a:stretch/>
        </p:blipFill>
        <p:spPr>
          <a:xfrm rot="20700000">
            <a:off x="10359400" y="5135278"/>
            <a:ext cx="2318533" cy="2318535"/>
          </a:xfrm>
          <a:prstGeom prst="rect">
            <a:avLst/>
          </a:prstGeom>
        </p:spPr>
      </p:pic>
      <p:pic>
        <p:nvPicPr>
          <p:cNvPr id="5" name="Picture 4">
            <a:extLst>
              <a:ext uri="{FF2B5EF4-FFF2-40B4-BE49-F238E27FC236}">
                <a16:creationId xmlns:a16="http://schemas.microsoft.com/office/drawing/2014/main" id="{1D77F93C-DE66-F243-8552-88020A8EC067}"/>
              </a:ext>
            </a:extLst>
          </p:cNvPr>
          <p:cNvPicPr>
            <a:picLocks noChangeAspect="1"/>
          </p:cNvPicPr>
          <p:nvPr userDrawn="1"/>
        </p:nvPicPr>
        <p:blipFill rotWithShape="1">
          <a:blip r:embed="rId3">
            <a:alphaModFix amt="50000"/>
          </a:blip>
          <a:srcRect l="42236" t="48649" r="36206" b="35676"/>
          <a:stretch/>
        </p:blipFill>
        <p:spPr>
          <a:xfrm rot="20700000">
            <a:off x="10585358" y="3775867"/>
            <a:ext cx="839024" cy="839025"/>
          </a:xfrm>
          <a:prstGeom prst="rect">
            <a:avLst/>
          </a:prstGeom>
        </p:spPr>
      </p:pic>
      <p:pic>
        <p:nvPicPr>
          <p:cNvPr id="6" name="Picture 5">
            <a:extLst>
              <a:ext uri="{FF2B5EF4-FFF2-40B4-BE49-F238E27FC236}">
                <a16:creationId xmlns:a16="http://schemas.microsoft.com/office/drawing/2014/main" id="{BAEA0E8B-253F-EC49-B65D-7740FAF8617E}"/>
              </a:ext>
            </a:extLst>
          </p:cNvPr>
          <p:cNvPicPr>
            <a:picLocks noChangeAspect="1"/>
          </p:cNvPicPr>
          <p:nvPr userDrawn="1"/>
        </p:nvPicPr>
        <p:blipFill rotWithShape="1">
          <a:blip r:embed="rId3">
            <a:alphaModFix amt="50000"/>
          </a:blip>
          <a:srcRect l="42236" t="48649" r="36206" b="35676"/>
          <a:stretch/>
        </p:blipFill>
        <p:spPr>
          <a:xfrm rot="20700000">
            <a:off x="8375592" y="1801126"/>
            <a:ext cx="1901776" cy="1901778"/>
          </a:xfrm>
          <a:prstGeom prst="rect">
            <a:avLst/>
          </a:prstGeom>
        </p:spPr>
      </p:pic>
      <p:pic>
        <p:nvPicPr>
          <p:cNvPr id="7" name="Picture 6">
            <a:extLst>
              <a:ext uri="{FF2B5EF4-FFF2-40B4-BE49-F238E27FC236}">
                <a16:creationId xmlns:a16="http://schemas.microsoft.com/office/drawing/2014/main" id="{0A0202F4-BB05-D042-A8D9-39782D252F37}"/>
              </a:ext>
            </a:extLst>
          </p:cNvPr>
          <p:cNvPicPr>
            <a:picLocks noChangeAspect="1"/>
          </p:cNvPicPr>
          <p:nvPr userDrawn="1"/>
        </p:nvPicPr>
        <p:blipFill rotWithShape="1">
          <a:blip r:embed="rId3">
            <a:alphaModFix amt="50000"/>
          </a:blip>
          <a:srcRect l="42236" t="48649" r="36206" b="35676"/>
          <a:stretch/>
        </p:blipFill>
        <p:spPr>
          <a:xfrm rot="20700000">
            <a:off x="11612949" y="2269212"/>
            <a:ext cx="839024" cy="839025"/>
          </a:xfrm>
          <a:prstGeom prst="rect">
            <a:avLst/>
          </a:prstGeom>
        </p:spPr>
      </p:pic>
      <p:pic>
        <p:nvPicPr>
          <p:cNvPr id="9" name="Picture 8">
            <a:extLst>
              <a:ext uri="{FF2B5EF4-FFF2-40B4-BE49-F238E27FC236}">
                <a16:creationId xmlns:a16="http://schemas.microsoft.com/office/drawing/2014/main" id="{90D9096B-0DFA-0941-927F-E07E60EB6090}"/>
              </a:ext>
            </a:extLst>
          </p:cNvPr>
          <p:cNvPicPr>
            <a:picLocks noChangeAspect="1"/>
          </p:cNvPicPr>
          <p:nvPr userDrawn="1"/>
        </p:nvPicPr>
        <p:blipFill rotWithShape="1">
          <a:blip r:embed="rId3">
            <a:alphaModFix amt="50000"/>
          </a:blip>
          <a:srcRect l="42236" t="48649" r="36206" b="35676"/>
          <a:stretch/>
        </p:blipFill>
        <p:spPr>
          <a:xfrm rot="20700000">
            <a:off x="8856748" y="4418482"/>
            <a:ext cx="1178319" cy="1178320"/>
          </a:xfrm>
          <a:prstGeom prst="rect">
            <a:avLst/>
          </a:prstGeom>
        </p:spPr>
      </p:pic>
      <p:pic>
        <p:nvPicPr>
          <p:cNvPr id="10" name="Picture 9">
            <a:extLst>
              <a:ext uri="{FF2B5EF4-FFF2-40B4-BE49-F238E27FC236}">
                <a16:creationId xmlns:a16="http://schemas.microsoft.com/office/drawing/2014/main" id="{42429DDE-216A-CF43-BDA2-F719EB651F58}"/>
              </a:ext>
            </a:extLst>
          </p:cNvPr>
          <p:cNvPicPr>
            <a:picLocks noChangeAspect="1"/>
          </p:cNvPicPr>
          <p:nvPr userDrawn="1"/>
        </p:nvPicPr>
        <p:blipFill rotWithShape="1">
          <a:blip r:embed="rId3">
            <a:alphaModFix amt="50000"/>
          </a:blip>
          <a:srcRect l="42236" t="48649" r="36206" b="35676"/>
          <a:stretch/>
        </p:blipFill>
        <p:spPr>
          <a:xfrm rot="20700000">
            <a:off x="10555771" y="1885283"/>
            <a:ext cx="260385" cy="260385"/>
          </a:xfrm>
          <a:prstGeom prst="rect">
            <a:avLst/>
          </a:prstGeom>
        </p:spPr>
      </p:pic>
      <p:pic>
        <p:nvPicPr>
          <p:cNvPr id="11" name="Picture 10">
            <a:extLst>
              <a:ext uri="{FF2B5EF4-FFF2-40B4-BE49-F238E27FC236}">
                <a16:creationId xmlns:a16="http://schemas.microsoft.com/office/drawing/2014/main" id="{C67B6329-3108-304E-AC21-E5F7C79A6490}"/>
              </a:ext>
            </a:extLst>
          </p:cNvPr>
          <p:cNvPicPr>
            <a:picLocks noChangeAspect="1"/>
          </p:cNvPicPr>
          <p:nvPr userDrawn="1"/>
        </p:nvPicPr>
        <p:blipFill rotWithShape="1">
          <a:blip r:embed="rId3">
            <a:alphaModFix amt="50000"/>
          </a:blip>
          <a:srcRect l="42236" t="48649" r="36206" b="35676"/>
          <a:stretch/>
        </p:blipFill>
        <p:spPr>
          <a:xfrm rot="20700000">
            <a:off x="8580321" y="6272685"/>
            <a:ext cx="260385" cy="260385"/>
          </a:xfrm>
          <a:prstGeom prst="rect">
            <a:avLst/>
          </a:prstGeom>
        </p:spPr>
      </p:pic>
      <p:pic>
        <p:nvPicPr>
          <p:cNvPr id="12" name="Picture 11">
            <a:extLst>
              <a:ext uri="{FF2B5EF4-FFF2-40B4-BE49-F238E27FC236}">
                <a16:creationId xmlns:a16="http://schemas.microsoft.com/office/drawing/2014/main" id="{431B2A82-9F9E-D646-847C-5FCB36D8988F}"/>
              </a:ext>
            </a:extLst>
          </p:cNvPr>
          <p:cNvPicPr>
            <a:picLocks noChangeAspect="1"/>
          </p:cNvPicPr>
          <p:nvPr userDrawn="1"/>
        </p:nvPicPr>
        <p:blipFill rotWithShape="1">
          <a:blip r:embed="rId3">
            <a:alphaModFix amt="50000"/>
          </a:blip>
          <a:srcRect l="42236" t="48649" r="36206" b="35676"/>
          <a:stretch/>
        </p:blipFill>
        <p:spPr>
          <a:xfrm rot="20700000">
            <a:off x="8645346" y="427185"/>
            <a:ext cx="839024" cy="839025"/>
          </a:xfrm>
          <a:prstGeom prst="rect">
            <a:avLst/>
          </a:prstGeom>
        </p:spPr>
      </p:pic>
    </p:spTree>
    <p:extLst>
      <p:ext uri="{BB962C8B-B14F-4D97-AF65-F5344CB8AC3E}">
        <p14:creationId xmlns:p14="http://schemas.microsoft.com/office/powerpoint/2010/main" val="3759832728"/>
      </p:ext>
    </p:extLst>
  </p:cSld>
  <p:clrMapOvr>
    <a:masterClrMapping/>
  </p:clrMapOvr>
</p:sldLayout>
</file>

<file path=ppt/slideLayouts/slideLayout137.xml><?xml version="1.0" encoding="utf-8"?>
<p:sldLayout xmlns:a="http://schemas.openxmlformats.org/drawingml/2006/main" xmlns:r="http://schemas.openxmlformats.org/officeDocument/2006/relationships" xmlns:p="http://schemas.openxmlformats.org/presentationml/2006/main" preserve="1" userDrawn="1">
  <p:cSld name="Dots Teal">
    <p:spTree>
      <p:nvGrpSpPr>
        <p:cNvPr id="1" name=""/>
        <p:cNvGrpSpPr/>
        <p:nvPr/>
      </p:nvGrpSpPr>
      <p:grpSpPr>
        <a:xfrm>
          <a:off x="0" y="0"/>
          <a:ext cx="0" cy="0"/>
          <a:chOff x="0" y="0"/>
          <a:chExt cx="0" cy="0"/>
        </a:xfrm>
      </p:grpSpPr>
      <p:pic>
        <p:nvPicPr>
          <p:cNvPr id="8" name="Picture 7" descr="A picture containing text, sign&#10;&#10;Description automatically generated">
            <a:extLst>
              <a:ext uri="{FF2B5EF4-FFF2-40B4-BE49-F238E27FC236}">
                <a16:creationId xmlns:a16="http://schemas.microsoft.com/office/drawing/2014/main" id="{A37B8E2A-9C55-FF47-979B-4166296E68AC}"/>
              </a:ext>
            </a:extLst>
          </p:cNvPr>
          <p:cNvPicPr>
            <a:picLocks noChangeAspect="1"/>
          </p:cNvPicPr>
          <p:nvPr userDrawn="1"/>
        </p:nvPicPr>
        <p:blipFill>
          <a:blip r:embed="rId2"/>
          <a:stretch>
            <a:fillRect/>
          </a:stretch>
        </p:blipFill>
        <p:spPr>
          <a:xfrm>
            <a:off x="9912349" y="334963"/>
            <a:ext cx="1908175" cy="772434"/>
          </a:xfrm>
          <a:prstGeom prst="rect">
            <a:avLst/>
          </a:prstGeom>
        </p:spPr>
      </p:pic>
      <p:sp>
        <p:nvSpPr>
          <p:cNvPr id="4" name="Rectangle 3">
            <a:extLst>
              <a:ext uri="{FF2B5EF4-FFF2-40B4-BE49-F238E27FC236}">
                <a16:creationId xmlns:a16="http://schemas.microsoft.com/office/drawing/2014/main" id="{C9149ABF-D5F4-0146-9B09-669171DF2A67}"/>
              </a:ext>
            </a:extLst>
          </p:cNvPr>
          <p:cNvSpPr/>
          <p:nvPr userDrawn="1"/>
        </p:nvSpPr>
        <p:spPr>
          <a:xfrm>
            <a:off x="1" y="0"/>
            <a:ext cx="12192000" cy="6858000"/>
          </a:xfrm>
          <a:prstGeom prst="rect">
            <a:avLst/>
          </a:prstGeom>
          <a:solidFill>
            <a:srgbClr val="00A9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pic>
        <p:nvPicPr>
          <p:cNvPr id="5" name="Picture 4" descr="A picture containing text&#10;&#10;Description automatically generated">
            <a:extLst>
              <a:ext uri="{FF2B5EF4-FFF2-40B4-BE49-F238E27FC236}">
                <a16:creationId xmlns:a16="http://schemas.microsoft.com/office/drawing/2014/main" id="{E67F7E83-D159-BB4F-ADAE-CE938E22809A}"/>
              </a:ext>
            </a:extLst>
          </p:cNvPr>
          <p:cNvPicPr>
            <a:picLocks noChangeAspect="1"/>
          </p:cNvPicPr>
          <p:nvPr userDrawn="1"/>
        </p:nvPicPr>
        <p:blipFill>
          <a:blip r:embed="rId3"/>
          <a:stretch>
            <a:fillRect/>
          </a:stretch>
        </p:blipFill>
        <p:spPr>
          <a:xfrm>
            <a:off x="9912348" y="296863"/>
            <a:ext cx="1908176" cy="772435"/>
          </a:xfrm>
          <a:prstGeom prst="rect">
            <a:avLst/>
          </a:prstGeom>
        </p:spPr>
      </p:pic>
      <p:pic>
        <p:nvPicPr>
          <p:cNvPr id="10" name="Picture 9">
            <a:extLst>
              <a:ext uri="{FF2B5EF4-FFF2-40B4-BE49-F238E27FC236}">
                <a16:creationId xmlns:a16="http://schemas.microsoft.com/office/drawing/2014/main" id="{CD137945-847D-DD4B-B75C-150F4DD9B866}"/>
              </a:ext>
            </a:extLst>
          </p:cNvPr>
          <p:cNvPicPr>
            <a:picLocks noChangeAspect="1"/>
          </p:cNvPicPr>
          <p:nvPr userDrawn="1"/>
        </p:nvPicPr>
        <p:blipFill rotWithShape="1">
          <a:blip r:embed="rId4">
            <a:alphaModFix amt="50000"/>
          </a:blip>
          <a:srcRect l="41988" t="48648" r="36206" b="35496"/>
          <a:stretch/>
        </p:blipFill>
        <p:spPr>
          <a:xfrm rot="19800000">
            <a:off x="10355446" y="5079507"/>
            <a:ext cx="2448244" cy="2448244"/>
          </a:xfrm>
          <a:prstGeom prst="rect">
            <a:avLst/>
          </a:prstGeom>
        </p:spPr>
      </p:pic>
      <p:pic>
        <p:nvPicPr>
          <p:cNvPr id="11" name="Picture 10">
            <a:extLst>
              <a:ext uri="{FF2B5EF4-FFF2-40B4-BE49-F238E27FC236}">
                <a16:creationId xmlns:a16="http://schemas.microsoft.com/office/drawing/2014/main" id="{425DD202-2248-1D4B-AF19-4ECC41FFEA89}"/>
              </a:ext>
            </a:extLst>
          </p:cNvPr>
          <p:cNvPicPr>
            <a:picLocks noChangeAspect="1"/>
          </p:cNvPicPr>
          <p:nvPr userDrawn="1"/>
        </p:nvPicPr>
        <p:blipFill rotWithShape="1">
          <a:blip r:embed="rId4">
            <a:alphaModFix amt="50000"/>
          </a:blip>
          <a:srcRect l="41988" t="48648" r="36206" b="35496"/>
          <a:stretch/>
        </p:blipFill>
        <p:spPr>
          <a:xfrm rot="19800000">
            <a:off x="8360550" y="1842934"/>
            <a:ext cx="1931860" cy="1931860"/>
          </a:xfrm>
          <a:prstGeom prst="rect">
            <a:avLst/>
          </a:prstGeom>
        </p:spPr>
      </p:pic>
      <p:pic>
        <p:nvPicPr>
          <p:cNvPr id="12" name="Picture 11">
            <a:extLst>
              <a:ext uri="{FF2B5EF4-FFF2-40B4-BE49-F238E27FC236}">
                <a16:creationId xmlns:a16="http://schemas.microsoft.com/office/drawing/2014/main" id="{CD2C5C3E-06C4-6F43-9B6F-B4552945064D}"/>
              </a:ext>
            </a:extLst>
          </p:cNvPr>
          <p:cNvPicPr>
            <a:picLocks noChangeAspect="1"/>
          </p:cNvPicPr>
          <p:nvPr userDrawn="1"/>
        </p:nvPicPr>
        <p:blipFill rotWithShape="1">
          <a:blip r:embed="rId4">
            <a:alphaModFix amt="50000"/>
          </a:blip>
          <a:srcRect l="41988" t="48648" r="36206" b="35496"/>
          <a:stretch/>
        </p:blipFill>
        <p:spPr>
          <a:xfrm rot="19800000">
            <a:off x="8844687" y="4415440"/>
            <a:ext cx="1202439" cy="1202439"/>
          </a:xfrm>
          <a:prstGeom prst="rect">
            <a:avLst/>
          </a:prstGeom>
        </p:spPr>
      </p:pic>
      <p:pic>
        <p:nvPicPr>
          <p:cNvPr id="13" name="Picture 12">
            <a:extLst>
              <a:ext uri="{FF2B5EF4-FFF2-40B4-BE49-F238E27FC236}">
                <a16:creationId xmlns:a16="http://schemas.microsoft.com/office/drawing/2014/main" id="{CD4897B8-E2A8-5344-898E-A7C75BE20771}"/>
              </a:ext>
            </a:extLst>
          </p:cNvPr>
          <p:cNvPicPr>
            <a:picLocks noChangeAspect="1"/>
          </p:cNvPicPr>
          <p:nvPr userDrawn="1"/>
        </p:nvPicPr>
        <p:blipFill rotWithShape="1">
          <a:blip r:embed="rId4">
            <a:alphaModFix amt="50000"/>
          </a:blip>
          <a:srcRect l="41988" t="48648" r="36206" b="35496"/>
          <a:stretch/>
        </p:blipFill>
        <p:spPr>
          <a:xfrm rot="19800000">
            <a:off x="8682108" y="467773"/>
            <a:ext cx="757849" cy="757849"/>
          </a:xfrm>
          <a:prstGeom prst="rect">
            <a:avLst/>
          </a:prstGeom>
        </p:spPr>
      </p:pic>
      <p:pic>
        <p:nvPicPr>
          <p:cNvPr id="14" name="Picture 13">
            <a:extLst>
              <a:ext uri="{FF2B5EF4-FFF2-40B4-BE49-F238E27FC236}">
                <a16:creationId xmlns:a16="http://schemas.microsoft.com/office/drawing/2014/main" id="{F19C0D9D-0EAA-7943-B589-079A933D769B}"/>
              </a:ext>
            </a:extLst>
          </p:cNvPr>
          <p:cNvPicPr>
            <a:picLocks noChangeAspect="1"/>
          </p:cNvPicPr>
          <p:nvPr userDrawn="1"/>
        </p:nvPicPr>
        <p:blipFill rotWithShape="1">
          <a:blip r:embed="rId4">
            <a:alphaModFix amt="50000"/>
          </a:blip>
          <a:srcRect l="41988" t="48648" r="36206" b="35496"/>
          <a:stretch/>
        </p:blipFill>
        <p:spPr>
          <a:xfrm rot="19800000">
            <a:off x="11635373" y="2284216"/>
            <a:ext cx="757849" cy="757849"/>
          </a:xfrm>
          <a:prstGeom prst="rect">
            <a:avLst/>
          </a:prstGeom>
        </p:spPr>
      </p:pic>
      <p:pic>
        <p:nvPicPr>
          <p:cNvPr id="15" name="Picture 14">
            <a:extLst>
              <a:ext uri="{FF2B5EF4-FFF2-40B4-BE49-F238E27FC236}">
                <a16:creationId xmlns:a16="http://schemas.microsoft.com/office/drawing/2014/main" id="{8903BE03-4D2C-9249-90CF-7B3BEBDEDCC6}"/>
              </a:ext>
            </a:extLst>
          </p:cNvPr>
          <p:cNvPicPr>
            <a:picLocks noChangeAspect="1"/>
          </p:cNvPicPr>
          <p:nvPr userDrawn="1"/>
        </p:nvPicPr>
        <p:blipFill rotWithShape="1">
          <a:blip r:embed="rId4">
            <a:alphaModFix amt="50000"/>
          </a:blip>
          <a:srcRect l="41988" t="48648" r="36206" b="35496"/>
          <a:stretch/>
        </p:blipFill>
        <p:spPr>
          <a:xfrm rot="19800000">
            <a:off x="10609762" y="3828811"/>
            <a:ext cx="757849" cy="757849"/>
          </a:xfrm>
          <a:prstGeom prst="rect">
            <a:avLst/>
          </a:prstGeom>
        </p:spPr>
      </p:pic>
      <p:pic>
        <p:nvPicPr>
          <p:cNvPr id="16" name="Picture 15">
            <a:extLst>
              <a:ext uri="{FF2B5EF4-FFF2-40B4-BE49-F238E27FC236}">
                <a16:creationId xmlns:a16="http://schemas.microsoft.com/office/drawing/2014/main" id="{9031D330-C626-7B46-9BD2-D85E00D7A5B3}"/>
              </a:ext>
            </a:extLst>
          </p:cNvPr>
          <p:cNvPicPr>
            <a:picLocks noChangeAspect="1"/>
          </p:cNvPicPr>
          <p:nvPr userDrawn="1"/>
        </p:nvPicPr>
        <p:blipFill rotWithShape="1">
          <a:blip r:embed="rId4">
            <a:alphaModFix amt="50000"/>
          </a:blip>
          <a:srcRect l="41988" t="48648" r="36206" b="35496"/>
          <a:stretch/>
        </p:blipFill>
        <p:spPr>
          <a:xfrm rot="19800000">
            <a:off x="8590425" y="6295330"/>
            <a:ext cx="215095" cy="215095"/>
          </a:xfrm>
          <a:prstGeom prst="rect">
            <a:avLst/>
          </a:prstGeom>
        </p:spPr>
      </p:pic>
      <p:pic>
        <p:nvPicPr>
          <p:cNvPr id="17" name="Picture 16">
            <a:extLst>
              <a:ext uri="{FF2B5EF4-FFF2-40B4-BE49-F238E27FC236}">
                <a16:creationId xmlns:a16="http://schemas.microsoft.com/office/drawing/2014/main" id="{1ED25077-5EDB-CA42-BCE8-4DE22976927E}"/>
              </a:ext>
            </a:extLst>
          </p:cNvPr>
          <p:cNvPicPr>
            <a:picLocks noChangeAspect="1"/>
          </p:cNvPicPr>
          <p:nvPr userDrawn="1"/>
        </p:nvPicPr>
        <p:blipFill rotWithShape="1">
          <a:blip r:embed="rId4">
            <a:alphaModFix amt="50000"/>
          </a:blip>
          <a:srcRect l="41988" t="48648" r="36206" b="35496"/>
          <a:stretch/>
        </p:blipFill>
        <p:spPr>
          <a:xfrm rot="19800000">
            <a:off x="10592219" y="1896324"/>
            <a:ext cx="215095" cy="215095"/>
          </a:xfrm>
          <a:prstGeom prst="rect">
            <a:avLst/>
          </a:prstGeom>
        </p:spPr>
      </p:pic>
    </p:spTree>
    <p:extLst>
      <p:ext uri="{BB962C8B-B14F-4D97-AF65-F5344CB8AC3E}">
        <p14:creationId xmlns:p14="http://schemas.microsoft.com/office/powerpoint/2010/main" val="2431463671"/>
      </p:ext>
    </p:extLst>
  </p:cSld>
  <p:clrMapOvr>
    <a:masterClrMapping/>
  </p:clrMapOvr>
</p:sldLayout>
</file>

<file path=ppt/slideLayouts/slideLayout138.xml><?xml version="1.0" encoding="utf-8"?>
<p:sldLayout xmlns:a="http://schemas.openxmlformats.org/drawingml/2006/main" xmlns:r="http://schemas.openxmlformats.org/officeDocument/2006/relationships" xmlns:p="http://schemas.openxmlformats.org/presentationml/2006/main" preserve="1" userDrawn="1">
  <p:cSld name="1_Blank with Logo">
    <p:spTree>
      <p:nvGrpSpPr>
        <p:cNvPr id="1" name=""/>
        <p:cNvGrpSpPr/>
        <p:nvPr/>
      </p:nvGrpSpPr>
      <p:grpSpPr>
        <a:xfrm>
          <a:off x="0" y="0"/>
          <a:ext cx="0" cy="0"/>
          <a:chOff x="0" y="0"/>
          <a:chExt cx="0" cy="0"/>
        </a:xfrm>
      </p:grpSpPr>
      <p:pic>
        <p:nvPicPr>
          <p:cNvPr id="8" name="Picture 7" descr="A picture containing text, sign&#10;&#10;Description automatically generated">
            <a:extLst>
              <a:ext uri="{FF2B5EF4-FFF2-40B4-BE49-F238E27FC236}">
                <a16:creationId xmlns:a16="http://schemas.microsoft.com/office/drawing/2014/main" id="{A37B8E2A-9C55-FF47-979B-4166296E68AC}"/>
              </a:ext>
            </a:extLst>
          </p:cNvPr>
          <p:cNvPicPr>
            <a:picLocks noChangeAspect="1"/>
          </p:cNvPicPr>
          <p:nvPr userDrawn="1"/>
        </p:nvPicPr>
        <p:blipFill>
          <a:blip r:embed="rId2"/>
          <a:stretch>
            <a:fillRect/>
          </a:stretch>
        </p:blipFill>
        <p:spPr>
          <a:xfrm>
            <a:off x="9912349" y="334963"/>
            <a:ext cx="1908175" cy="772434"/>
          </a:xfrm>
          <a:prstGeom prst="rect">
            <a:avLst/>
          </a:prstGeom>
        </p:spPr>
      </p:pic>
    </p:spTree>
    <p:extLst>
      <p:ext uri="{BB962C8B-B14F-4D97-AF65-F5344CB8AC3E}">
        <p14:creationId xmlns:p14="http://schemas.microsoft.com/office/powerpoint/2010/main" val="4227643160"/>
      </p:ext>
    </p:extLst>
  </p:cSld>
  <p:clrMapOvr>
    <a:masterClrMapping/>
  </p:clrMapOvr>
</p:sldLayout>
</file>

<file path=ppt/slideLayouts/slideLayout139.xml><?xml version="1.0" encoding="utf-8"?>
<p:sldLayout xmlns:a="http://schemas.openxmlformats.org/drawingml/2006/main" xmlns:r="http://schemas.openxmlformats.org/officeDocument/2006/relationships" xmlns:p="http://schemas.openxmlformats.org/presentationml/2006/main" userDrawn="1">
  <p:cSld name="Teal Line">
    <p:spTree>
      <p:nvGrpSpPr>
        <p:cNvPr id="1" name=""/>
        <p:cNvGrpSpPr/>
        <p:nvPr/>
      </p:nvGrpSpPr>
      <p:grpSpPr>
        <a:xfrm>
          <a:off x="0" y="0"/>
          <a:ext cx="0" cy="0"/>
          <a:chOff x="0" y="0"/>
          <a:chExt cx="0" cy="0"/>
        </a:xfrm>
      </p:grpSpPr>
      <p:pic>
        <p:nvPicPr>
          <p:cNvPr id="8" name="Picture 7" descr="A picture containing text, sign&#10;&#10;Description automatically generated">
            <a:extLst>
              <a:ext uri="{FF2B5EF4-FFF2-40B4-BE49-F238E27FC236}">
                <a16:creationId xmlns:a16="http://schemas.microsoft.com/office/drawing/2014/main" id="{A37B8E2A-9C55-FF47-979B-4166296E68AC}"/>
              </a:ext>
            </a:extLst>
          </p:cNvPr>
          <p:cNvPicPr>
            <a:picLocks noChangeAspect="1"/>
          </p:cNvPicPr>
          <p:nvPr userDrawn="1"/>
        </p:nvPicPr>
        <p:blipFill>
          <a:blip r:embed="rId2"/>
          <a:stretch>
            <a:fillRect/>
          </a:stretch>
        </p:blipFill>
        <p:spPr>
          <a:xfrm>
            <a:off x="9912349" y="334963"/>
            <a:ext cx="1908175" cy="772434"/>
          </a:xfrm>
          <a:prstGeom prst="rect">
            <a:avLst/>
          </a:prstGeom>
        </p:spPr>
      </p:pic>
      <p:sp>
        <p:nvSpPr>
          <p:cNvPr id="4" name="Rectangle 3">
            <a:extLst>
              <a:ext uri="{FF2B5EF4-FFF2-40B4-BE49-F238E27FC236}">
                <a16:creationId xmlns:a16="http://schemas.microsoft.com/office/drawing/2014/main" id="{F76B9A54-5AEA-DD47-9624-49782F5B253F}"/>
              </a:ext>
            </a:extLst>
          </p:cNvPr>
          <p:cNvSpPr/>
          <p:nvPr userDrawn="1"/>
        </p:nvSpPr>
        <p:spPr>
          <a:xfrm>
            <a:off x="-1" y="6524624"/>
            <a:ext cx="12192001" cy="333375"/>
          </a:xfrm>
          <a:prstGeom prst="rect">
            <a:avLst/>
          </a:prstGeom>
          <a:solidFill>
            <a:srgbClr val="00A9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06583899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2 White">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9CB9A940-CAF5-3341-9126-99C37C80F729}"/>
              </a:ext>
            </a:extLst>
          </p:cNvPr>
          <p:cNvSpPr/>
          <p:nvPr userDrawn="1"/>
        </p:nvSpPr>
        <p:spPr>
          <a:xfrm>
            <a:off x="6096000" y="0"/>
            <a:ext cx="6096000" cy="6858000"/>
          </a:xfrm>
          <a:prstGeom prst="rect">
            <a:avLst/>
          </a:prstGeom>
          <a:solidFill>
            <a:srgbClr val="00A9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9">
              <a:latin typeface="Calibri" panose="020F0502020204030204" pitchFamily="34" charset="0"/>
              <a:cs typeface="Calibri" panose="020F0502020204030204" pitchFamily="34" charset="0"/>
            </a:endParaRPr>
          </a:p>
        </p:txBody>
      </p:sp>
      <p:pic>
        <p:nvPicPr>
          <p:cNvPr id="7" name="Picture 6" descr="A picture containing text&#10;&#10;Description automatically generated">
            <a:extLst>
              <a:ext uri="{FF2B5EF4-FFF2-40B4-BE49-F238E27FC236}">
                <a16:creationId xmlns:a16="http://schemas.microsoft.com/office/drawing/2014/main" id="{42EEF915-CD5C-514B-840D-FB7C851275B3}"/>
              </a:ext>
            </a:extLst>
          </p:cNvPr>
          <p:cNvPicPr>
            <a:picLocks noChangeAspect="1"/>
          </p:cNvPicPr>
          <p:nvPr userDrawn="1"/>
        </p:nvPicPr>
        <p:blipFill>
          <a:blip r:embed="rId2"/>
          <a:stretch>
            <a:fillRect/>
          </a:stretch>
        </p:blipFill>
        <p:spPr>
          <a:xfrm>
            <a:off x="9912348" y="296864"/>
            <a:ext cx="1908176" cy="772435"/>
          </a:xfrm>
          <a:prstGeom prst="rect">
            <a:avLst/>
          </a:prstGeom>
        </p:spPr>
      </p:pic>
    </p:spTree>
    <p:extLst>
      <p:ext uri="{BB962C8B-B14F-4D97-AF65-F5344CB8AC3E}">
        <p14:creationId xmlns:p14="http://schemas.microsoft.com/office/powerpoint/2010/main" val="2890983359"/>
      </p:ext>
    </p:extLst>
  </p:cSld>
  <p:clrMapOvr>
    <a:masterClrMapping/>
  </p:clrMapOvr>
</p:sldLayout>
</file>

<file path=ppt/slideLayouts/slideLayout140.xml><?xml version="1.0" encoding="utf-8"?>
<p:sldLayout xmlns:a="http://schemas.openxmlformats.org/drawingml/2006/main" xmlns:r="http://schemas.openxmlformats.org/officeDocument/2006/relationships" xmlns:p="http://schemas.openxmlformats.org/presentationml/2006/main" type="title" preserve="1">
  <p:cSld name="Blank Logo">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4"/>
            <a:ext cx="9144000" cy="2387600"/>
          </a:xfrm>
        </p:spPr>
        <p:txBody>
          <a:bodyPr anchor="b"/>
          <a:lstStyle>
            <a:lvl1pPr algn="ctr">
              <a:defRPr sz="5992"/>
            </a:lvl1pPr>
          </a:lstStyle>
          <a:p>
            <a:r>
              <a:rPr lang="en-GB"/>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397"/>
            </a:lvl1pPr>
            <a:lvl2pPr marL="456572" indent="0" algn="ctr">
              <a:buNone/>
              <a:defRPr sz="1997"/>
            </a:lvl2pPr>
            <a:lvl3pPr marL="913143" indent="0" algn="ctr">
              <a:buNone/>
              <a:defRPr sz="1798"/>
            </a:lvl3pPr>
            <a:lvl4pPr marL="1369714" indent="0" algn="ctr">
              <a:buNone/>
              <a:defRPr sz="1598"/>
            </a:lvl4pPr>
            <a:lvl5pPr marL="1826285" indent="0" algn="ctr">
              <a:buNone/>
              <a:defRPr sz="1598"/>
            </a:lvl5pPr>
            <a:lvl6pPr marL="2282857" indent="0" algn="ctr">
              <a:buNone/>
              <a:defRPr sz="1598"/>
            </a:lvl6pPr>
            <a:lvl7pPr marL="2739428" indent="0" algn="ctr">
              <a:buNone/>
              <a:defRPr sz="1598"/>
            </a:lvl7pPr>
            <a:lvl8pPr marL="3196000" indent="0" algn="ctr">
              <a:buNone/>
              <a:defRPr sz="1598"/>
            </a:lvl8pPr>
            <a:lvl9pPr marL="3652571" indent="0" algn="ctr">
              <a:buNone/>
              <a:defRPr sz="1598"/>
            </a:lvl9pPr>
          </a:lstStyle>
          <a:p>
            <a:r>
              <a:rPr lang="en-GB"/>
              <a:t>Click to edit Master subtitle style</a:t>
            </a:r>
            <a:endParaRPr lang="en-US"/>
          </a:p>
        </p:txBody>
      </p:sp>
      <p:sp>
        <p:nvSpPr>
          <p:cNvPr id="4" name="Date Placeholder 3"/>
          <p:cNvSpPr>
            <a:spLocks noGrp="1"/>
          </p:cNvSpPr>
          <p:nvPr>
            <p:ph type="dt" sz="half" idx="10"/>
          </p:nvPr>
        </p:nvSpPr>
        <p:spPr/>
        <p:txBody>
          <a:bodyPr/>
          <a:lstStyle/>
          <a:p>
            <a:fld id="{30C37844-B6C1-5147-9CCD-BAFF09119696}" type="datetimeFigureOut">
              <a:rPr lang="en-US" smtClean="0"/>
              <a:t>10/1/2024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10652FC-2AD3-0140-A404-2F85095173EC}" type="slidenum">
              <a:rPr lang="en-US" smtClean="0"/>
              <a:t>‹#›</a:t>
            </a:fld>
            <a:endParaRPr lang="en-US"/>
          </a:p>
        </p:txBody>
      </p:sp>
      <p:pic>
        <p:nvPicPr>
          <p:cNvPr id="7" name="Picture 6" descr="A picture containing text, sign&#10;&#10;Description automatically generated">
            <a:extLst>
              <a:ext uri="{FF2B5EF4-FFF2-40B4-BE49-F238E27FC236}">
                <a16:creationId xmlns:a16="http://schemas.microsoft.com/office/drawing/2014/main" id="{89DEB336-237B-0A44-A9C5-35BC55A9E9F5}"/>
              </a:ext>
            </a:extLst>
          </p:cNvPr>
          <p:cNvPicPr>
            <a:picLocks noChangeAspect="1"/>
          </p:cNvPicPr>
          <p:nvPr userDrawn="1"/>
        </p:nvPicPr>
        <p:blipFill>
          <a:blip r:embed="rId2"/>
          <a:stretch>
            <a:fillRect/>
          </a:stretch>
        </p:blipFill>
        <p:spPr>
          <a:xfrm>
            <a:off x="9912350" y="334963"/>
            <a:ext cx="1908175" cy="772434"/>
          </a:xfrm>
          <a:prstGeom prst="rect">
            <a:avLst/>
          </a:prstGeom>
        </p:spPr>
      </p:pic>
    </p:spTree>
    <p:extLst>
      <p:ext uri="{BB962C8B-B14F-4D97-AF65-F5344CB8AC3E}">
        <p14:creationId xmlns:p14="http://schemas.microsoft.com/office/powerpoint/2010/main" val="2694689718"/>
      </p:ext>
    </p:extLst>
  </p:cSld>
  <p:clrMapOvr>
    <a:masterClrMapping/>
  </p:clrMapOvr>
</p:sldLayout>
</file>

<file path=ppt/slideLayouts/slideLayout141.xml><?xml version="1.0" encoding="utf-8"?>
<p:sldLayout xmlns:a="http://schemas.openxmlformats.org/drawingml/2006/main" xmlns:r="http://schemas.openxmlformats.org/officeDocument/2006/relationships" xmlns:p="http://schemas.openxmlformats.org/presentationml/2006/main" type="title" preserve="1">
  <p:cSld name="Blank White Logo">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4"/>
            <a:ext cx="9144000" cy="2387600"/>
          </a:xfrm>
        </p:spPr>
        <p:txBody>
          <a:bodyPr anchor="b"/>
          <a:lstStyle>
            <a:lvl1pPr algn="ctr">
              <a:defRPr sz="5992"/>
            </a:lvl1pPr>
          </a:lstStyle>
          <a:p>
            <a:r>
              <a:rPr lang="en-GB"/>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397"/>
            </a:lvl1pPr>
            <a:lvl2pPr marL="456572" indent="0" algn="ctr">
              <a:buNone/>
              <a:defRPr sz="1997"/>
            </a:lvl2pPr>
            <a:lvl3pPr marL="913143" indent="0" algn="ctr">
              <a:buNone/>
              <a:defRPr sz="1798"/>
            </a:lvl3pPr>
            <a:lvl4pPr marL="1369714" indent="0" algn="ctr">
              <a:buNone/>
              <a:defRPr sz="1598"/>
            </a:lvl4pPr>
            <a:lvl5pPr marL="1826285" indent="0" algn="ctr">
              <a:buNone/>
              <a:defRPr sz="1598"/>
            </a:lvl5pPr>
            <a:lvl6pPr marL="2282857" indent="0" algn="ctr">
              <a:buNone/>
              <a:defRPr sz="1598"/>
            </a:lvl6pPr>
            <a:lvl7pPr marL="2739428" indent="0" algn="ctr">
              <a:buNone/>
              <a:defRPr sz="1598"/>
            </a:lvl7pPr>
            <a:lvl8pPr marL="3196000" indent="0" algn="ctr">
              <a:buNone/>
              <a:defRPr sz="1598"/>
            </a:lvl8pPr>
            <a:lvl9pPr marL="3652571" indent="0" algn="ctr">
              <a:buNone/>
              <a:defRPr sz="1598"/>
            </a:lvl9pPr>
          </a:lstStyle>
          <a:p>
            <a:r>
              <a:rPr lang="en-GB"/>
              <a:t>Click to edit Master subtitle style</a:t>
            </a:r>
            <a:endParaRPr lang="en-US"/>
          </a:p>
        </p:txBody>
      </p:sp>
      <p:sp>
        <p:nvSpPr>
          <p:cNvPr id="4" name="Date Placeholder 3"/>
          <p:cNvSpPr>
            <a:spLocks noGrp="1"/>
          </p:cNvSpPr>
          <p:nvPr>
            <p:ph type="dt" sz="half" idx="10"/>
          </p:nvPr>
        </p:nvSpPr>
        <p:spPr/>
        <p:txBody>
          <a:bodyPr/>
          <a:lstStyle/>
          <a:p>
            <a:fld id="{30C37844-B6C1-5147-9CCD-BAFF09119696}" type="datetimeFigureOut">
              <a:rPr lang="en-US" smtClean="0"/>
              <a:t>10/1/2024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10652FC-2AD3-0140-A404-2F85095173EC}" type="slidenum">
              <a:rPr lang="en-US" smtClean="0"/>
              <a:t>‹#›</a:t>
            </a:fld>
            <a:endParaRPr lang="en-US"/>
          </a:p>
        </p:txBody>
      </p:sp>
      <p:pic>
        <p:nvPicPr>
          <p:cNvPr id="8" name="Picture 7" descr="A picture containing text&#10;&#10;Description automatically generated">
            <a:extLst>
              <a:ext uri="{FF2B5EF4-FFF2-40B4-BE49-F238E27FC236}">
                <a16:creationId xmlns:a16="http://schemas.microsoft.com/office/drawing/2014/main" id="{7C6F77B0-D38A-6D46-9D20-FF6537760595}"/>
              </a:ext>
            </a:extLst>
          </p:cNvPr>
          <p:cNvPicPr>
            <a:picLocks noChangeAspect="1"/>
          </p:cNvPicPr>
          <p:nvPr userDrawn="1"/>
        </p:nvPicPr>
        <p:blipFill>
          <a:blip r:embed="rId2"/>
          <a:stretch>
            <a:fillRect/>
          </a:stretch>
        </p:blipFill>
        <p:spPr>
          <a:xfrm>
            <a:off x="9912349" y="296864"/>
            <a:ext cx="1908176" cy="772435"/>
          </a:xfrm>
          <a:prstGeom prst="rect">
            <a:avLst/>
          </a:prstGeom>
        </p:spPr>
      </p:pic>
    </p:spTree>
    <p:extLst>
      <p:ext uri="{BB962C8B-B14F-4D97-AF65-F5344CB8AC3E}">
        <p14:creationId xmlns:p14="http://schemas.microsoft.com/office/powerpoint/2010/main" val="491245816"/>
      </p:ext>
    </p:extLst>
  </p:cSld>
  <p:clrMapOvr>
    <a:masterClrMapping/>
  </p:clrMapOvr>
</p:sldLayout>
</file>

<file path=ppt/slideLayouts/slideLayout142.xml><?xml version="1.0" encoding="utf-8"?>
<p:sldLayout xmlns:a="http://schemas.openxmlformats.org/drawingml/2006/main" xmlns:r="http://schemas.openxmlformats.org/officeDocument/2006/relationships" xmlns:p="http://schemas.openxmlformats.org/presentationml/2006/main" preserve="1" userDrawn="1">
  <p:cSld name="1/3 Teal">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7CE0C41B-69FF-6C45-B76D-C77578B10071}"/>
              </a:ext>
            </a:extLst>
          </p:cNvPr>
          <p:cNvSpPr/>
          <p:nvPr userDrawn="1"/>
        </p:nvSpPr>
        <p:spPr>
          <a:xfrm>
            <a:off x="1" y="0"/>
            <a:ext cx="4295775" cy="6858000"/>
          </a:xfrm>
          <a:prstGeom prst="rect">
            <a:avLst/>
          </a:prstGeom>
          <a:solidFill>
            <a:srgbClr val="00A9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8"/>
          </a:p>
        </p:txBody>
      </p:sp>
      <p:pic>
        <p:nvPicPr>
          <p:cNvPr id="8" name="Picture 7" descr="A picture containing text, sign&#10;&#10;Description automatically generated">
            <a:extLst>
              <a:ext uri="{FF2B5EF4-FFF2-40B4-BE49-F238E27FC236}">
                <a16:creationId xmlns:a16="http://schemas.microsoft.com/office/drawing/2014/main" id="{A37B8E2A-9C55-FF47-979B-4166296E68AC}"/>
              </a:ext>
            </a:extLst>
          </p:cNvPr>
          <p:cNvPicPr>
            <a:picLocks noChangeAspect="1"/>
          </p:cNvPicPr>
          <p:nvPr userDrawn="1"/>
        </p:nvPicPr>
        <p:blipFill>
          <a:blip r:embed="rId2"/>
          <a:stretch>
            <a:fillRect/>
          </a:stretch>
        </p:blipFill>
        <p:spPr>
          <a:xfrm>
            <a:off x="9912350" y="334963"/>
            <a:ext cx="1908175" cy="772434"/>
          </a:xfrm>
          <a:prstGeom prst="rect">
            <a:avLst/>
          </a:prstGeom>
        </p:spPr>
      </p:pic>
    </p:spTree>
    <p:extLst>
      <p:ext uri="{BB962C8B-B14F-4D97-AF65-F5344CB8AC3E}">
        <p14:creationId xmlns:p14="http://schemas.microsoft.com/office/powerpoint/2010/main" val="1308473165"/>
      </p:ext>
    </p:extLst>
  </p:cSld>
  <p:clrMapOvr>
    <a:masterClrMapping/>
  </p:clrMapOvr>
</p:sldLayout>
</file>

<file path=ppt/slideLayouts/slideLayout143.xml><?xml version="1.0" encoding="utf-8"?>
<p:sldLayout xmlns:a="http://schemas.openxmlformats.org/drawingml/2006/main" xmlns:r="http://schemas.openxmlformats.org/officeDocument/2006/relationships" xmlns:p="http://schemas.openxmlformats.org/presentationml/2006/main" preserve="1" userDrawn="1">
  <p:cSld name="1/3 Teal and Lines">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7CE0C41B-69FF-6C45-B76D-C77578B10071}"/>
              </a:ext>
            </a:extLst>
          </p:cNvPr>
          <p:cNvSpPr/>
          <p:nvPr userDrawn="1"/>
        </p:nvSpPr>
        <p:spPr>
          <a:xfrm>
            <a:off x="1" y="0"/>
            <a:ext cx="4295775" cy="6858000"/>
          </a:xfrm>
          <a:prstGeom prst="rect">
            <a:avLst/>
          </a:prstGeom>
          <a:solidFill>
            <a:srgbClr val="00A9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8"/>
          </a:p>
        </p:txBody>
      </p:sp>
      <p:pic>
        <p:nvPicPr>
          <p:cNvPr id="8" name="Picture 7" descr="A picture containing text, sign&#10;&#10;Description automatically generated">
            <a:extLst>
              <a:ext uri="{FF2B5EF4-FFF2-40B4-BE49-F238E27FC236}">
                <a16:creationId xmlns:a16="http://schemas.microsoft.com/office/drawing/2014/main" id="{A37B8E2A-9C55-FF47-979B-4166296E68AC}"/>
              </a:ext>
            </a:extLst>
          </p:cNvPr>
          <p:cNvPicPr>
            <a:picLocks noChangeAspect="1"/>
          </p:cNvPicPr>
          <p:nvPr userDrawn="1"/>
        </p:nvPicPr>
        <p:blipFill>
          <a:blip r:embed="rId2"/>
          <a:stretch>
            <a:fillRect/>
          </a:stretch>
        </p:blipFill>
        <p:spPr>
          <a:xfrm>
            <a:off x="9912350" y="334963"/>
            <a:ext cx="1908175" cy="772434"/>
          </a:xfrm>
          <a:prstGeom prst="rect">
            <a:avLst/>
          </a:prstGeom>
        </p:spPr>
      </p:pic>
      <p:pic>
        <p:nvPicPr>
          <p:cNvPr id="4" name="Picture 3">
            <a:extLst>
              <a:ext uri="{FF2B5EF4-FFF2-40B4-BE49-F238E27FC236}">
                <a16:creationId xmlns:a16="http://schemas.microsoft.com/office/drawing/2014/main" id="{71AE3DFC-A247-B340-AB77-8A7B707A1730}"/>
              </a:ext>
            </a:extLst>
          </p:cNvPr>
          <p:cNvPicPr>
            <a:picLocks noChangeAspect="1"/>
          </p:cNvPicPr>
          <p:nvPr userDrawn="1"/>
        </p:nvPicPr>
        <p:blipFill rotWithShape="1">
          <a:blip r:embed="rId3">
            <a:alphaModFix amt="20000"/>
          </a:blip>
          <a:srcRect t="25169" b="14298"/>
          <a:stretch/>
        </p:blipFill>
        <p:spPr>
          <a:xfrm>
            <a:off x="4187824" y="1"/>
            <a:ext cx="8005788" cy="6858000"/>
          </a:xfrm>
          <a:prstGeom prst="rect">
            <a:avLst/>
          </a:prstGeom>
        </p:spPr>
      </p:pic>
    </p:spTree>
    <p:extLst>
      <p:ext uri="{BB962C8B-B14F-4D97-AF65-F5344CB8AC3E}">
        <p14:creationId xmlns:p14="http://schemas.microsoft.com/office/powerpoint/2010/main" val="3268666750"/>
      </p:ext>
    </p:extLst>
  </p:cSld>
  <p:clrMapOvr>
    <a:masterClrMapping/>
  </p:clrMapOvr>
</p:sldLayout>
</file>

<file path=ppt/slideLayouts/slideLayout144.xml><?xml version="1.0" encoding="utf-8"?>
<p:sldLayout xmlns:a="http://schemas.openxmlformats.org/drawingml/2006/main" xmlns:r="http://schemas.openxmlformats.org/officeDocument/2006/relationships" xmlns:p="http://schemas.openxmlformats.org/presentationml/2006/main" preserve="1" userDrawn="1">
  <p:cSld name="1/3 Teal and Line Shaddow">
    <p:spTree>
      <p:nvGrpSpPr>
        <p:cNvPr id="1" name=""/>
        <p:cNvGrpSpPr/>
        <p:nvPr/>
      </p:nvGrpSpPr>
      <p:grpSpPr>
        <a:xfrm>
          <a:off x="0" y="0"/>
          <a:ext cx="0" cy="0"/>
          <a:chOff x="0" y="0"/>
          <a:chExt cx="0" cy="0"/>
        </a:xfrm>
      </p:grpSpPr>
      <p:pic>
        <p:nvPicPr>
          <p:cNvPr id="8" name="Picture 7" descr="A picture containing text, sign&#10;&#10;Description automatically generated">
            <a:extLst>
              <a:ext uri="{FF2B5EF4-FFF2-40B4-BE49-F238E27FC236}">
                <a16:creationId xmlns:a16="http://schemas.microsoft.com/office/drawing/2014/main" id="{A37B8E2A-9C55-FF47-979B-4166296E68AC}"/>
              </a:ext>
            </a:extLst>
          </p:cNvPr>
          <p:cNvPicPr>
            <a:picLocks noChangeAspect="1"/>
          </p:cNvPicPr>
          <p:nvPr userDrawn="1"/>
        </p:nvPicPr>
        <p:blipFill>
          <a:blip r:embed="rId2"/>
          <a:stretch>
            <a:fillRect/>
          </a:stretch>
        </p:blipFill>
        <p:spPr>
          <a:xfrm>
            <a:off x="9912350" y="334963"/>
            <a:ext cx="1908175" cy="772434"/>
          </a:xfrm>
          <a:prstGeom prst="rect">
            <a:avLst/>
          </a:prstGeom>
        </p:spPr>
      </p:pic>
      <p:sp>
        <p:nvSpPr>
          <p:cNvPr id="4" name="Rectangle 3">
            <a:extLst>
              <a:ext uri="{FF2B5EF4-FFF2-40B4-BE49-F238E27FC236}">
                <a16:creationId xmlns:a16="http://schemas.microsoft.com/office/drawing/2014/main" id="{85AAACFD-F6AA-AB4D-8FFD-0933B201C669}"/>
              </a:ext>
            </a:extLst>
          </p:cNvPr>
          <p:cNvSpPr/>
          <p:nvPr userDrawn="1"/>
        </p:nvSpPr>
        <p:spPr>
          <a:xfrm>
            <a:off x="1" y="0"/>
            <a:ext cx="4295775" cy="6858000"/>
          </a:xfrm>
          <a:prstGeom prst="rect">
            <a:avLst/>
          </a:prstGeom>
          <a:solidFill>
            <a:srgbClr val="00A9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8">
              <a:latin typeface="Calibri" panose="020F0502020204030204" pitchFamily="34" charset="0"/>
              <a:cs typeface="Calibri" panose="020F0502020204030204" pitchFamily="34" charset="0"/>
            </a:endParaRPr>
          </a:p>
        </p:txBody>
      </p:sp>
      <p:pic>
        <p:nvPicPr>
          <p:cNvPr id="5" name="Graphic 4">
            <a:extLst>
              <a:ext uri="{FF2B5EF4-FFF2-40B4-BE49-F238E27FC236}">
                <a16:creationId xmlns:a16="http://schemas.microsoft.com/office/drawing/2014/main" id="{115C5446-B212-CC47-8F52-ABB36D4E0E41}"/>
              </a:ext>
            </a:extLst>
          </p:cNvPr>
          <p:cNvPicPr>
            <a:picLocks noChangeAspect="1"/>
          </p:cNvPicPr>
          <p:nvPr userDrawn="1"/>
        </p:nvPicPr>
        <p:blipFill rotWithShape="1">
          <a:blip r:embed="rId3">
            <a:extLst>
              <a:ext uri="{96DAC541-7B7A-43D3-8B79-37D633B846F1}">
                <asvg:svgBlip xmlns:asvg="http://schemas.microsoft.com/office/drawing/2016/SVG/main" r:embed="rId4"/>
              </a:ext>
            </a:extLst>
          </a:blip>
          <a:srcRect l="61607" t="32365" r="37077" b="41599"/>
          <a:stretch/>
        </p:blipFill>
        <p:spPr>
          <a:xfrm>
            <a:off x="4289459" y="560598"/>
            <a:ext cx="310092" cy="6297403"/>
          </a:xfrm>
          <a:prstGeom prst="rect">
            <a:avLst/>
          </a:prstGeom>
        </p:spPr>
      </p:pic>
    </p:spTree>
    <p:extLst>
      <p:ext uri="{BB962C8B-B14F-4D97-AF65-F5344CB8AC3E}">
        <p14:creationId xmlns:p14="http://schemas.microsoft.com/office/powerpoint/2010/main" val="938811448"/>
      </p:ext>
    </p:extLst>
  </p:cSld>
  <p:clrMapOvr>
    <a:masterClrMapping/>
  </p:clrMapOvr>
</p:sldLayout>
</file>

<file path=ppt/slideLayouts/slideLayout145.xml><?xml version="1.0" encoding="utf-8"?>
<p:sldLayout xmlns:a="http://schemas.openxmlformats.org/drawingml/2006/main" xmlns:r="http://schemas.openxmlformats.org/officeDocument/2006/relationships" xmlns:p="http://schemas.openxmlformats.org/presentationml/2006/main" preserve="1" userDrawn="1">
  <p:cSld name="1/2 Teal">
    <p:spTree>
      <p:nvGrpSpPr>
        <p:cNvPr id="1" name=""/>
        <p:cNvGrpSpPr/>
        <p:nvPr/>
      </p:nvGrpSpPr>
      <p:grpSpPr>
        <a:xfrm>
          <a:off x="0" y="0"/>
          <a:ext cx="0" cy="0"/>
          <a:chOff x="0" y="0"/>
          <a:chExt cx="0" cy="0"/>
        </a:xfrm>
      </p:grpSpPr>
      <p:pic>
        <p:nvPicPr>
          <p:cNvPr id="8" name="Picture 7" descr="A picture containing text, sign&#10;&#10;Description automatically generated">
            <a:extLst>
              <a:ext uri="{FF2B5EF4-FFF2-40B4-BE49-F238E27FC236}">
                <a16:creationId xmlns:a16="http://schemas.microsoft.com/office/drawing/2014/main" id="{A37B8E2A-9C55-FF47-979B-4166296E68AC}"/>
              </a:ext>
            </a:extLst>
          </p:cNvPr>
          <p:cNvPicPr>
            <a:picLocks noChangeAspect="1"/>
          </p:cNvPicPr>
          <p:nvPr userDrawn="1"/>
        </p:nvPicPr>
        <p:blipFill>
          <a:blip r:embed="rId2"/>
          <a:stretch>
            <a:fillRect/>
          </a:stretch>
        </p:blipFill>
        <p:spPr>
          <a:xfrm>
            <a:off x="9912350" y="334963"/>
            <a:ext cx="1908175" cy="772434"/>
          </a:xfrm>
          <a:prstGeom prst="rect">
            <a:avLst/>
          </a:prstGeom>
        </p:spPr>
      </p:pic>
      <p:sp>
        <p:nvSpPr>
          <p:cNvPr id="4" name="Rectangle 3">
            <a:extLst>
              <a:ext uri="{FF2B5EF4-FFF2-40B4-BE49-F238E27FC236}">
                <a16:creationId xmlns:a16="http://schemas.microsoft.com/office/drawing/2014/main" id="{E79C81D3-2073-3B48-9688-7B93B2C89BDF}"/>
              </a:ext>
            </a:extLst>
          </p:cNvPr>
          <p:cNvSpPr/>
          <p:nvPr userDrawn="1"/>
        </p:nvSpPr>
        <p:spPr>
          <a:xfrm>
            <a:off x="0" y="0"/>
            <a:ext cx="6096000" cy="6858000"/>
          </a:xfrm>
          <a:prstGeom prst="rect">
            <a:avLst/>
          </a:prstGeom>
          <a:solidFill>
            <a:srgbClr val="00A9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8">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224408342"/>
      </p:ext>
    </p:extLst>
  </p:cSld>
  <p:clrMapOvr>
    <a:masterClrMapping/>
  </p:clrMapOvr>
</p:sldLayout>
</file>

<file path=ppt/slideLayouts/slideLayout146.xml><?xml version="1.0" encoding="utf-8"?>
<p:sldLayout xmlns:a="http://schemas.openxmlformats.org/drawingml/2006/main" xmlns:r="http://schemas.openxmlformats.org/officeDocument/2006/relationships" xmlns:p="http://schemas.openxmlformats.org/presentationml/2006/main" preserve="1" userDrawn="1">
  <p:cSld name="1/2 Teal and Lines">
    <p:spTree>
      <p:nvGrpSpPr>
        <p:cNvPr id="1" name=""/>
        <p:cNvGrpSpPr/>
        <p:nvPr/>
      </p:nvGrpSpPr>
      <p:grpSpPr>
        <a:xfrm>
          <a:off x="0" y="0"/>
          <a:ext cx="0" cy="0"/>
          <a:chOff x="0" y="0"/>
          <a:chExt cx="0" cy="0"/>
        </a:xfrm>
      </p:grpSpPr>
      <p:pic>
        <p:nvPicPr>
          <p:cNvPr id="8" name="Picture 7" descr="A picture containing text, sign&#10;&#10;Description automatically generated">
            <a:extLst>
              <a:ext uri="{FF2B5EF4-FFF2-40B4-BE49-F238E27FC236}">
                <a16:creationId xmlns:a16="http://schemas.microsoft.com/office/drawing/2014/main" id="{A37B8E2A-9C55-FF47-979B-4166296E68AC}"/>
              </a:ext>
            </a:extLst>
          </p:cNvPr>
          <p:cNvPicPr>
            <a:picLocks noChangeAspect="1"/>
          </p:cNvPicPr>
          <p:nvPr userDrawn="1"/>
        </p:nvPicPr>
        <p:blipFill>
          <a:blip r:embed="rId2"/>
          <a:stretch>
            <a:fillRect/>
          </a:stretch>
        </p:blipFill>
        <p:spPr>
          <a:xfrm>
            <a:off x="9912350" y="334963"/>
            <a:ext cx="1908175" cy="772434"/>
          </a:xfrm>
          <a:prstGeom prst="rect">
            <a:avLst/>
          </a:prstGeom>
        </p:spPr>
      </p:pic>
      <p:sp>
        <p:nvSpPr>
          <p:cNvPr id="4" name="Rectangle 3">
            <a:extLst>
              <a:ext uri="{FF2B5EF4-FFF2-40B4-BE49-F238E27FC236}">
                <a16:creationId xmlns:a16="http://schemas.microsoft.com/office/drawing/2014/main" id="{E79C81D3-2073-3B48-9688-7B93B2C89BDF}"/>
              </a:ext>
            </a:extLst>
          </p:cNvPr>
          <p:cNvSpPr/>
          <p:nvPr userDrawn="1"/>
        </p:nvSpPr>
        <p:spPr>
          <a:xfrm>
            <a:off x="0" y="0"/>
            <a:ext cx="6096000" cy="6858000"/>
          </a:xfrm>
          <a:prstGeom prst="rect">
            <a:avLst/>
          </a:prstGeom>
          <a:solidFill>
            <a:srgbClr val="00A9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8">
              <a:latin typeface="Calibri" panose="020F0502020204030204" pitchFamily="34" charset="0"/>
              <a:cs typeface="Calibri" panose="020F0502020204030204" pitchFamily="34" charset="0"/>
            </a:endParaRPr>
          </a:p>
        </p:txBody>
      </p:sp>
      <p:pic>
        <p:nvPicPr>
          <p:cNvPr id="5" name="Picture 4">
            <a:extLst>
              <a:ext uri="{FF2B5EF4-FFF2-40B4-BE49-F238E27FC236}">
                <a16:creationId xmlns:a16="http://schemas.microsoft.com/office/drawing/2014/main" id="{E5257DA7-BF88-824C-825F-903D796B923E}"/>
              </a:ext>
            </a:extLst>
          </p:cNvPr>
          <p:cNvPicPr>
            <a:picLocks noChangeAspect="1"/>
          </p:cNvPicPr>
          <p:nvPr userDrawn="1"/>
        </p:nvPicPr>
        <p:blipFill rotWithShape="1">
          <a:blip r:embed="rId3">
            <a:alphaModFix amt="20000"/>
          </a:blip>
          <a:srcRect t="25169" b="14298"/>
          <a:stretch/>
        </p:blipFill>
        <p:spPr>
          <a:xfrm>
            <a:off x="4187824" y="1"/>
            <a:ext cx="8005788" cy="6858000"/>
          </a:xfrm>
          <a:prstGeom prst="rect">
            <a:avLst/>
          </a:prstGeom>
        </p:spPr>
      </p:pic>
    </p:spTree>
    <p:extLst>
      <p:ext uri="{BB962C8B-B14F-4D97-AF65-F5344CB8AC3E}">
        <p14:creationId xmlns:p14="http://schemas.microsoft.com/office/powerpoint/2010/main" val="4232321836"/>
      </p:ext>
    </p:extLst>
  </p:cSld>
  <p:clrMapOvr>
    <a:masterClrMapping/>
  </p:clrMapOvr>
</p:sldLayout>
</file>

<file path=ppt/slideLayouts/slideLayout147.xml><?xml version="1.0" encoding="utf-8"?>
<p:sldLayout xmlns:a="http://schemas.openxmlformats.org/drawingml/2006/main" xmlns:r="http://schemas.openxmlformats.org/officeDocument/2006/relationships" xmlns:p="http://schemas.openxmlformats.org/presentationml/2006/main" preserve="1" userDrawn="1">
  <p:cSld name="1/2 Teal and Line Shaddow">
    <p:spTree>
      <p:nvGrpSpPr>
        <p:cNvPr id="1" name=""/>
        <p:cNvGrpSpPr/>
        <p:nvPr/>
      </p:nvGrpSpPr>
      <p:grpSpPr>
        <a:xfrm>
          <a:off x="0" y="0"/>
          <a:ext cx="0" cy="0"/>
          <a:chOff x="0" y="0"/>
          <a:chExt cx="0" cy="0"/>
        </a:xfrm>
      </p:grpSpPr>
      <p:pic>
        <p:nvPicPr>
          <p:cNvPr id="8" name="Picture 7" descr="A picture containing text, sign&#10;&#10;Description automatically generated">
            <a:extLst>
              <a:ext uri="{FF2B5EF4-FFF2-40B4-BE49-F238E27FC236}">
                <a16:creationId xmlns:a16="http://schemas.microsoft.com/office/drawing/2014/main" id="{A37B8E2A-9C55-FF47-979B-4166296E68AC}"/>
              </a:ext>
            </a:extLst>
          </p:cNvPr>
          <p:cNvPicPr>
            <a:picLocks noChangeAspect="1"/>
          </p:cNvPicPr>
          <p:nvPr userDrawn="1"/>
        </p:nvPicPr>
        <p:blipFill>
          <a:blip r:embed="rId2"/>
          <a:stretch>
            <a:fillRect/>
          </a:stretch>
        </p:blipFill>
        <p:spPr>
          <a:xfrm>
            <a:off x="9912350" y="334963"/>
            <a:ext cx="1908175" cy="772434"/>
          </a:xfrm>
          <a:prstGeom prst="rect">
            <a:avLst/>
          </a:prstGeom>
        </p:spPr>
      </p:pic>
      <p:sp>
        <p:nvSpPr>
          <p:cNvPr id="4" name="Rectangle 3">
            <a:extLst>
              <a:ext uri="{FF2B5EF4-FFF2-40B4-BE49-F238E27FC236}">
                <a16:creationId xmlns:a16="http://schemas.microsoft.com/office/drawing/2014/main" id="{E79C81D3-2073-3B48-9688-7B93B2C89BDF}"/>
              </a:ext>
            </a:extLst>
          </p:cNvPr>
          <p:cNvSpPr/>
          <p:nvPr userDrawn="1"/>
        </p:nvSpPr>
        <p:spPr>
          <a:xfrm>
            <a:off x="0" y="0"/>
            <a:ext cx="6096000" cy="6858000"/>
          </a:xfrm>
          <a:prstGeom prst="rect">
            <a:avLst/>
          </a:prstGeom>
          <a:solidFill>
            <a:srgbClr val="00A9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8">
              <a:latin typeface="Calibri" panose="020F0502020204030204" pitchFamily="34" charset="0"/>
              <a:cs typeface="Calibri" panose="020F0502020204030204" pitchFamily="34" charset="0"/>
            </a:endParaRPr>
          </a:p>
        </p:txBody>
      </p:sp>
      <p:pic>
        <p:nvPicPr>
          <p:cNvPr id="5" name="Graphic 4">
            <a:extLst>
              <a:ext uri="{FF2B5EF4-FFF2-40B4-BE49-F238E27FC236}">
                <a16:creationId xmlns:a16="http://schemas.microsoft.com/office/drawing/2014/main" id="{49F095BF-102B-1845-8C84-E88244429861}"/>
              </a:ext>
            </a:extLst>
          </p:cNvPr>
          <p:cNvPicPr>
            <a:picLocks noChangeAspect="1"/>
          </p:cNvPicPr>
          <p:nvPr userDrawn="1"/>
        </p:nvPicPr>
        <p:blipFill rotWithShape="1">
          <a:blip r:embed="rId3">
            <a:extLst>
              <a:ext uri="{96DAC541-7B7A-43D3-8B79-37D633B846F1}">
                <asvg:svgBlip xmlns:asvg="http://schemas.microsoft.com/office/drawing/2016/SVG/main" r:embed="rId4"/>
              </a:ext>
            </a:extLst>
          </a:blip>
          <a:srcRect l="61607" t="32365" r="37077" b="41599"/>
          <a:stretch/>
        </p:blipFill>
        <p:spPr>
          <a:xfrm>
            <a:off x="6076122" y="560598"/>
            <a:ext cx="310092" cy="6297403"/>
          </a:xfrm>
          <a:prstGeom prst="rect">
            <a:avLst/>
          </a:prstGeom>
        </p:spPr>
      </p:pic>
    </p:spTree>
    <p:extLst>
      <p:ext uri="{BB962C8B-B14F-4D97-AF65-F5344CB8AC3E}">
        <p14:creationId xmlns:p14="http://schemas.microsoft.com/office/powerpoint/2010/main" val="3601969513"/>
      </p:ext>
    </p:extLst>
  </p:cSld>
  <p:clrMapOvr>
    <a:masterClrMapping/>
  </p:clrMapOvr>
</p:sldLayout>
</file>

<file path=ppt/slideLayouts/slideLayout148.xml><?xml version="1.0" encoding="utf-8"?>
<p:sldLayout xmlns:a="http://schemas.openxmlformats.org/drawingml/2006/main" xmlns:r="http://schemas.openxmlformats.org/officeDocument/2006/relationships" xmlns:p="http://schemas.openxmlformats.org/presentationml/2006/main" preserve="1" userDrawn="1">
  <p:cSld name="2/3 Teal">
    <p:spTree>
      <p:nvGrpSpPr>
        <p:cNvPr id="1" name=""/>
        <p:cNvGrpSpPr/>
        <p:nvPr/>
      </p:nvGrpSpPr>
      <p:grpSpPr>
        <a:xfrm>
          <a:off x="0" y="0"/>
          <a:ext cx="0" cy="0"/>
          <a:chOff x="0" y="0"/>
          <a:chExt cx="0" cy="0"/>
        </a:xfrm>
      </p:grpSpPr>
      <p:pic>
        <p:nvPicPr>
          <p:cNvPr id="8" name="Picture 7" descr="A picture containing text, sign&#10;&#10;Description automatically generated">
            <a:extLst>
              <a:ext uri="{FF2B5EF4-FFF2-40B4-BE49-F238E27FC236}">
                <a16:creationId xmlns:a16="http://schemas.microsoft.com/office/drawing/2014/main" id="{A37B8E2A-9C55-FF47-979B-4166296E68AC}"/>
              </a:ext>
            </a:extLst>
          </p:cNvPr>
          <p:cNvPicPr>
            <a:picLocks noChangeAspect="1"/>
          </p:cNvPicPr>
          <p:nvPr userDrawn="1"/>
        </p:nvPicPr>
        <p:blipFill>
          <a:blip r:embed="rId2"/>
          <a:stretch>
            <a:fillRect/>
          </a:stretch>
        </p:blipFill>
        <p:spPr>
          <a:xfrm>
            <a:off x="9912350" y="334963"/>
            <a:ext cx="1908175" cy="772434"/>
          </a:xfrm>
          <a:prstGeom prst="rect">
            <a:avLst/>
          </a:prstGeom>
        </p:spPr>
      </p:pic>
      <p:sp>
        <p:nvSpPr>
          <p:cNvPr id="6" name="Rectangle 5">
            <a:extLst>
              <a:ext uri="{FF2B5EF4-FFF2-40B4-BE49-F238E27FC236}">
                <a16:creationId xmlns:a16="http://schemas.microsoft.com/office/drawing/2014/main" id="{D5CBA522-6635-774E-8226-5EA89DF25AB0}"/>
              </a:ext>
            </a:extLst>
          </p:cNvPr>
          <p:cNvSpPr/>
          <p:nvPr userDrawn="1"/>
        </p:nvSpPr>
        <p:spPr>
          <a:xfrm>
            <a:off x="-1" y="0"/>
            <a:ext cx="8004175" cy="6858000"/>
          </a:xfrm>
          <a:prstGeom prst="rect">
            <a:avLst/>
          </a:prstGeom>
          <a:solidFill>
            <a:srgbClr val="00A9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8">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923075311"/>
      </p:ext>
    </p:extLst>
  </p:cSld>
  <p:clrMapOvr>
    <a:masterClrMapping/>
  </p:clrMapOvr>
</p:sldLayout>
</file>

<file path=ppt/slideLayouts/slideLayout149.xml><?xml version="1.0" encoding="utf-8"?>
<p:sldLayout xmlns:a="http://schemas.openxmlformats.org/drawingml/2006/main" xmlns:r="http://schemas.openxmlformats.org/officeDocument/2006/relationships" xmlns:p="http://schemas.openxmlformats.org/presentationml/2006/main" preserve="1" userDrawn="1">
  <p:cSld name="2/3 Teal and Lines">
    <p:spTree>
      <p:nvGrpSpPr>
        <p:cNvPr id="1" name=""/>
        <p:cNvGrpSpPr/>
        <p:nvPr/>
      </p:nvGrpSpPr>
      <p:grpSpPr>
        <a:xfrm>
          <a:off x="0" y="0"/>
          <a:ext cx="0" cy="0"/>
          <a:chOff x="0" y="0"/>
          <a:chExt cx="0" cy="0"/>
        </a:xfrm>
      </p:grpSpPr>
      <p:pic>
        <p:nvPicPr>
          <p:cNvPr id="8" name="Picture 7" descr="A picture containing text, sign&#10;&#10;Description automatically generated">
            <a:extLst>
              <a:ext uri="{FF2B5EF4-FFF2-40B4-BE49-F238E27FC236}">
                <a16:creationId xmlns:a16="http://schemas.microsoft.com/office/drawing/2014/main" id="{A37B8E2A-9C55-FF47-979B-4166296E68AC}"/>
              </a:ext>
            </a:extLst>
          </p:cNvPr>
          <p:cNvPicPr>
            <a:picLocks noChangeAspect="1"/>
          </p:cNvPicPr>
          <p:nvPr userDrawn="1"/>
        </p:nvPicPr>
        <p:blipFill>
          <a:blip r:embed="rId2"/>
          <a:stretch>
            <a:fillRect/>
          </a:stretch>
        </p:blipFill>
        <p:spPr>
          <a:xfrm>
            <a:off x="9912350" y="334963"/>
            <a:ext cx="1908175" cy="772434"/>
          </a:xfrm>
          <a:prstGeom prst="rect">
            <a:avLst/>
          </a:prstGeom>
        </p:spPr>
      </p:pic>
      <p:sp>
        <p:nvSpPr>
          <p:cNvPr id="6" name="Rectangle 5">
            <a:extLst>
              <a:ext uri="{FF2B5EF4-FFF2-40B4-BE49-F238E27FC236}">
                <a16:creationId xmlns:a16="http://schemas.microsoft.com/office/drawing/2014/main" id="{D5CBA522-6635-774E-8226-5EA89DF25AB0}"/>
              </a:ext>
            </a:extLst>
          </p:cNvPr>
          <p:cNvSpPr/>
          <p:nvPr userDrawn="1"/>
        </p:nvSpPr>
        <p:spPr>
          <a:xfrm>
            <a:off x="-1" y="0"/>
            <a:ext cx="8004175" cy="6858000"/>
          </a:xfrm>
          <a:prstGeom prst="rect">
            <a:avLst/>
          </a:prstGeom>
          <a:solidFill>
            <a:srgbClr val="00A9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8">
              <a:latin typeface="Calibri" panose="020F0502020204030204" pitchFamily="34" charset="0"/>
              <a:cs typeface="Calibri" panose="020F0502020204030204" pitchFamily="34" charset="0"/>
            </a:endParaRPr>
          </a:p>
        </p:txBody>
      </p:sp>
      <p:pic>
        <p:nvPicPr>
          <p:cNvPr id="4" name="Picture 3">
            <a:extLst>
              <a:ext uri="{FF2B5EF4-FFF2-40B4-BE49-F238E27FC236}">
                <a16:creationId xmlns:a16="http://schemas.microsoft.com/office/drawing/2014/main" id="{41D49597-3330-C64D-AEDB-1262D3199F06}"/>
              </a:ext>
            </a:extLst>
          </p:cNvPr>
          <p:cNvPicPr>
            <a:picLocks noChangeAspect="1"/>
          </p:cNvPicPr>
          <p:nvPr userDrawn="1"/>
        </p:nvPicPr>
        <p:blipFill rotWithShape="1">
          <a:blip r:embed="rId3">
            <a:alphaModFix amt="20000"/>
          </a:blip>
          <a:srcRect t="25169" b="14298"/>
          <a:stretch/>
        </p:blipFill>
        <p:spPr>
          <a:xfrm>
            <a:off x="4187824" y="1"/>
            <a:ext cx="8005788" cy="6858000"/>
          </a:xfrm>
          <a:prstGeom prst="rect">
            <a:avLst/>
          </a:prstGeom>
        </p:spPr>
      </p:pic>
    </p:spTree>
    <p:extLst>
      <p:ext uri="{BB962C8B-B14F-4D97-AF65-F5344CB8AC3E}">
        <p14:creationId xmlns:p14="http://schemas.microsoft.com/office/powerpoint/2010/main" val="426845302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2/3 White">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A33675C6-04B5-A548-B314-F7B6D9EBF189}"/>
              </a:ext>
            </a:extLst>
          </p:cNvPr>
          <p:cNvSpPr/>
          <p:nvPr userDrawn="1"/>
        </p:nvSpPr>
        <p:spPr>
          <a:xfrm>
            <a:off x="8003786" y="0"/>
            <a:ext cx="4187825" cy="6858000"/>
          </a:xfrm>
          <a:prstGeom prst="rect">
            <a:avLst/>
          </a:prstGeom>
          <a:solidFill>
            <a:srgbClr val="00A9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9">
              <a:latin typeface="Calibri" panose="020F0502020204030204" pitchFamily="34" charset="0"/>
              <a:cs typeface="Calibri" panose="020F0502020204030204" pitchFamily="34" charset="0"/>
            </a:endParaRPr>
          </a:p>
        </p:txBody>
      </p:sp>
      <p:pic>
        <p:nvPicPr>
          <p:cNvPr id="5" name="Picture 4" descr="A picture containing text&#10;&#10;Description automatically generated">
            <a:extLst>
              <a:ext uri="{FF2B5EF4-FFF2-40B4-BE49-F238E27FC236}">
                <a16:creationId xmlns:a16="http://schemas.microsoft.com/office/drawing/2014/main" id="{E12A5ED1-7D8B-8141-90EE-60FAAA6EC92E}"/>
              </a:ext>
            </a:extLst>
          </p:cNvPr>
          <p:cNvPicPr>
            <a:picLocks noChangeAspect="1"/>
          </p:cNvPicPr>
          <p:nvPr userDrawn="1"/>
        </p:nvPicPr>
        <p:blipFill>
          <a:blip r:embed="rId2"/>
          <a:stretch>
            <a:fillRect/>
          </a:stretch>
        </p:blipFill>
        <p:spPr>
          <a:xfrm>
            <a:off x="9912348" y="296864"/>
            <a:ext cx="1908176" cy="772435"/>
          </a:xfrm>
          <a:prstGeom prst="rect">
            <a:avLst/>
          </a:prstGeom>
        </p:spPr>
      </p:pic>
    </p:spTree>
    <p:extLst>
      <p:ext uri="{BB962C8B-B14F-4D97-AF65-F5344CB8AC3E}">
        <p14:creationId xmlns:p14="http://schemas.microsoft.com/office/powerpoint/2010/main" val="3817358238"/>
      </p:ext>
    </p:extLst>
  </p:cSld>
  <p:clrMapOvr>
    <a:masterClrMapping/>
  </p:clrMapOvr>
</p:sldLayout>
</file>

<file path=ppt/slideLayouts/slideLayout150.xml><?xml version="1.0" encoding="utf-8"?>
<p:sldLayout xmlns:a="http://schemas.openxmlformats.org/drawingml/2006/main" xmlns:r="http://schemas.openxmlformats.org/officeDocument/2006/relationships" xmlns:p="http://schemas.openxmlformats.org/presentationml/2006/main" preserve="1" userDrawn="1">
  <p:cSld name="2/3 Teal and Line Shaddow">
    <p:spTree>
      <p:nvGrpSpPr>
        <p:cNvPr id="1" name=""/>
        <p:cNvGrpSpPr/>
        <p:nvPr/>
      </p:nvGrpSpPr>
      <p:grpSpPr>
        <a:xfrm>
          <a:off x="0" y="0"/>
          <a:ext cx="0" cy="0"/>
          <a:chOff x="0" y="0"/>
          <a:chExt cx="0" cy="0"/>
        </a:xfrm>
      </p:grpSpPr>
      <p:pic>
        <p:nvPicPr>
          <p:cNvPr id="8" name="Picture 7" descr="A picture containing text, sign&#10;&#10;Description automatically generated">
            <a:extLst>
              <a:ext uri="{FF2B5EF4-FFF2-40B4-BE49-F238E27FC236}">
                <a16:creationId xmlns:a16="http://schemas.microsoft.com/office/drawing/2014/main" id="{A37B8E2A-9C55-FF47-979B-4166296E68AC}"/>
              </a:ext>
            </a:extLst>
          </p:cNvPr>
          <p:cNvPicPr>
            <a:picLocks noChangeAspect="1"/>
          </p:cNvPicPr>
          <p:nvPr userDrawn="1"/>
        </p:nvPicPr>
        <p:blipFill>
          <a:blip r:embed="rId2"/>
          <a:stretch>
            <a:fillRect/>
          </a:stretch>
        </p:blipFill>
        <p:spPr>
          <a:xfrm>
            <a:off x="9912350" y="334963"/>
            <a:ext cx="1908175" cy="772434"/>
          </a:xfrm>
          <a:prstGeom prst="rect">
            <a:avLst/>
          </a:prstGeom>
        </p:spPr>
      </p:pic>
      <p:sp>
        <p:nvSpPr>
          <p:cNvPr id="6" name="Rectangle 5">
            <a:extLst>
              <a:ext uri="{FF2B5EF4-FFF2-40B4-BE49-F238E27FC236}">
                <a16:creationId xmlns:a16="http://schemas.microsoft.com/office/drawing/2014/main" id="{D5CBA522-6635-774E-8226-5EA89DF25AB0}"/>
              </a:ext>
            </a:extLst>
          </p:cNvPr>
          <p:cNvSpPr/>
          <p:nvPr userDrawn="1"/>
        </p:nvSpPr>
        <p:spPr>
          <a:xfrm>
            <a:off x="-1" y="0"/>
            <a:ext cx="8004175" cy="6858000"/>
          </a:xfrm>
          <a:prstGeom prst="rect">
            <a:avLst/>
          </a:prstGeom>
          <a:solidFill>
            <a:srgbClr val="00A9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8">
              <a:latin typeface="Calibri" panose="020F0502020204030204" pitchFamily="34" charset="0"/>
              <a:cs typeface="Calibri" panose="020F0502020204030204" pitchFamily="34" charset="0"/>
            </a:endParaRPr>
          </a:p>
        </p:txBody>
      </p:sp>
      <p:pic>
        <p:nvPicPr>
          <p:cNvPr id="4" name="Graphic 3">
            <a:extLst>
              <a:ext uri="{FF2B5EF4-FFF2-40B4-BE49-F238E27FC236}">
                <a16:creationId xmlns:a16="http://schemas.microsoft.com/office/drawing/2014/main" id="{5069902A-FC18-184F-AFA3-B8188EEA470C}"/>
              </a:ext>
            </a:extLst>
          </p:cNvPr>
          <p:cNvPicPr>
            <a:picLocks noChangeAspect="1"/>
          </p:cNvPicPr>
          <p:nvPr userDrawn="1"/>
        </p:nvPicPr>
        <p:blipFill rotWithShape="1">
          <a:blip r:embed="rId3">
            <a:extLst>
              <a:ext uri="{96DAC541-7B7A-43D3-8B79-37D633B846F1}">
                <asvg:svgBlip xmlns:asvg="http://schemas.microsoft.com/office/drawing/2016/SVG/main" r:embed="rId4"/>
              </a:ext>
            </a:extLst>
          </a:blip>
          <a:srcRect l="61607" t="32365" r="37077" b="41599"/>
          <a:stretch/>
        </p:blipFill>
        <p:spPr>
          <a:xfrm>
            <a:off x="7994235" y="560598"/>
            <a:ext cx="310092" cy="6297403"/>
          </a:xfrm>
          <a:prstGeom prst="rect">
            <a:avLst/>
          </a:prstGeom>
        </p:spPr>
      </p:pic>
    </p:spTree>
    <p:extLst>
      <p:ext uri="{BB962C8B-B14F-4D97-AF65-F5344CB8AC3E}">
        <p14:creationId xmlns:p14="http://schemas.microsoft.com/office/powerpoint/2010/main" val="2706290291"/>
      </p:ext>
    </p:extLst>
  </p:cSld>
  <p:clrMapOvr>
    <a:masterClrMapping/>
  </p:clrMapOvr>
</p:sldLayout>
</file>

<file path=ppt/slideLayouts/slideLayout151.xml><?xml version="1.0" encoding="utf-8"?>
<p:sldLayout xmlns:a="http://schemas.openxmlformats.org/drawingml/2006/main" xmlns:r="http://schemas.openxmlformats.org/officeDocument/2006/relationships" xmlns:p="http://schemas.openxmlformats.org/presentationml/2006/main" preserve="1" userDrawn="1">
  <p:cSld name="1/3 White">
    <p:spTree>
      <p:nvGrpSpPr>
        <p:cNvPr id="1" name=""/>
        <p:cNvGrpSpPr/>
        <p:nvPr/>
      </p:nvGrpSpPr>
      <p:grpSpPr>
        <a:xfrm>
          <a:off x="0" y="0"/>
          <a:ext cx="0" cy="0"/>
          <a:chOff x="0" y="0"/>
          <a:chExt cx="0" cy="0"/>
        </a:xfrm>
      </p:grpSpPr>
      <p:pic>
        <p:nvPicPr>
          <p:cNvPr id="8" name="Picture 7" descr="A picture containing text, sign&#10;&#10;Description automatically generated">
            <a:extLst>
              <a:ext uri="{FF2B5EF4-FFF2-40B4-BE49-F238E27FC236}">
                <a16:creationId xmlns:a16="http://schemas.microsoft.com/office/drawing/2014/main" id="{A37B8E2A-9C55-FF47-979B-4166296E68AC}"/>
              </a:ext>
            </a:extLst>
          </p:cNvPr>
          <p:cNvPicPr>
            <a:picLocks noChangeAspect="1"/>
          </p:cNvPicPr>
          <p:nvPr userDrawn="1"/>
        </p:nvPicPr>
        <p:blipFill>
          <a:blip r:embed="rId2"/>
          <a:stretch>
            <a:fillRect/>
          </a:stretch>
        </p:blipFill>
        <p:spPr>
          <a:xfrm>
            <a:off x="9912350" y="334963"/>
            <a:ext cx="1908175" cy="772434"/>
          </a:xfrm>
          <a:prstGeom prst="rect">
            <a:avLst/>
          </a:prstGeom>
        </p:spPr>
      </p:pic>
      <p:sp>
        <p:nvSpPr>
          <p:cNvPr id="4" name="Rectangle 3">
            <a:extLst>
              <a:ext uri="{FF2B5EF4-FFF2-40B4-BE49-F238E27FC236}">
                <a16:creationId xmlns:a16="http://schemas.microsoft.com/office/drawing/2014/main" id="{C9149ABF-D5F4-0146-9B09-669171DF2A67}"/>
              </a:ext>
            </a:extLst>
          </p:cNvPr>
          <p:cNvSpPr/>
          <p:nvPr userDrawn="1"/>
        </p:nvSpPr>
        <p:spPr>
          <a:xfrm>
            <a:off x="4187826" y="0"/>
            <a:ext cx="8004175" cy="6858000"/>
          </a:xfrm>
          <a:prstGeom prst="rect">
            <a:avLst/>
          </a:prstGeom>
          <a:solidFill>
            <a:srgbClr val="00A9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8">
              <a:latin typeface="Calibri" panose="020F0502020204030204" pitchFamily="34" charset="0"/>
              <a:cs typeface="Calibri" panose="020F0502020204030204" pitchFamily="34" charset="0"/>
            </a:endParaRPr>
          </a:p>
        </p:txBody>
      </p:sp>
      <p:pic>
        <p:nvPicPr>
          <p:cNvPr id="5" name="Picture 4" descr="A picture containing text&#10;&#10;Description automatically generated">
            <a:extLst>
              <a:ext uri="{FF2B5EF4-FFF2-40B4-BE49-F238E27FC236}">
                <a16:creationId xmlns:a16="http://schemas.microsoft.com/office/drawing/2014/main" id="{E67F7E83-D159-BB4F-ADAE-CE938E22809A}"/>
              </a:ext>
            </a:extLst>
          </p:cNvPr>
          <p:cNvPicPr>
            <a:picLocks noChangeAspect="1"/>
          </p:cNvPicPr>
          <p:nvPr userDrawn="1"/>
        </p:nvPicPr>
        <p:blipFill>
          <a:blip r:embed="rId3"/>
          <a:stretch>
            <a:fillRect/>
          </a:stretch>
        </p:blipFill>
        <p:spPr>
          <a:xfrm>
            <a:off x="9912349" y="296864"/>
            <a:ext cx="1908176" cy="772435"/>
          </a:xfrm>
          <a:prstGeom prst="rect">
            <a:avLst/>
          </a:prstGeom>
        </p:spPr>
      </p:pic>
    </p:spTree>
    <p:extLst>
      <p:ext uri="{BB962C8B-B14F-4D97-AF65-F5344CB8AC3E}">
        <p14:creationId xmlns:p14="http://schemas.microsoft.com/office/powerpoint/2010/main" val="97913801"/>
      </p:ext>
    </p:extLst>
  </p:cSld>
  <p:clrMapOvr>
    <a:masterClrMapping/>
  </p:clrMapOvr>
</p:sldLayout>
</file>

<file path=ppt/slideLayouts/slideLayout152.xml><?xml version="1.0" encoding="utf-8"?>
<p:sldLayout xmlns:a="http://schemas.openxmlformats.org/drawingml/2006/main" xmlns:r="http://schemas.openxmlformats.org/officeDocument/2006/relationships" xmlns:p="http://schemas.openxmlformats.org/presentationml/2006/main" preserve="1" userDrawn="1">
  <p:cSld name="1/3 Lines">
    <p:spTree>
      <p:nvGrpSpPr>
        <p:cNvPr id="1" name=""/>
        <p:cNvGrpSpPr/>
        <p:nvPr/>
      </p:nvGrpSpPr>
      <p:grpSpPr>
        <a:xfrm>
          <a:off x="0" y="0"/>
          <a:ext cx="0" cy="0"/>
          <a:chOff x="0" y="0"/>
          <a:chExt cx="0" cy="0"/>
        </a:xfrm>
      </p:grpSpPr>
      <p:pic>
        <p:nvPicPr>
          <p:cNvPr id="8" name="Picture 7" descr="A picture containing text, sign&#10;&#10;Description automatically generated">
            <a:extLst>
              <a:ext uri="{FF2B5EF4-FFF2-40B4-BE49-F238E27FC236}">
                <a16:creationId xmlns:a16="http://schemas.microsoft.com/office/drawing/2014/main" id="{A37B8E2A-9C55-FF47-979B-4166296E68AC}"/>
              </a:ext>
            </a:extLst>
          </p:cNvPr>
          <p:cNvPicPr>
            <a:picLocks noChangeAspect="1"/>
          </p:cNvPicPr>
          <p:nvPr userDrawn="1"/>
        </p:nvPicPr>
        <p:blipFill>
          <a:blip r:embed="rId2"/>
          <a:stretch>
            <a:fillRect/>
          </a:stretch>
        </p:blipFill>
        <p:spPr>
          <a:xfrm>
            <a:off x="9912350" y="334963"/>
            <a:ext cx="1908175" cy="772434"/>
          </a:xfrm>
          <a:prstGeom prst="rect">
            <a:avLst/>
          </a:prstGeom>
        </p:spPr>
      </p:pic>
      <p:sp>
        <p:nvSpPr>
          <p:cNvPr id="4" name="Rectangle 3">
            <a:extLst>
              <a:ext uri="{FF2B5EF4-FFF2-40B4-BE49-F238E27FC236}">
                <a16:creationId xmlns:a16="http://schemas.microsoft.com/office/drawing/2014/main" id="{C9149ABF-D5F4-0146-9B09-669171DF2A67}"/>
              </a:ext>
            </a:extLst>
          </p:cNvPr>
          <p:cNvSpPr/>
          <p:nvPr userDrawn="1"/>
        </p:nvSpPr>
        <p:spPr>
          <a:xfrm>
            <a:off x="4187826" y="0"/>
            <a:ext cx="8004175" cy="6858000"/>
          </a:xfrm>
          <a:prstGeom prst="rect">
            <a:avLst/>
          </a:prstGeom>
          <a:solidFill>
            <a:srgbClr val="00A9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8">
              <a:latin typeface="Calibri" panose="020F0502020204030204" pitchFamily="34" charset="0"/>
              <a:cs typeface="Calibri" panose="020F0502020204030204" pitchFamily="34" charset="0"/>
            </a:endParaRPr>
          </a:p>
        </p:txBody>
      </p:sp>
      <p:pic>
        <p:nvPicPr>
          <p:cNvPr id="5" name="Picture 4" descr="A picture containing text&#10;&#10;Description automatically generated">
            <a:extLst>
              <a:ext uri="{FF2B5EF4-FFF2-40B4-BE49-F238E27FC236}">
                <a16:creationId xmlns:a16="http://schemas.microsoft.com/office/drawing/2014/main" id="{E67F7E83-D159-BB4F-ADAE-CE938E22809A}"/>
              </a:ext>
            </a:extLst>
          </p:cNvPr>
          <p:cNvPicPr>
            <a:picLocks noChangeAspect="1"/>
          </p:cNvPicPr>
          <p:nvPr userDrawn="1"/>
        </p:nvPicPr>
        <p:blipFill>
          <a:blip r:embed="rId3"/>
          <a:stretch>
            <a:fillRect/>
          </a:stretch>
        </p:blipFill>
        <p:spPr>
          <a:xfrm>
            <a:off x="9912349" y="296864"/>
            <a:ext cx="1908176" cy="772435"/>
          </a:xfrm>
          <a:prstGeom prst="rect">
            <a:avLst/>
          </a:prstGeom>
        </p:spPr>
      </p:pic>
      <p:pic>
        <p:nvPicPr>
          <p:cNvPr id="6" name="Picture 5">
            <a:extLst>
              <a:ext uri="{FF2B5EF4-FFF2-40B4-BE49-F238E27FC236}">
                <a16:creationId xmlns:a16="http://schemas.microsoft.com/office/drawing/2014/main" id="{B8B80290-92D3-4046-83D7-B3B5DAB497BA}"/>
              </a:ext>
            </a:extLst>
          </p:cNvPr>
          <p:cNvPicPr>
            <a:picLocks noChangeAspect="1"/>
          </p:cNvPicPr>
          <p:nvPr userDrawn="1"/>
        </p:nvPicPr>
        <p:blipFill rotWithShape="1">
          <a:blip r:embed="rId4">
            <a:alphaModFix amt="20000"/>
          </a:blip>
          <a:srcRect t="25169" b="14298"/>
          <a:stretch/>
        </p:blipFill>
        <p:spPr>
          <a:xfrm>
            <a:off x="0" y="1"/>
            <a:ext cx="8005788" cy="6858000"/>
          </a:xfrm>
          <a:prstGeom prst="rect">
            <a:avLst/>
          </a:prstGeom>
        </p:spPr>
      </p:pic>
    </p:spTree>
    <p:extLst>
      <p:ext uri="{BB962C8B-B14F-4D97-AF65-F5344CB8AC3E}">
        <p14:creationId xmlns:p14="http://schemas.microsoft.com/office/powerpoint/2010/main" val="861424219"/>
      </p:ext>
    </p:extLst>
  </p:cSld>
  <p:clrMapOvr>
    <a:masterClrMapping/>
  </p:clrMapOvr>
</p:sldLayout>
</file>

<file path=ppt/slideLayouts/slideLayout153.xml><?xml version="1.0" encoding="utf-8"?>
<p:sldLayout xmlns:a="http://schemas.openxmlformats.org/drawingml/2006/main" xmlns:r="http://schemas.openxmlformats.org/officeDocument/2006/relationships" xmlns:p="http://schemas.openxmlformats.org/presentationml/2006/main" preserve="1" userDrawn="1">
  <p:cSld name="1/2 White">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9CB9A940-CAF5-3341-9126-99C37C80F729}"/>
              </a:ext>
            </a:extLst>
          </p:cNvPr>
          <p:cNvSpPr/>
          <p:nvPr userDrawn="1"/>
        </p:nvSpPr>
        <p:spPr>
          <a:xfrm>
            <a:off x="6096000" y="0"/>
            <a:ext cx="6096000" cy="6858000"/>
          </a:xfrm>
          <a:prstGeom prst="rect">
            <a:avLst/>
          </a:prstGeom>
          <a:solidFill>
            <a:srgbClr val="00A9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8">
              <a:latin typeface="Calibri" panose="020F0502020204030204" pitchFamily="34" charset="0"/>
              <a:cs typeface="Calibri" panose="020F0502020204030204" pitchFamily="34" charset="0"/>
            </a:endParaRPr>
          </a:p>
        </p:txBody>
      </p:sp>
      <p:pic>
        <p:nvPicPr>
          <p:cNvPr id="7" name="Picture 6" descr="A picture containing text&#10;&#10;Description automatically generated">
            <a:extLst>
              <a:ext uri="{FF2B5EF4-FFF2-40B4-BE49-F238E27FC236}">
                <a16:creationId xmlns:a16="http://schemas.microsoft.com/office/drawing/2014/main" id="{42EEF915-CD5C-514B-840D-FB7C851275B3}"/>
              </a:ext>
            </a:extLst>
          </p:cNvPr>
          <p:cNvPicPr>
            <a:picLocks noChangeAspect="1"/>
          </p:cNvPicPr>
          <p:nvPr userDrawn="1"/>
        </p:nvPicPr>
        <p:blipFill>
          <a:blip r:embed="rId2"/>
          <a:stretch>
            <a:fillRect/>
          </a:stretch>
        </p:blipFill>
        <p:spPr>
          <a:xfrm>
            <a:off x="9912349" y="296864"/>
            <a:ext cx="1908176" cy="772435"/>
          </a:xfrm>
          <a:prstGeom prst="rect">
            <a:avLst/>
          </a:prstGeom>
        </p:spPr>
      </p:pic>
    </p:spTree>
    <p:extLst>
      <p:ext uri="{BB962C8B-B14F-4D97-AF65-F5344CB8AC3E}">
        <p14:creationId xmlns:p14="http://schemas.microsoft.com/office/powerpoint/2010/main" val="3154104657"/>
      </p:ext>
    </p:extLst>
  </p:cSld>
  <p:clrMapOvr>
    <a:masterClrMapping/>
  </p:clrMapOvr>
</p:sldLayout>
</file>

<file path=ppt/slideLayouts/slideLayout154.xml><?xml version="1.0" encoding="utf-8"?>
<p:sldLayout xmlns:a="http://schemas.openxmlformats.org/drawingml/2006/main" xmlns:r="http://schemas.openxmlformats.org/officeDocument/2006/relationships" xmlns:p="http://schemas.openxmlformats.org/presentationml/2006/main" preserve="1" userDrawn="1">
  <p:cSld name="2/3 White">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A33675C6-04B5-A548-B314-F7B6D9EBF189}"/>
              </a:ext>
            </a:extLst>
          </p:cNvPr>
          <p:cNvSpPr/>
          <p:nvPr userDrawn="1"/>
        </p:nvSpPr>
        <p:spPr>
          <a:xfrm>
            <a:off x="8003787" y="0"/>
            <a:ext cx="4187825" cy="6858000"/>
          </a:xfrm>
          <a:prstGeom prst="rect">
            <a:avLst/>
          </a:prstGeom>
          <a:solidFill>
            <a:srgbClr val="00A9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8">
              <a:latin typeface="Calibri" panose="020F0502020204030204" pitchFamily="34" charset="0"/>
              <a:cs typeface="Calibri" panose="020F0502020204030204" pitchFamily="34" charset="0"/>
            </a:endParaRPr>
          </a:p>
        </p:txBody>
      </p:sp>
      <p:pic>
        <p:nvPicPr>
          <p:cNvPr id="5" name="Picture 4" descr="A picture containing text&#10;&#10;Description automatically generated">
            <a:extLst>
              <a:ext uri="{FF2B5EF4-FFF2-40B4-BE49-F238E27FC236}">
                <a16:creationId xmlns:a16="http://schemas.microsoft.com/office/drawing/2014/main" id="{E12A5ED1-7D8B-8141-90EE-60FAAA6EC92E}"/>
              </a:ext>
            </a:extLst>
          </p:cNvPr>
          <p:cNvPicPr>
            <a:picLocks noChangeAspect="1"/>
          </p:cNvPicPr>
          <p:nvPr userDrawn="1"/>
        </p:nvPicPr>
        <p:blipFill>
          <a:blip r:embed="rId2"/>
          <a:stretch>
            <a:fillRect/>
          </a:stretch>
        </p:blipFill>
        <p:spPr>
          <a:xfrm>
            <a:off x="9912349" y="296864"/>
            <a:ext cx="1908176" cy="772435"/>
          </a:xfrm>
          <a:prstGeom prst="rect">
            <a:avLst/>
          </a:prstGeom>
        </p:spPr>
      </p:pic>
    </p:spTree>
    <p:extLst>
      <p:ext uri="{BB962C8B-B14F-4D97-AF65-F5344CB8AC3E}">
        <p14:creationId xmlns:p14="http://schemas.microsoft.com/office/powerpoint/2010/main" val="3431846767"/>
      </p:ext>
    </p:extLst>
  </p:cSld>
  <p:clrMapOvr>
    <a:masterClrMapping/>
  </p:clrMapOvr>
</p:sldLayout>
</file>

<file path=ppt/slideLayouts/slideLayout155.xml><?xml version="1.0" encoding="utf-8"?>
<p:sldLayout xmlns:a="http://schemas.openxmlformats.org/drawingml/2006/main" xmlns:r="http://schemas.openxmlformats.org/officeDocument/2006/relationships" xmlns:p="http://schemas.openxmlformats.org/presentationml/2006/main" preserve="1" userDrawn="1">
  <p:cSld name="Teal">
    <p:spTree>
      <p:nvGrpSpPr>
        <p:cNvPr id="1" name=""/>
        <p:cNvGrpSpPr/>
        <p:nvPr/>
      </p:nvGrpSpPr>
      <p:grpSpPr>
        <a:xfrm>
          <a:off x="0" y="0"/>
          <a:ext cx="0" cy="0"/>
          <a:chOff x="0" y="0"/>
          <a:chExt cx="0" cy="0"/>
        </a:xfrm>
      </p:grpSpPr>
      <p:pic>
        <p:nvPicPr>
          <p:cNvPr id="8" name="Picture 7" descr="A picture containing text, sign&#10;&#10;Description automatically generated">
            <a:extLst>
              <a:ext uri="{FF2B5EF4-FFF2-40B4-BE49-F238E27FC236}">
                <a16:creationId xmlns:a16="http://schemas.microsoft.com/office/drawing/2014/main" id="{A37B8E2A-9C55-FF47-979B-4166296E68AC}"/>
              </a:ext>
            </a:extLst>
          </p:cNvPr>
          <p:cNvPicPr>
            <a:picLocks noChangeAspect="1"/>
          </p:cNvPicPr>
          <p:nvPr userDrawn="1"/>
        </p:nvPicPr>
        <p:blipFill>
          <a:blip r:embed="rId2"/>
          <a:stretch>
            <a:fillRect/>
          </a:stretch>
        </p:blipFill>
        <p:spPr>
          <a:xfrm>
            <a:off x="9912350" y="334963"/>
            <a:ext cx="1908175" cy="772434"/>
          </a:xfrm>
          <a:prstGeom prst="rect">
            <a:avLst/>
          </a:prstGeom>
        </p:spPr>
      </p:pic>
      <p:sp>
        <p:nvSpPr>
          <p:cNvPr id="4" name="Rectangle 3">
            <a:extLst>
              <a:ext uri="{FF2B5EF4-FFF2-40B4-BE49-F238E27FC236}">
                <a16:creationId xmlns:a16="http://schemas.microsoft.com/office/drawing/2014/main" id="{C9149ABF-D5F4-0146-9B09-669171DF2A67}"/>
              </a:ext>
            </a:extLst>
          </p:cNvPr>
          <p:cNvSpPr/>
          <p:nvPr userDrawn="1"/>
        </p:nvSpPr>
        <p:spPr>
          <a:xfrm>
            <a:off x="1" y="0"/>
            <a:ext cx="12192000" cy="6858000"/>
          </a:xfrm>
          <a:prstGeom prst="rect">
            <a:avLst/>
          </a:prstGeom>
          <a:solidFill>
            <a:srgbClr val="00A9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8">
              <a:latin typeface="Calibri" panose="020F0502020204030204" pitchFamily="34" charset="0"/>
              <a:cs typeface="Calibri" panose="020F0502020204030204" pitchFamily="34" charset="0"/>
            </a:endParaRPr>
          </a:p>
        </p:txBody>
      </p:sp>
      <p:pic>
        <p:nvPicPr>
          <p:cNvPr id="5" name="Picture 4" descr="A picture containing text&#10;&#10;Description automatically generated">
            <a:extLst>
              <a:ext uri="{FF2B5EF4-FFF2-40B4-BE49-F238E27FC236}">
                <a16:creationId xmlns:a16="http://schemas.microsoft.com/office/drawing/2014/main" id="{E67F7E83-D159-BB4F-ADAE-CE938E22809A}"/>
              </a:ext>
            </a:extLst>
          </p:cNvPr>
          <p:cNvPicPr>
            <a:picLocks noChangeAspect="1"/>
          </p:cNvPicPr>
          <p:nvPr userDrawn="1"/>
        </p:nvPicPr>
        <p:blipFill>
          <a:blip r:embed="rId3"/>
          <a:stretch>
            <a:fillRect/>
          </a:stretch>
        </p:blipFill>
        <p:spPr>
          <a:xfrm>
            <a:off x="9912349" y="296864"/>
            <a:ext cx="1908176" cy="772435"/>
          </a:xfrm>
          <a:prstGeom prst="rect">
            <a:avLst/>
          </a:prstGeom>
        </p:spPr>
      </p:pic>
    </p:spTree>
    <p:extLst>
      <p:ext uri="{BB962C8B-B14F-4D97-AF65-F5344CB8AC3E}">
        <p14:creationId xmlns:p14="http://schemas.microsoft.com/office/powerpoint/2010/main" val="212702637"/>
      </p:ext>
    </p:extLst>
  </p:cSld>
  <p:clrMapOvr>
    <a:masterClrMapping/>
  </p:clrMapOvr>
</p:sldLayout>
</file>

<file path=ppt/slideLayouts/slideLayout156.xml><?xml version="1.0" encoding="utf-8"?>
<p:sldLayout xmlns:a="http://schemas.openxmlformats.org/drawingml/2006/main" xmlns:r="http://schemas.openxmlformats.org/officeDocument/2006/relationships" xmlns:p="http://schemas.openxmlformats.org/presentationml/2006/main" preserve="1" userDrawn="1">
  <p:cSld name="Teal Line">
    <p:spTree>
      <p:nvGrpSpPr>
        <p:cNvPr id="1" name=""/>
        <p:cNvGrpSpPr/>
        <p:nvPr/>
      </p:nvGrpSpPr>
      <p:grpSpPr>
        <a:xfrm>
          <a:off x="0" y="0"/>
          <a:ext cx="0" cy="0"/>
          <a:chOff x="0" y="0"/>
          <a:chExt cx="0" cy="0"/>
        </a:xfrm>
      </p:grpSpPr>
      <p:pic>
        <p:nvPicPr>
          <p:cNvPr id="8" name="Picture 7" descr="A picture containing text, sign&#10;&#10;Description automatically generated">
            <a:extLst>
              <a:ext uri="{FF2B5EF4-FFF2-40B4-BE49-F238E27FC236}">
                <a16:creationId xmlns:a16="http://schemas.microsoft.com/office/drawing/2014/main" id="{A37B8E2A-9C55-FF47-979B-4166296E68AC}"/>
              </a:ext>
            </a:extLst>
          </p:cNvPr>
          <p:cNvPicPr>
            <a:picLocks noChangeAspect="1"/>
          </p:cNvPicPr>
          <p:nvPr userDrawn="1"/>
        </p:nvPicPr>
        <p:blipFill>
          <a:blip r:embed="rId2"/>
          <a:stretch>
            <a:fillRect/>
          </a:stretch>
        </p:blipFill>
        <p:spPr>
          <a:xfrm>
            <a:off x="9912350" y="334963"/>
            <a:ext cx="1908175" cy="772434"/>
          </a:xfrm>
          <a:prstGeom prst="rect">
            <a:avLst/>
          </a:prstGeom>
        </p:spPr>
      </p:pic>
      <p:sp>
        <p:nvSpPr>
          <p:cNvPr id="4" name="Rectangle 3">
            <a:extLst>
              <a:ext uri="{FF2B5EF4-FFF2-40B4-BE49-F238E27FC236}">
                <a16:creationId xmlns:a16="http://schemas.microsoft.com/office/drawing/2014/main" id="{F76B9A54-5AEA-DD47-9624-49782F5B253F}"/>
              </a:ext>
            </a:extLst>
          </p:cNvPr>
          <p:cNvSpPr/>
          <p:nvPr userDrawn="1"/>
        </p:nvSpPr>
        <p:spPr>
          <a:xfrm>
            <a:off x="-1" y="6524625"/>
            <a:ext cx="12192001" cy="333375"/>
          </a:xfrm>
          <a:prstGeom prst="rect">
            <a:avLst/>
          </a:prstGeom>
          <a:solidFill>
            <a:srgbClr val="00A9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8">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96311298"/>
      </p:ext>
    </p:extLst>
  </p:cSld>
  <p:clrMapOvr>
    <a:masterClrMapping/>
  </p:clrMapOvr>
</p:sldLayout>
</file>

<file path=ppt/slideLayouts/slideLayout157.xml><?xml version="1.0" encoding="utf-8"?>
<p:sldLayout xmlns:a="http://schemas.openxmlformats.org/drawingml/2006/main" xmlns:r="http://schemas.openxmlformats.org/officeDocument/2006/relationships" xmlns:p="http://schemas.openxmlformats.org/presentationml/2006/main" preserve="1" userDrawn="1">
  <p:cSld name="Circles White">
    <p:spTree>
      <p:nvGrpSpPr>
        <p:cNvPr id="1" name=""/>
        <p:cNvGrpSpPr/>
        <p:nvPr/>
      </p:nvGrpSpPr>
      <p:grpSpPr>
        <a:xfrm>
          <a:off x="0" y="0"/>
          <a:ext cx="0" cy="0"/>
          <a:chOff x="0" y="0"/>
          <a:chExt cx="0" cy="0"/>
        </a:xfrm>
      </p:grpSpPr>
      <p:pic>
        <p:nvPicPr>
          <p:cNvPr id="8" name="Picture 7" descr="A picture containing text, sign&#10;&#10;Description automatically generated">
            <a:extLst>
              <a:ext uri="{FF2B5EF4-FFF2-40B4-BE49-F238E27FC236}">
                <a16:creationId xmlns:a16="http://schemas.microsoft.com/office/drawing/2014/main" id="{A37B8E2A-9C55-FF47-979B-4166296E68AC}"/>
              </a:ext>
            </a:extLst>
          </p:cNvPr>
          <p:cNvPicPr>
            <a:picLocks noChangeAspect="1"/>
          </p:cNvPicPr>
          <p:nvPr userDrawn="1"/>
        </p:nvPicPr>
        <p:blipFill>
          <a:blip r:embed="rId2"/>
          <a:stretch>
            <a:fillRect/>
          </a:stretch>
        </p:blipFill>
        <p:spPr>
          <a:xfrm>
            <a:off x="9912350" y="334963"/>
            <a:ext cx="1908175" cy="772434"/>
          </a:xfrm>
          <a:prstGeom prst="rect">
            <a:avLst/>
          </a:prstGeom>
        </p:spPr>
      </p:pic>
      <p:pic>
        <p:nvPicPr>
          <p:cNvPr id="3" name="Picture 2">
            <a:extLst>
              <a:ext uri="{FF2B5EF4-FFF2-40B4-BE49-F238E27FC236}">
                <a16:creationId xmlns:a16="http://schemas.microsoft.com/office/drawing/2014/main" id="{38E6EBE8-0A72-9E4F-A761-9342F6E6CA92}"/>
              </a:ext>
            </a:extLst>
          </p:cNvPr>
          <p:cNvPicPr>
            <a:picLocks noChangeAspect="1"/>
          </p:cNvPicPr>
          <p:nvPr userDrawn="1"/>
        </p:nvPicPr>
        <p:blipFill rotWithShape="1">
          <a:blip r:embed="rId3">
            <a:alphaModFix amt="50000"/>
          </a:blip>
          <a:srcRect l="42146" t="44779" r="45142" b="38721"/>
          <a:stretch/>
        </p:blipFill>
        <p:spPr>
          <a:xfrm>
            <a:off x="9101472" y="939113"/>
            <a:ext cx="3090530" cy="5918887"/>
          </a:xfrm>
          <a:prstGeom prst="rect">
            <a:avLst/>
          </a:prstGeom>
        </p:spPr>
      </p:pic>
    </p:spTree>
    <p:extLst>
      <p:ext uri="{BB962C8B-B14F-4D97-AF65-F5344CB8AC3E}">
        <p14:creationId xmlns:p14="http://schemas.microsoft.com/office/powerpoint/2010/main" val="3598535418"/>
      </p:ext>
    </p:extLst>
  </p:cSld>
  <p:clrMapOvr>
    <a:masterClrMapping/>
  </p:clrMapOvr>
</p:sldLayout>
</file>

<file path=ppt/slideLayouts/slideLayout158.xml><?xml version="1.0" encoding="utf-8"?>
<p:sldLayout xmlns:a="http://schemas.openxmlformats.org/drawingml/2006/main" xmlns:r="http://schemas.openxmlformats.org/officeDocument/2006/relationships" xmlns:p="http://schemas.openxmlformats.org/presentationml/2006/main" preserve="1" userDrawn="1">
  <p:cSld name="Circles Teal">
    <p:spTree>
      <p:nvGrpSpPr>
        <p:cNvPr id="1" name=""/>
        <p:cNvGrpSpPr/>
        <p:nvPr/>
      </p:nvGrpSpPr>
      <p:grpSpPr>
        <a:xfrm>
          <a:off x="0" y="0"/>
          <a:ext cx="0" cy="0"/>
          <a:chOff x="0" y="0"/>
          <a:chExt cx="0" cy="0"/>
        </a:xfrm>
      </p:grpSpPr>
      <p:pic>
        <p:nvPicPr>
          <p:cNvPr id="8" name="Picture 7" descr="A picture containing text, sign&#10;&#10;Description automatically generated">
            <a:extLst>
              <a:ext uri="{FF2B5EF4-FFF2-40B4-BE49-F238E27FC236}">
                <a16:creationId xmlns:a16="http://schemas.microsoft.com/office/drawing/2014/main" id="{A37B8E2A-9C55-FF47-979B-4166296E68AC}"/>
              </a:ext>
            </a:extLst>
          </p:cNvPr>
          <p:cNvPicPr>
            <a:picLocks noChangeAspect="1"/>
          </p:cNvPicPr>
          <p:nvPr userDrawn="1"/>
        </p:nvPicPr>
        <p:blipFill>
          <a:blip r:embed="rId2"/>
          <a:stretch>
            <a:fillRect/>
          </a:stretch>
        </p:blipFill>
        <p:spPr>
          <a:xfrm>
            <a:off x="9912350" y="334963"/>
            <a:ext cx="1908175" cy="772434"/>
          </a:xfrm>
          <a:prstGeom prst="rect">
            <a:avLst/>
          </a:prstGeom>
        </p:spPr>
      </p:pic>
      <p:sp>
        <p:nvSpPr>
          <p:cNvPr id="4" name="Rectangle 3">
            <a:extLst>
              <a:ext uri="{FF2B5EF4-FFF2-40B4-BE49-F238E27FC236}">
                <a16:creationId xmlns:a16="http://schemas.microsoft.com/office/drawing/2014/main" id="{C9149ABF-D5F4-0146-9B09-669171DF2A67}"/>
              </a:ext>
            </a:extLst>
          </p:cNvPr>
          <p:cNvSpPr/>
          <p:nvPr userDrawn="1"/>
        </p:nvSpPr>
        <p:spPr>
          <a:xfrm>
            <a:off x="1" y="0"/>
            <a:ext cx="12192000" cy="6858000"/>
          </a:xfrm>
          <a:prstGeom prst="rect">
            <a:avLst/>
          </a:prstGeom>
          <a:solidFill>
            <a:srgbClr val="00A9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8">
              <a:latin typeface="Calibri" panose="020F0502020204030204" pitchFamily="34" charset="0"/>
              <a:cs typeface="Calibri" panose="020F0502020204030204" pitchFamily="34" charset="0"/>
            </a:endParaRPr>
          </a:p>
        </p:txBody>
      </p:sp>
      <p:pic>
        <p:nvPicPr>
          <p:cNvPr id="5" name="Picture 4" descr="A picture containing text&#10;&#10;Description automatically generated">
            <a:extLst>
              <a:ext uri="{FF2B5EF4-FFF2-40B4-BE49-F238E27FC236}">
                <a16:creationId xmlns:a16="http://schemas.microsoft.com/office/drawing/2014/main" id="{E67F7E83-D159-BB4F-ADAE-CE938E22809A}"/>
              </a:ext>
            </a:extLst>
          </p:cNvPr>
          <p:cNvPicPr>
            <a:picLocks noChangeAspect="1"/>
          </p:cNvPicPr>
          <p:nvPr userDrawn="1"/>
        </p:nvPicPr>
        <p:blipFill>
          <a:blip r:embed="rId3"/>
          <a:stretch>
            <a:fillRect/>
          </a:stretch>
        </p:blipFill>
        <p:spPr>
          <a:xfrm>
            <a:off x="9912349" y="296864"/>
            <a:ext cx="1908176" cy="772435"/>
          </a:xfrm>
          <a:prstGeom prst="rect">
            <a:avLst/>
          </a:prstGeom>
        </p:spPr>
      </p:pic>
      <p:pic>
        <p:nvPicPr>
          <p:cNvPr id="6" name="Picture 5">
            <a:extLst>
              <a:ext uri="{FF2B5EF4-FFF2-40B4-BE49-F238E27FC236}">
                <a16:creationId xmlns:a16="http://schemas.microsoft.com/office/drawing/2014/main" id="{B7493131-0071-9343-8BB9-5937799C213F}"/>
              </a:ext>
            </a:extLst>
          </p:cNvPr>
          <p:cNvPicPr>
            <a:picLocks noChangeAspect="1"/>
          </p:cNvPicPr>
          <p:nvPr userDrawn="1"/>
        </p:nvPicPr>
        <p:blipFill rotWithShape="1">
          <a:blip r:embed="rId4">
            <a:alphaModFix amt="50000"/>
          </a:blip>
          <a:srcRect l="41935" t="45045" r="42085" b="37103"/>
          <a:stretch/>
        </p:blipFill>
        <p:spPr>
          <a:xfrm>
            <a:off x="8736228" y="1161536"/>
            <a:ext cx="3455773" cy="5696464"/>
          </a:xfrm>
          <a:prstGeom prst="rect">
            <a:avLst/>
          </a:prstGeom>
        </p:spPr>
      </p:pic>
    </p:spTree>
    <p:extLst>
      <p:ext uri="{BB962C8B-B14F-4D97-AF65-F5344CB8AC3E}">
        <p14:creationId xmlns:p14="http://schemas.microsoft.com/office/powerpoint/2010/main" val="2784473254"/>
      </p:ext>
    </p:extLst>
  </p:cSld>
  <p:clrMapOvr>
    <a:masterClrMapping/>
  </p:clrMapOvr>
</p:sldLayout>
</file>

<file path=ppt/slideLayouts/slideLayout159.xml><?xml version="1.0" encoding="utf-8"?>
<p:sldLayout xmlns:a="http://schemas.openxmlformats.org/drawingml/2006/main" xmlns:r="http://schemas.openxmlformats.org/officeDocument/2006/relationships" xmlns:p="http://schemas.openxmlformats.org/presentationml/2006/main" preserve="1" userDrawn="1">
  <p:cSld name="Ring White">
    <p:spTree>
      <p:nvGrpSpPr>
        <p:cNvPr id="1" name=""/>
        <p:cNvGrpSpPr/>
        <p:nvPr/>
      </p:nvGrpSpPr>
      <p:grpSpPr>
        <a:xfrm>
          <a:off x="0" y="0"/>
          <a:ext cx="0" cy="0"/>
          <a:chOff x="0" y="0"/>
          <a:chExt cx="0" cy="0"/>
        </a:xfrm>
      </p:grpSpPr>
      <p:pic>
        <p:nvPicPr>
          <p:cNvPr id="8" name="Picture 7" descr="A picture containing text, sign&#10;&#10;Description automatically generated">
            <a:extLst>
              <a:ext uri="{FF2B5EF4-FFF2-40B4-BE49-F238E27FC236}">
                <a16:creationId xmlns:a16="http://schemas.microsoft.com/office/drawing/2014/main" id="{A37B8E2A-9C55-FF47-979B-4166296E68AC}"/>
              </a:ext>
            </a:extLst>
          </p:cNvPr>
          <p:cNvPicPr>
            <a:picLocks noChangeAspect="1"/>
          </p:cNvPicPr>
          <p:nvPr userDrawn="1"/>
        </p:nvPicPr>
        <p:blipFill>
          <a:blip r:embed="rId2"/>
          <a:stretch>
            <a:fillRect/>
          </a:stretch>
        </p:blipFill>
        <p:spPr>
          <a:xfrm>
            <a:off x="9912350" y="334963"/>
            <a:ext cx="1908175" cy="772434"/>
          </a:xfrm>
          <a:prstGeom prst="rect">
            <a:avLst/>
          </a:prstGeom>
        </p:spPr>
      </p:pic>
      <p:pic>
        <p:nvPicPr>
          <p:cNvPr id="3" name="Picture 2">
            <a:extLst>
              <a:ext uri="{FF2B5EF4-FFF2-40B4-BE49-F238E27FC236}">
                <a16:creationId xmlns:a16="http://schemas.microsoft.com/office/drawing/2014/main" id="{915FA825-007D-4C43-8946-1CB5D273ABB5}"/>
              </a:ext>
            </a:extLst>
          </p:cNvPr>
          <p:cNvPicPr>
            <a:picLocks noChangeAspect="1"/>
          </p:cNvPicPr>
          <p:nvPr userDrawn="1"/>
        </p:nvPicPr>
        <p:blipFill rotWithShape="1">
          <a:blip r:embed="rId3">
            <a:alphaModFix amt="50000"/>
          </a:blip>
          <a:srcRect l="42236" t="48649" r="36206" b="35676"/>
          <a:stretch/>
        </p:blipFill>
        <p:spPr>
          <a:xfrm rot="20700000">
            <a:off x="7830441" y="1816440"/>
            <a:ext cx="5721178" cy="5721183"/>
          </a:xfrm>
          <a:prstGeom prst="rect">
            <a:avLst/>
          </a:prstGeom>
        </p:spPr>
      </p:pic>
      <p:sp>
        <p:nvSpPr>
          <p:cNvPr id="4" name="Oval 3">
            <a:extLst>
              <a:ext uri="{FF2B5EF4-FFF2-40B4-BE49-F238E27FC236}">
                <a16:creationId xmlns:a16="http://schemas.microsoft.com/office/drawing/2014/main" id="{71B5BC12-9B70-2B45-A57B-30ABEA441BB7}"/>
              </a:ext>
            </a:extLst>
          </p:cNvPr>
          <p:cNvSpPr/>
          <p:nvPr userDrawn="1"/>
        </p:nvSpPr>
        <p:spPr>
          <a:xfrm>
            <a:off x="8841636" y="2827636"/>
            <a:ext cx="3698788" cy="3698788"/>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8"/>
          </a:p>
        </p:txBody>
      </p:sp>
    </p:spTree>
    <p:extLst>
      <p:ext uri="{BB962C8B-B14F-4D97-AF65-F5344CB8AC3E}">
        <p14:creationId xmlns:p14="http://schemas.microsoft.com/office/powerpoint/2010/main" val="423958289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eal">
    <p:spTree>
      <p:nvGrpSpPr>
        <p:cNvPr id="1" name=""/>
        <p:cNvGrpSpPr/>
        <p:nvPr/>
      </p:nvGrpSpPr>
      <p:grpSpPr>
        <a:xfrm>
          <a:off x="0" y="0"/>
          <a:ext cx="0" cy="0"/>
          <a:chOff x="0" y="0"/>
          <a:chExt cx="0" cy="0"/>
        </a:xfrm>
      </p:grpSpPr>
      <p:pic>
        <p:nvPicPr>
          <p:cNvPr id="8" name="Picture 7" descr="A picture containing text, sign&#10;&#10;Description automatically generated">
            <a:extLst>
              <a:ext uri="{FF2B5EF4-FFF2-40B4-BE49-F238E27FC236}">
                <a16:creationId xmlns:a16="http://schemas.microsoft.com/office/drawing/2014/main" id="{A37B8E2A-9C55-FF47-979B-4166296E68AC}"/>
              </a:ext>
            </a:extLst>
          </p:cNvPr>
          <p:cNvPicPr>
            <a:picLocks noChangeAspect="1"/>
          </p:cNvPicPr>
          <p:nvPr userDrawn="1"/>
        </p:nvPicPr>
        <p:blipFill>
          <a:blip r:embed="rId2"/>
          <a:stretch>
            <a:fillRect/>
          </a:stretch>
        </p:blipFill>
        <p:spPr>
          <a:xfrm>
            <a:off x="9912349" y="334963"/>
            <a:ext cx="1908175" cy="772434"/>
          </a:xfrm>
          <a:prstGeom prst="rect">
            <a:avLst/>
          </a:prstGeom>
        </p:spPr>
      </p:pic>
      <p:sp>
        <p:nvSpPr>
          <p:cNvPr id="4" name="Rectangle 3">
            <a:extLst>
              <a:ext uri="{FF2B5EF4-FFF2-40B4-BE49-F238E27FC236}">
                <a16:creationId xmlns:a16="http://schemas.microsoft.com/office/drawing/2014/main" id="{C9149ABF-D5F4-0146-9B09-669171DF2A67}"/>
              </a:ext>
            </a:extLst>
          </p:cNvPr>
          <p:cNvSpPr/>
          <p:nvPr userDrawn="1"/>
        </p:nvSpPr>
        <p:spPr>
          <a:xfrm>
            <a:off x="1" y="0"/>
            <a:ext cx="12192000" cy="6858000"/>
          </a:xfrm>
          <a:prstGeom prst="rect">
            <a:avLst/>
          </a:prstGeom>
          <a:solidFill>
            <a:srgbClr val="00A9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9">
              <a:latin typeface="Calibri" panose="020F0502020204030204" pitchFamily="34" charset="0"/>
              <a:cs typeface="Calibri" panose="020F0502020204030204" pitchFamily="34" charset="0"/>
            </a:endParaRPr>
          </a:p>
        </p:txBody>
      </p:sp>
      <p:pic>
        <p:nvPicPr>
          <p:cNvPr id="5" name="Picture 4" descr="A picture containing text&#10;&#10;Description automatically generated">
            <a:extLst>
              <a:ext uri="{FF2B5EF4-FFF2-40B4-BE49-F238E27FC236}">
                <a16:creationId xmlns:a16="http://schemas.microsoft.com/office/drawing/2014/main" id="{E67F7E83-D159-BB4F-ADAE-CE938E22809A}"/>
              </a:ext>
            </a:extLst>
          </p:cNvPr>
          <p:cNvPicPr>
            <a:picLocks noChangeAspect="1"/>
          </p:cNvPicPr>
          <p:nvPr userDrawn="1"/>
        </p:nvPicPr>
        <p:blipFill>
          <a:blip r:embed="rId3"/>
          <a:stretch>
            <a:fillRect/>
          </a:stretch>
        </p:blipFill>
        <p:spPr>
          <a:xfrm>
            <a:off x="9912348" y="296864"/>
            <a:ext cx="1908176" cy="772435"/>
          </a:xfrm>
          <a:prstGeom prst="rect">
            <a:avLst/>
          </a:prstGeom>
        </p:spPr>
      </p:pic>
    </p:spTree>
    <p:extLst>
      <p:ext uri="{BB962C8B-B14F-4D97-AF65-F5344CB8AC3E}">
        <p14:creationId xmlns:p14="http://schemas.microsoft.com/office/powerpoint/2010/main" val="3774864200"/>
      </p:ext>
    </p:extLst>
  </p:cSld>
  <p:clrMapOvr>
    <a:masterClrMapping/>
  </p:clrMapOvr>
</p:sldLayout>
</file>

<file path=ppt/slideLayouts/slideLayout160.xml><?xml version="1.0" encoding="utf-8"?>
<p:sldLayout xmlns:a="http://schemas.openxmlformats.org/drawingml/2006/main" xmlns:r="http://schemas.openxmlformats.org/officeDocument/2006/relationships" xmlns:p="http://schemas.openxmlformats.org/presentationml/2006/main" preserve="1" userDrawn="1">
  <p:cSld name="Ring Teal">
    <p:spTree>
      <p:nvGrpSpPr>
        <p:cNvPr id="1" name=""/>
        <p:cNvGrpSpPr/>
        <p:nvPr/>
      </p:nvGrpSpPr>
      <p:grpSpPr>
        <a:xfrm>
          <a:off x="0" y="0"/>
          <a:ext cx="0" cy="0"/>
          <a:chOff x="0" y="0"/>
          <a:chExt cx="0" cy="0"/>
        </a:xfrm>
      </p:grpSpPr>
      <p:pic>
        <p:nvPicPr>
          <p:cNvPr id="8" name="Picture 7" descr="A picture containing text, sign&#10;&#10;Description automatically generated">
            <a:extLst>
              <a:ext uri="{FF2B5EF4-FFF2-40B4-BE49-F238E27FC236}">
                <a16:creationId xmlns:a16="http://schemas.microsoft.com/office/drawing/2014/main" id="{A37B8E2A-9C55-FF47-979B-4166296E68AC}"/>
              </a:ext>
            </a:extLst>
          </p:cNvPr>
          <p:cNvPicPr>
            <a:picLocks noChangeAspect="1"/>
          </p:cNvPicPr>
          <p:nvPr userDrawn="1"/>
        </p:nvPicPr>
        <p:blipFill>
          <a:blip r:embed="rId2"/>
          <a:stretch>
            <a:fillRect/>
          </a:stretch>
        </p:blipFill>
        <p:spPr>
          <a:xfrm>
            <a:off x="9912350" y="334963"/>
            <a:ext cx="1908175" cy="772434"/>
          </a:xfrm>
          <a:prstGeom prst="rect">
            <a:avLst/>
          </a:prstGeom>
        </p:spPr>
      </p:pic>
      <p:sp>
        <p:nvSpPr>
          <p:cNvPr id="4" name="Rectangle 3">
            <a:extLst>
              <a:ext uri="{FF2B5EF4-FFF2-40B4-BE49-F238E27FC236}">
                <a16:creationId xmlns:a16="http://schemas.microsoft.com/office/drawing/2014/main" id="{C9149ABF-D5F4-0146-9B09-669171DF2A67}"/>
              </a:ext>
            </a:extLst>
          </p:cNvPr>
          <p:cNvSpPr/>
          <p:nvPr userDrawn="1"/>
        </p:nvSpPr>
        <p:spPr>
          <a:xfrm>
            <a:off x="1" y="0"/>
            <a:ext cx="12192000" cy="6858000"/>
          </a:xfrm>
          <a:prstGeom prst="rect">
            <a:avLst/>
          </a:prstGeom>
          <a:solidFill>
            <a:srgbClr val="00A9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8">
              <a:latin typeface="Calibri" panose="020F0502020204030204" pitchFamily="34" charset="0"/>
              <a:cs typeface="Calibri" panose="020F0502020204030204" pitchFamily="34" charset="0"/>
            </a:endParaRPr>
          </a:p>
        </p:txBody>
      </p:sp>
      <p:pic>
        <p:nvPicPr>
          <p:cNvPr id="5" name="Picture 4" descr="A picture containing text&#10;&#10;Description automatically generated">
            <a:extLst>
              <a:ext uri="{FF2B5EF4-FFF2-40B4-BE49-F238E27FC236}">
                <a16:creationId xmlns:a16="http://schemas.microsoft.com/office/drawing/2014/main" id="{E67F7E83-D159-BB4F-ADAE-CE938E22809A}"/>
              </a:ext>
            </a:extLst>
          </p:cNvPr>
          <p:cNvPicPr>
            <a:picLocks noChangeAspect="1"/>
          </p:cNvPicPr>
          <p:nvPr userDrawn="1"/>
        </p:nvPicPr>
        <p:blipFill>
          <a:blip r:embed="rId3"/>
          <a:stretch>
            <a:fillRect/>
          </a:stretch>
        </p:blipFill>
        <p:spPr>
          <a:xfrm>
            <a:off x="9912349" y="296864"/>
            <a:ext cx="1908176" cy="772435"/>
          </a:xfrm>
          <a:prstGeom prst="rect">
            <a:avLst/>
          </a:prstGeom>
        </p:spPr>
      </p:pic>
      <p:pic>
        <p:nvPicPr>
          <p:cNvPr id="7" name="Picture 6">
            <a:extLst>
              <a:ext uri="{FF2B5EF4-FFF2-40B4-BE49-F238E27FC236}">
                <a16:creationId xmlns:a16="http://schemas.microsoft.com/office/drawing/2014/main" id="{D7B10D6B-FA4E-C64C-80CB-C26EB625392C}"/>
              </a:ext>
            </a:extLst>
          </p:cNvPr>
          <p:cNvPicPr>
            <a:picLocks noChangeAspect="1"/>
          </p:cNvPicPr>
          <p:nvPr userDrawn="1"/>
        </p:nvPicPr>
        <p:blipFill rotWithShape="1">
          <a:blip r:embed="rId4">
            <a:alphaModFix amt="50000"/>
          </a:blip>
          <a:srcRect l="41988" t="48648" r="36206" b="35496"/>
          <a:stretch/>
        </p:blipFill>
        <p:spPr>
          <a:xfrm rot="19800000">
            <a:off x="7806389" y="1941002"/>
            <a:ext cx="5576706" cy="5576706"/>
          </a:xfrm>
          <a:prstGeom prst="rect">
            <a:avLst/>
          </a:prstGeom>
        </p:spPr>
      </p:pic>
      <p:sp>
        <p:nvSpPr>
          <p:cNvPr id="9" name="Oval 8">
            <a:extLst>
              <a:ext uri="{FF2B5EF4-FFF2-40B4-BE49-F238E27FC236}">
                <a16:creationId xmlns:a16="http://schemas.microsoft.com/office/drawing/2014/main" id="{690F0DEB-57AB-6B46-A742-550FA8584794}"/>
              </a:ext>
            </a:extLst>
          </p:cNvPr>
          <p:cNvSpPr/>
          <p:nvPr userDrawn="1"/>
        </p:nvSpPr>
        <p:spPr>
          <a:xfrm>
            <a:off x="8745348" y="2879961"/>
            <a:ext cx="3698788" cy="3698788"/>
          </a:xfrm>
          <a:prstGeom prst="ellipse">
            <a:avLst/>
          </a:prstGeom>
          <a:solidFill>
            <a:srgbClr val="00A9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8"/>
          </a:p>
        </p:txBody>
      </p:sp>
    </p:spTree>
    <p:extLst>
      <p:ext uri="{BB962C8B-B14F-4D97-AF65-F5344CB8AC3E}">
        <p14:creationId xmlns:p14="http://schemas.microsoft.com/office/powerpoint/2010/main" val="240379190"/>
      </p:ext>
    </p:extLst>
  </p:cSld>
  <p:clrMapOvr>
    <a:masterClrMapping/>
  </p:clrMapOvr>
</p:sldLayout>
</file>

<file path=ppt/slideLayouts/slideLayout161.xml><?xml version="1.0" encoding="utf-8"?>
<p:sldLayout xmlns:a="http://schemas.openxmlformats.org/drawingml/2006/main" xmlns:r="http://schemas.openxmlformats.org/officeDocument/2006/relationships" xmlns:p="http://schemas.openxmlformats.org/presentationml/2006/main" preserve="1" userDrawn="1">
  <p:cSld name="Dots White">
    <p:spTree>
      <p:nvGrpSpPr>
        <p:cNvPr id="1" name=""/>
        <p:cNvGrpSpPr/>
        <p:nvPr/>
      </p:nvGrpSpPr>
      <p:grpSpPr>
        <a:xfrm>
          <a:off x="0" y="0"/>
          <a:ext cx="0" cy="0"/>
          <a:chOff x="0" y="0"/>
          <a:chExt cx="0" cy="0"/>
        </a:xfrm>
      </p:grpSpPr>
      <p:pic>
        <p:nvPicPr>
          <p:cNvPr id="8" name="Picture 7" descr="A picture containing text, sign&#10;&#10;Description automatically generated">
            <a:extLst>
              <a:ext uri="{FF2B5EF4-FFF2-40B4-BE49-F238E27FC236}">
                <a16:creationId xmlns:a16="http://schemas.microsoft.com/office/drawing/2014/main" id="{A37B8E2A-9C55-FF47-979B-4166296E68AC}"/>
              </a:ext>
            </a:extLst>
          </p:cNvPr>
          <p:cNvPicPr>
            <a:picLocks noChangeAspect="1"/>
          </p:cNvPicPr>
          <p:nvPr userDrawn="1"/>
        </p:nvPicPr>
        <p:blipFill>
          <a:blip r:embed="rId2"/>
          <a:stretch>
            <a:fillRect/>
          </a:stretch>
        </p:blipFill>
        <p:spPr>
          <a:xfrm>
            <a:off x="9912350" y="334963"/>
            <a:ext cx="1908175" cy="772434"/>
          </a:xfrm>
          <a:prstGeom prst="rect">
            <a:avLst/>
          </a:prstGeom>
        </p:spPr>
      </p:pic>
      <p:pic>
        <p:nvPicPr>
          <p:cNvPr id="4" name="Picture 3">
            <a:extLst>
              <a:ext uri="{FF2B5EF4-FFF2-40B4-BE49-F238E27FC236}">
                <a16:creationId xmlns:a16="http://schemas.microsoft.com/office/drawing/2014/main" id="{80D2A033-ABBC-394E-A536-802FBF18F261}"/>
              </a:ext>
            </a:extLst>
          </p:cNvPr>
          <p:cNvPicPr>
            <a:picLocks noChangeAspect="1"/>
          </p:cNvPicPr>
          <p:nvPr userDrawn="1"/>
        </p:nvPicPr>
        <p:blipFill rotWithShape="1">
          <a:blip r:embed="rId3">
            <a:alphaModFix amt="50000"/>
          </a:blip>
          <a:srcRect l="42236" t="48649" r="36206" b="35676"/>
          <a:stretch/>
        </p:blipFill>
        <p:spPr>
          <a:xfrm rot="20700000">
            <a:off x="10359401" y="5135278"/>
            <a:ext cx="2318533" cy="2318535"/>
          </a:xfrm>
          <a:prstGeom prst="rect">
            <a:avLst/>
          </a:prstGeom>
        </p:spPr>
      </p:pic>
      <p:pic>
        <p:nvPicPr>
          <p:cNvPr id="5" name="Picture 4">
            <a:extLst>
              <a:ext uri="{FF2B5EF4-FFF2-40B4-BE49-F238E27FC236}">
                <a16:creationId xmlns:a16="http://schemas.microsoft.com/office/drawing/2014/main" id="{1D77F93C-DE66-F243-8552-88020A8EC067}"/>
              </a:ext>
            </a:extLst>
          </p:cNvPr>
          <p:cNvPicPr>
            <a:picLocks noChangeAspect="1"/>
          </p:cNvPicPr>
          <p:nvPr userDrawn="1"/>
        </p:nvPicPr>
        <p:blipFill rotWithShape="1">
          <a:blip r:embed="rId3">
            <a:alphaModFix amt="50000"/>
          </a:blip>
          <a:srcRect l="42236" t="48649" r="36206" b="35676"/>
          <a:stretch/>
        </p:blipFill>
        <p:spPr>
          <a:xfrm rot="20700000">
            <a:off x="10585359" y="3775868"/>
            <a:ext cx="839024" cy="839025"/>
          </a:xfrm>
          <a:prstGeom prst="rect">
            <a:avLst/>
          </a:prstGeom>
        </p:spPr>
      </p:pic>
      <p:pic>
        <p:nvPicPr>
          <p:cNvPr id="6" name="Picture 5">
            <a:extLst>
              <a:ext uri="{FF2B5EF4-FFF2-40B4-BE49-F238E27FC236}">
                <a16:creationId xmlns:a16="http://schemas.microsoft.com/office/drawing/2014/main" id="{BAEA0E8B-253F-EC49-B65D-7740FAF8617E}"/>
              </a:ext>
            </a:extLst>
          </p:cNvPr>
          <p:cNvPicPr>
            <a:picLocks noChangeAspect="1"/>
          </p:cNvPicPr>
          <p:nvPr userDrawn="1"/>
        </p:nvPicPr>
        <p:blipFill rotWithShape="1">
          <a:blip r:embed="rId3">
            <a:alphaModFix amt="50000"/>
          </a:blip>
          <a:srcRect l="42236" t="48649" r="36206" b="35676"/>
          <a:stretch/>
        </p:blipFill>
        <p:spPr>
          <a:xfrm rot="20700000">
            <a:off x="8375592" y="1801126"/>
            <a:ext cx="1901776" cy="1901778"/>
          </a:xfrm>
          <a:prstGeom prst="rect">
            <a:avLst/>
          </a:prstGeom>
        </p:spPr>
      </p:pic>
      <p:pic>
        <p:nvPicPr>
          <p:cNvPr id="7" name="Picture 6">
            <a:extLst>
              <a:ext uri="{FF2B5EF4-FFF2-40B4-BE49-F238E27FC236}">
                <a16:creationId xmlns:a16="http://schemas.microsoft.com/office/drawing/2014/main" id="{0A0202F4-BB05-D042-A8D9-39782D252F37}"/>
              </a:ext>
            </a:extLst>
          </p:cNvPr>
          <p:cNvPicPr>
            <a:picLocks noChangeAspect="1"/>
          </p:cNvPicPr>
          <p:nvPr userDrawn="1"/>
        </p:nvPicPr>
        <p:blipFill rotWithShape="1">
          <a:blip r:embed="rId3">
            <a:alphaModFix amt="50000"/>
          </a:blip>
          <a:srcRect l="42236" t="48649" r="36206" b="35676"/>
          <a:stretch/>
        </p:blipFill>
        <p:spPr>
          <a:xfrm rot="20700000">
            <a:off x="11612950" y="2269213"/>
            <a:ext cx="839024" cy="839025"/>
          </a:xfrm>
          <a:prstGeom prst="rect">
            <a:avLst/>
          </a:prstGeom>
        </p:spPr>
      </p:pic>
      <p:pic>
        <p:nvPicPr>
          <p:cNvPr id="9" name="Picture 8">
            <a:extLst>
              <a:ext uri="{FF2B5EF4-FFF2-40B4-BE49-F238E27FC236}">
                <a16:creationId xmlns:a16="http://schemas.microsoft.com/office/drawing/2014/main" id="{90D9096B-0DFA-0941-927F-E07E60EB6090}"/>
              </a:ext>
            </a:extLst>
          </p:cNvPr>
          <p:cNvPicPr>
            <a:picLocks noChangeAspect="1"/>
          </p:cNvPicPr>
          <p:nvPr userDrawn="1"/>
        </p:nvPicPr>
        <p:blipFill rotWithShape="1">
          <a:blip r:embed="rId3">
            <a:alphaModFix amt="50000"/>
          </a:blip>
          <a:srcRect l="42236" t="48649" r="36206" b="35676"/>
          <a:stretch/>
        </p:blipFill>
        <p:spPr>
          <a:xfrm rot="20700000">
            <a:off x="8856749" y="4418482"/>
            <a:ext cx="1178319" cy="1178320"/>
          </a:xfrm>
          <a:prstGeom prst="rect">
            <a:avLst/>
          </a:prstGeom>
        </p:spPr>
      </p:pic>
      <p:pic>
        <p:nvPicPr>
          <p:cNvPr id="10" name="Picture 9">
            <a:extLst>
              <a:ext uri="{FF2B5EF4-FFF2-40B4-BE49-F238E27FC236}">
                <a16:creationId xmlns:a16="http://schemas.microsoft.com/office/drawing/2014/main" id="{42429DDE-216A-CF43-BDA2-F719EB651F58}"/>
              </a:ext>
            </a:extLst>
          </p:cNvPr>
          <p:cNvPicPr>
            <a:picLocks noChangeAspect="1"/>
          </p:cNvPicPr>
          <p:nvPr userDrawn="1"/>
        </p:nvPicPr>
        <p:blipFill rotWithShape="1">
          <a:blip r:embed="rId3">
            <a:alphaModFix amt="50000"/>
          </a:blip>
          <a:srcRect l="42236" t="48649" r="36206" b="35676"/>
          <a:stretch/>
        </p:blipFill>
        <p:spPr>
          <a:xfrm rot="20700000">
            <a:off x="10555772" y="1885284"/>
            <a:ext cx="260385" cy="260385"/>
          </a:xfrm>
          <a:prstGeom prst="rect">
            <a:avLst/>
          </a:prstGeom>
        </p:spPr>
      </p:pic>
      <p:pic>
        <p:nvPicPr>
          <p:cNvPr id="11" name="Picture 10">
            <a:extLst>
              <a:ext uri="{FF2B5EF4-FFF2-40B4-BE49-F238E27FC236}">
                <a16:creationId xmlns:a16="http://schemas.microsoft.com/office/drawing/2014/main" id="{C67B6329-3108-304E-AC21-E5F7C79A6490}"/>
              </a:ext>
            </a:extLst>
          </p:cNvPr>
          <p:cNvPicPr>
            <a:picLocks noChangeAspect="1"/>
          </p:cNvPicPr>
          <p:nvPr userDrawn="1"/>
        </p:nvPicPr>
        <p:blipFill rotWithShape="1">
          <a:blip r:embed="rId3">
            <a:alphaModFix amt="50000"/>
          </a:blip>
          <a:srcRect l="42236" t="48649" r="36206" b="35676"/>
          <a:stretch/>
        </p:blipFill>
        <p:spPr>
          <a:xfrm rot="20700000">
            <a:off x="8580322" y="6272685"/>
            <a:ext cx="260385" cy="260385"/>
          </a:xfrm>
          <a:prstGeom prst="rect">
            <a:avLst/>
          </a:prstGeom>
        </p:spPr>
      </p:pic>
      <p:pic>
        <p:nvPicPr>
          <p:cNvPr id="12" name="Picture 11">
            <a:extLst>
              <a:ext uri="{FF2B5EF4-FFF2-40B4-BE49-F238E27FC236}">
                <a16:creationId xmlns:a16="http://schemas.microsoft.com/office/drawing/2014/main" id="{431B2A82-9F9E-D646-847C-5FCB36D8988F}"/>
              </a:ext>
            </a:extLst>
          </p:cNvPr>
          <p:cNvPicPr>
            <a:picLocks noChangeAspect="1"/>
          </p:cNvPicPr>
          <p:nvPr userDrawn="1"/>
        </p:nvPicPr>
        <p:blipFill rotWithShape="1">
          <a:blip r:embed="rId3">
            <a:alphaModFix amt="50000"/>
          </a:blip>
          <a:srcRect l="42236" t="48649" r="36206" b="35676"/>
          <a:stretch/>
        </p:blipFill>
        <p:spPr>
          <a:xfrm rot="20700000">
            <a:off x="8645347" y="427186"/>
            <a:ext cx="839024" cy="839025"/>
          </a:xfrm>
          <a:prstGeom prst="rect">
            <a:avLst/>
          </a:prstGeom>
        </p:spPr>
      </p:pic>
    </p:spTree>
    <p:extLst>
      <p:ext uri="{BB962C8B-B14F-4D97-AF65-F5344CB8AC3E}">
        <p14:creationId xmlns:p14="http://schemas.microsoft.com/office/powerpoint/2010/main" val="2877536759"/>
      </p:ext>
    </p:extLst>
  </p:cSld>
  <p:clrMapOvr>
    <a:masterClrMapping/>
  </p:clrMapOvr>
</p:sldLayout>
</file>

<file path=ppt/slideLayouts/slideLayout162.xml><?xml version="1.0" encoding="utf-8"?>
<p:sldLayout xmlns:a="http://schemas.openxmlformats.org/drawingml/2006/main" xmlns:r="http://schemas.openxmlformats.org/officeDocument/2006/relationships" xmlns:p="http://schemas.openxmlformats.org/presentationml/2006/main" preserve="1" userDrawn="1">
  <p:cSld name="Dots Teal">
    <p:spTree>
      <p:nvGrpSpPr>
        <p:cNvPr id="1" name=""/>
        <p:cNvGrpSpPr/>
        <p:nvPr/>
      </p:nvGrpSpPr>
      <p:grpSpPr>
        <a:xfrm>
          <a:off x="0" y="0"/>
          <a:ext cx="0" cy="0"/>
          <a:chOff x="0" y="0"/>
          <a:chExt cx="0" cy="0"/>
        </a:xfrm>
      </p:grpSpPr>
      <p:pic>
        <p:nvPicPr>
          <p:cNvPr id="8" name="Picture 7" descr="A picture containing text, sign&#10;&#10;Description automatically generated">
            <a:extLst>
              <a:ext uri="{FF2B5EF4-FFF2-40B4-BE49-F238E27FC236}">
                <a16:creationId xmlns:a16="http://schemas.microsoft.com/office/drawing/2014/main" id="{A37B8E2A-9C55-FF47-979B-4166296E68AC}"/>
              </a:ext>
            </a:extLst>
          </p:cNvPr>
          <p:cNvPicPr>
            <a:picLocks noChangeAspect="1"/>
          </p:cNvPicPr>
          <p:nvPr userDrawn="1"/>
        </p:nvPicPr>
        <p:blipFill>
          <a:blip r:embed="rId2"/>
          <a:stretch>
            <a:fillRect/>
          </a:stretch>
        </p:blipFill>
        <p:spPr>
          <a:xfrm>
            <a:off x="9912350" y="334963"/>
            <a:ext cx="1908175" cy="772434"/>
          </a:xfrm>
          <a:prstGeom prst="rect">
            <a:avLst/>
          </a:prstGeom>
        </p:spPr>
      </p:pic>
      <p:sp>
        <p:nvSpPr>
          <p:cNvPr id="4" name="Rectangle 3">
            <a:extLst>
              <a:ext uri="{FF2B5EF4-FFF2-40B4-BE49-F238E27FC236}">
                <a16:creationId xmlns:a16="http://schemas.microsoft.com/office/drawing/2014/main" id="{C9149ABF-D5F4-0146-9B09-669171DF2A67}"/>
              </a:ext>
            </a:extLst>
          </p:cNvPr>
          <p:cNvSpPr/>
          <p:nvPr userDrawn="1"/>
        </p:nvSpPr>
        <p:spPr>
          <a:xfrm>
            <a:off x="1" y="0"/>
            <a:ext cx="12192000" cy="6858000"/>
          </a:xfrm>
          <a:prstGeom prst="rect">
            <a:avLst/>
          </a:prstGeom>
          <a:solidFill>
            <a:srgbClr val="00A9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8">
              <a:latin typeface="Calibri" panose="020F0502020204030204" pitchFamily="34" charset="0"/>
              <a:cs typeface="Calibri" panose="020F0502020204030204" pitchFamily="34" charset="0"/>
            </a:endParaRPr>
          </a:p>
        </p:txBody>
      </p:sp>
      <p:pic>
        <p:nvPicPr>
          <p:cNvPr id="5" name="Picture 4" descr="A picture containing text&#10;&#10;Description automatically generated">
            <a:extLst>
              <a:ext uri="{FF2B5EF4-FFF2-40B4-BE49-F238E27FC236}">
                <a16:creationId xmlns:a16="http://schemas.microsoft.com/office/drawing/2014/main" id="{E67F7E83-D159-BB4F-ADAE-CE938E22809A}"/>
              </a:ext>
            </a:extLst>
          </p:cNvPr>
          <p:cNvPicPr>
            <a:picLocks noChangeAspect="1"/>
          </p:cNvPicPr>
          <p:nvPr userDrawn="1"/>
        </p:nvPicPr>
        <p:blipFill>
          <a:blip r:embed="rId3"/>
          <a:stretch>
            <a:fillRect/>
          </a:stretch>
        </p:blipFill>
        <p:spPr>
          <a:xfrm>
            <a:off x="9912349" y="296864"/>
            <a:ext cx="1908176" cy="772435"/>
          </a:xfrm>
          <a:prstGeom prst="rect">
            <a:avLst/>
          </a:prstGeom>
        </p:spPr>
      </p:pic>
      <p:pic>
        <p:nvPicPr>
          <p:cNvPr id="10" name="Picture 9">
            <a:extLst>
              <a:ext uri="{FF2B5EF4-FFF2-40B4-BE49-F238E27FC236}">
                <a16:creationId xmlns:a16="http://schemas.microsoft.com/office/drawing/2014/main" id="{CD137945-847D-DD4B-B75C-150F4DD9B866}"/>
              </a:ext>
            </a:extLst>
          </p:cNvPr>
          <p:cNvPicPr>
            <a:picLocks noChangeAspect="1"/>
          </p:cNvPicPr>
          <p:nvPr userDrawn="1"/>
        </p:nvPicPr>
        <p:blipFill rotWithShape="1">
          <a:blip r:embed="rId4">
            <a:alphaModFix amt="50000"/>
          </a:blip>
          <a:srcRect l="41988" t="48648" r="36206" b="35496"/>
          <a:stretch/>
        </p:blipFill>
        <p:spPr>
          <a:xfrm rot="19800000">
            <a:off x="10355447" y="5079507"/>
            <a:ext cx="2448244" cy="2448244"/>
          </a:xfrm>
          <a:prstGeom prst="rect">
            <a:avLst/>
          </a:prstGeom>
        </p:spPr>
      </p:pic>
      <p:pic>
        <p:nvPicPr>
          <p:cNvPr id="11" name="Picture 10">
            <a:extLst>
              <a:ext uri="{FF2B5EF4-FFF2-40B4-BE49-F238E27FC236}">
                <a16:creationId xmlns:a16="http://schemas.microsoft.com/office/drawing/2014/main" id="{425DD202-2248-1D4B-AF19-4ECC41FFEA89}"/>
              </a:ext>
            </a:extLst>
          </p:cNvPr>
          <p:cNvPicPr>
            <a:picLocks noChangeAspect="1"/>
          </p:cNvPicPr>
          <p:nvPr userDrawn="1"/>
        </p:nvPicPr>
        <p:blipFill rotWithShape="1">
          <a:blip r:embed="rId4">
            <a:alphaModFix amt="50000"/>
          </a:blip>
          <a:srcRect l="41988" t="48648" r="36206" b="35496"/>
          <a:stretch/>
        </p:blipFill>
        <p:spPr>
          <a:xfrm rot="19800000">
            <a:off x="8360550" y="1842934"/>
            <a:ext cx="1931860" cy="1931860"/>
          </a:xfrm>
          <a:prstGeom prst="rect">
            <a:avLst/>
          </a:prstGeom>
        </p:spPr>
      </p:pic>
      <p:pic>
        <p:nvPicPr>
          <p:cNvPr id="12" name="Picture 11">
            <a:extLst>
              <a:ext uri="{FF2B5EF4-FFF2-40B4-BE49-F238E27FC236}">
                <a16:creationId xmlns:a16="http://schemas.microsoft.com/office/drawing/2014/main" id="{CD2C5C3E-06C4-6F43-9B6F-B4552945064D}"/>
              </a:ext>
            </a:extLst>
          </p:cNvPr>
          <p:cNvPicPr>
            <a:picLocks noChangeAspect="1"/>
          </p:cNvPicPr>
          <p:nvPr userDrawn="1"/>
        </p:nvPicPr>
        <p:blipFill rotWithShape="1">
          <a:blip r:embed="rId4">
            <a:alphaModFix amt="50000"/>
          </a:blip>
          <a:srcRect l="41988" t="48648" r="36206" b="35496"/>
          <a:stretch/>
        </p:blipFill>
        <p:spPr>
          <a:xfrm rot="19800000">
            <a:off x="8844688" y="4415441"/>
            <a:ext cx="1202439" cy="1202439"/>
          </a:xfrm>
          <a:prstGeom prst="rect">
            <a:avLst/>
          </a:prstGeom>
        </p:spPr>
      </p:pic>
      <p:pic>
        <p:nvPicPr>
          <p:cNvPr id="13" name="Picture 12">
            <a:extLst>
              <a:ext uri="{FF2B5EF4-FFF2-40B4-BE49-F238E27FC236}">
                <a16:creationId xmlns:a16="http://schemas.microsoft.com/office/drawing/2014/main" id="{CD4897B8-E2A8-5344-898E-A7C75BE20771}"/>
              </a:ext>
            </a:extLst>
          </p:cNvPr>
          <p:cNvPicPr>
            <a:picLocks noChangeAspect="1"/>
          </p:cNvPicPr>
          <p:nvPr userDrawn="1"/>
        </p:nvPicPr>
        <p:blipFill rotWithShape="1">
          <a:blip r:embed="rId4">
            <a:alphaModFix amt="50000"/>
          </a:blip>
          <a:srcRect l="41988" t="48648" r="36206" b="35496"/>
          <a:stretch/>
        </p:blipFill>
        <p:spPr>
          <a:xfrm rot="19800000">
            <a:off x="8682109" y="467774"/>
            <a:ext cx="757849" cy="757849"/>
          </a:xfrm>
          <a:prstGeom prst="rect">
            <a:avLst/>
          </a:prstGeom>
        </p:spPr>
      </p:pic>
      <p:pic>
        <p:nvPicPr>
          <p:cNvPr id="14" name="Picture 13">
            <a:extLst>
              <a:ext uri="{FF2B5EF4-FFF2-40B4-BE49-F238E27FC236}">
                <a16:creationId xmlns:a16="http://schemas.microsoft.com/office/drawing/2014/main" id="{F19C0D9D-0EAA-7943-B589-079A933D769B}"/>
              </a:ext>
            </a:extLst>
          </p:cNvPr>
          <p:cNvPicPr>
            <a:picLocks noChangeAspect="1"/>
          </p:cNvPicPr>
          <p:nvPr userDrawn="1"/>
        </p:nvPicPr>
        <p:blipFill rotWithShape="1">
          <a:blip r:embed="rId4">
            <a:alphaModFix amt="50000"/>
          </a:blip>
          <a:srcRect l="41988" t="48648" r="36206" b="35496"/>
          <a:stretch/>
        </p:blipFill>
        <p:spPr>
          <a:xfrm rot="19800000">
            <a:off x="11635374" y="2284217"/>
            <a:ext cx="757849" cy="757849"/>
          </a:xfrm>
          <a:prstGeom prst="rect">
            <a:avLst/>
          </a:prstGeom>
        </p:spPr>
      </p:pic>
      <p:pic>
        <p:nvPicPr>
          <p:cNvPr id="15" name="Picture 14">
            <a:extLst>
              <a:ext uri="{FF2B5EF4-FFF2-40B4-BE49-F238E27FC236}">
                <a16:creationId xmlns:a16="http://schemas.microsoft.com/office/drawing/2014/main" id="{8903BE03-4D2C-9249-90CF-7B3BEBDEDCC6}"/>
              </a:ext>
            </a:extLst>
          </p:cNvPr>
          <p:cNvPicPr>
            <a:picLocks noChangeAspect="1"/>
          </p:cNvPicPr>
          <p:nvPr userDrawn="1"/>
        </p:nvPicPr>
        <p:blipFill rotWithShape="1">
          <a:blip r:embed="rId4">
            <a:alphaModFix amt="50000"/>
          </a:blip>
          <a:srcRect l="41988" t="48648" r="36206" b="35496"/>
          <a:stretch/>
        </p:blipFill>
        <p:spPr>
          <a:xfrm rot="19800000">
            <a:off x="10609763" y="3828812"/>
            <a:ext cx="757849" cy="757849"/>
          </a:xfrm>
          <a:prstGeom prst="rect">
            <a:avLst/>
          </a:prstGeom>
        </p:spPr>
      </p:pic>
      <p:pic>
        <p:nvPicPr>
          <p:cNvPr id="16" name="Picture 15">
            <a:extLst>
              <a:ext uri="{FF2B5EF4-FFF2-40B4-BE49-F238E27FC236}">
                <a16:creationId xmlns:a16="http://schemas.microsoft.com/office/drawing/2014/main" id="{9031D330-C626-7B46-9BD2-D85E00D7A5B3}"/>
              </a:ext>
            </a:extLst>
          </p:cNvPr>
          <p:cNvPicPr>
            <a:picLocks noChangeAspect="1"/>
          </p:cNvPicPr>
          <p:nvPr userDrawn="1"/>
        </p:nvPicPr>
        <p:blipFill rotWithShape="1">
          <a:blip r:embed="rId4">
            <a:alphaModFix amt="50000"/>
          </a:blip>
          <a:srcRect l="41988" t="48648" r="36206" b="35496"/>
          <a:stretch/>
        </p:blipFill>
        <p:spPr>
          <a:xfrm rot="19800000">
            <a:off x="8590426" y="6295331"/>
            <a:ext cx="215095" cy="215095"/>
          </a:xfrm>
          <a:prstGeom prst="rect">
            <a:avLst/>
          </a:prstGeom>
        </p:spPr>
      </p:pic>
      <p:pic>
        <p:nvPicPr>
          <p:cNvPr id="17" name="Picture 16">
            <a:extLst>
              <a:ext uri="{FF2B5EF4-FFF2-40B4-BE49-F238E27FC236}">
                <a16:creationId xmlns:a16="http://schemas.microsoft.com/office/drawing/2014/main" id="{1ED25077-5EDB-CA42-BCE8-4DE22976927E}"/>
              </a:ext>
            </a:extLst>
          </p:cNvPr>
          <p:cNvPicPr>
            <a:picLocks noChangeAspect="1"/>
          </p:cNvPicPr>
          <p:nvPr userDrawn="1"/>
        </p:nvPicPr>
        <p:blipFill rotWithShape="1">
          <a:blip r:embed="rId4">
            <a:alphaModFix amt="50000"/>
          </a:blip>
          <a:srcRect l="41988" t="48648" r="36206" b="35496"/>
          <a:stretch/>
        </p:blipFill>
        <p:spPr>
          <a:xfrm rot="19800000">
            <a:off x="10592220" y="1896325"/>
            <a:ext cx="215095" cy="215095"/>
          </a:xfrm>
          <a:prstGeom prst="rect">
            <a:avLst/>
          </a:prstGeom>
        </p:spPr>
      </p:pic>
    </p:spTree>
    <p:extLst>
      <p:ext uri="{BB962C8B-B14F-4D97-AF65-F5344CB8AC3E}">
        <p14:creationId xmlns:p14="http://schemas.microsoft.com/office/powerpoint/2010/main" val="734030391"/>
      </p:ext>
    </p:extLst>
  </p:cSld>
  <p:clrMapOvr>
    <a:masterClrMapping/>
  </p:clrMapOvr>
</p:sldLayout>
</file>

<file path=ppt/slideLayouts/slideLayout163.xml><?xml version="1.0" encoding="utf-8"?>
<p:sldLayout xmlns:a="http://schemas.openxmlformats.org/drawingml/2006/main" xmlns:r="http://schemas.openxmlformats.org/officeDocument/2006/relationships" xmlns:p="http://schemas.openxmlformats.org/presentationml/2006/main" preserve="1" userDrawn="1">
  <p:cSld name="Blank with Logo">
    <p:spTree>
      <p:nvGrpSpPr>
        <p:cNvPr id="1" name=""/>
        <p:cNvGrpSpPr/>
        <p:nvPr/>
      </p:nvGrpSpPr>
      <p:grpSpPr>
        <a:xfrm>
          <a:off x="0" y="0"/>
          <a:ext cx="0" cy="0"/>
          <a:chOff x="0" y="0"/>
          <a:chExt cx="0" cy="0"/>
        </a:xfrm>
      </p:grpSpPr>
      <p:pic>
        <p:nvPicPr>
          <p:cNvPr id="8" name="Picture 7" descr="A picture containing text, sign&#10;&#10;Description automatically generated">
            <a:extLst>
              <a:ext uri="{FF2B5EF4-FFF2-40B4-BE49-F238E27FC236}">
                <a16:creationId xmlns:a16="http://schemas.microsoft.com/office/drawing/2014/main" id="{A37B8E2A-9C55-FF47-979B-4166296E68AC}"/>
              </a:ext>
            </a:extLst>
          </p:cNvPr>
          <p:cNvPicPr>
            <a:picLocks noChangeAspect="1"/>
          </p:cNvPicPr>
          <p:nvPr userDrawn="1"/>
        </p:nvPicPr>
        <p:blipFill>
          <a:blip r:embed="rId2"/>
          <a:stretch>
            <a:fillRect/>
          </a:stretch>
        </p:blipFill>
        <p:spPr>
          <a:xfrm>
            <a:off x="9912350" y="334963"/>
            <a:ext cx="1908175" cy="772434"/>
          </a:xfrm>
          <a:prstGeom prst="rect">
            <a:avLst/>
          </a:prstGeom>
        </p:spPr>
      </p:pic>
    </p:spTree>
    <p:extLst>
      <p:ext uri="{BB962C8B-B14F-4D97-AF65-F5344CB8AC3E}">
        <p14:creationId xmlns:p14="http://schemas.microsoft.com/office/powerpoint/2010/main" val="2441384840"/>
      </p:ext>
    </p:extLst>
  </p:cSld>
  <p:clrMapOvr>
    <a:masterClrMapping/>
  </p:clrMapOvr>
</p:sldLayout>
</file>

<file path=ppt/slideLayouts/slideLayout16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0C37844-B6C1-5147-9CCD-BAFF09119696}" type="datetimeFigureOut">
              <a:rPr lang="en-US" smtClean="0"/>
              <a:t>10/1/2024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10652FC-2AD3-0140-A404-2F85095173EC}" type="slidenum">
              <a:rPr lang="en-US" smtClean="0"/>
              <a:t>‹#›</a:t>
            </a:fld>
            <a:endParaRPr lang="en-US"/>
          </a:p>
        </p:txBody>
      </p:sp>
    </p:spTree>
    <p:extLst>
      <p:ext uri="{BB962C8B-B14F-4D97-AF65-F5344CB8AC3E}">
        <p14:creationId xmlns:p14="http://schemas.microsoft.com/office/powerpoint/2010/main" val="293120491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65.xml><?xml version="1.0" encoding="utf-8"?>
<p:sldLayout xmlns:a="http://schemas.openxmlformats.org/drawingml/2006/main" xmlns:r="http://schemas.openxmlformats.org/officeDocument/2006/relationships" xmlns:p="http://schemas.openxmlformats.org/presentationml/2006/main" preserve="1" userDrawn="1">
  <p:cSld name="4_Title and Content">
    <p:spTree>
      <p:nvGrpSpPr>
        <p:cNvPr id="1" name=""/>
        <p:cNvGrpSpPr/>
        <p:nvPr/>
      </p:nvGrpSpPr>
      <p:grpSpPr>
        <a:xfrm>
          <a:off x="0" y="0"/>
          <a:ext cx="0" cy="0"/>
          <a:chOff x="0" y="0"/>
          <a:chExt cx="0" cy="0"/>
        </a:xfrm>
      </p:grpSpPr>
      <p:pic>
        <p:nvPicPr>
          <p:cNvPr id="8" name="Picture 7" descr="A picture containing text, sign&#10;&#10;Description automatically generated">
            <a:extLst>
              <a:ext uri="{FF2B5EF4-FFF2-40B4-BE49-F238E27FC236}">
                <a16:creationId xmlns:a16="http://schemas.microsoft.com/office/drawing/2014/main" id="{A37B8E2A-9C55-FF47-979B-4166296E68AC}"/>
              </a:ext>
            </a:extLst>
          </p:cNvPr>
          <p:cNvPicPr>
            <a:picLocks noChangeAspect="1"/>
          </p:cNvPicPr>
          <p:nvPr userDrawn="1"/>
        </p:nvPicPr>
        <p:blipFill>
          <a:blip r:embed="rId2"/>
          <a:stretch>
            <a:fillRect/>
          </a:stretch>
        </p:blipFill>
        <p:spPr>
          <a:xfrm>
            <a:off x="9912349" y="334963"/>
            <a:ext cx="1908175" cy="772434"/>
          </a:xfrm>
          <a:prstGeom prst="rect">
            <a:avLst/>
          </a:prstGeom>
        </p:spPr>
      </p:pic>
      <p:sp>
        <p:nvSpPr>
          <p:cNvPr id="4" name="Rectangle 3">
            <a:extLst>
              <a:ext uri="{FF2B5EF4-FFF2-40B4-BE49-F238E27FC236}">
                <a16:creationId xmlns:a16="http://schemas.microsoft.com/office/drawing/2014/main" id="{C9149ABF-D5F4-0146-9B09-669171DF2A67}"/>
              </a:ext>
            </a:extLst>
          </p:cNvPr>
          <p:cNvSpPr/>
          <p:nvPr userDrawn="1"/>
        </p:nvSpPr>
        <p:spPr>
          <a:xfrm>
            <a:off x="1" y="0"/>
            <a:ext cx="12192000" cy="6858000"/>
          </a:xfrm>
          <a:prstGeom prst="rect">
            <a:avLst/>
          </a:prstGeom>
          <a:solidFill>
            <a:srgbClr val="00A9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pic>
        <p:nvPicPr>
          <p:cNvPr id="5" name="Picture 4" descr="A picture containing text&#10;&#10;Description automatically generated">
            <a:extLst>
              <a:ext uri="{FF2B5EF4-FFF2-40B4-BE49-F238E27FC236}">
                <a16:creationId xmlns:a16="http://schemas.microsoft.com/office/drawing/2014/main" id="{E67F7E83-D159-BB4F-ADAE-CE938E22809A}"/>
              </a:ext>
            </a:extLst>
          </p:cNvPr>
          <p:cNvPicPr>
            <a:picLocks noChangeAspect="1"/>
          </p:cNvPicPr>
          <p:nvPr userDrawn="1"/>
        </p:nvPicPr>
        <p:blipFill>
          <a:blip r:embed="rId3"/>
          <a:stretch>
            <a:fillRect/>
          </a:stretch>
        </p:blipFill>
        <p:spPr>
          <a:xfrm>
            <a:off x="9912348" y="296863"/>
            <a:ext cx="1908176" cy="772435"/>
          </a:xfrm>
          <a:prstGeom prst="rect">
            <a:avLst/>
          </a:prstGeom>
        </p:spPr>
      </p:pic>
    </p:spTree>
    <p:extLst>
      <p:ext uri="{BB962C8B-B14F-4D97-AF65-F5344CB8AC3E}">
        <p14:creationId xmlns:p14="http://schemas.microsoft.com/office/powerpoint/2010/main" val="1319438214"/>
      </p:ext>
    </p:extLst>
  </p:cSld>
  <p:clrMapOvr>
    <a:masterClrMapping/>
  </p:clrMapOvr>
</p:sldLayout>
</file>

<file path=ppt/slideLayouts/slideLayout166.xml><?xml version="1.0" encoding="utf-8"?>
<p:sldLayout xmlns:a="http://schemas.openxmlformats.org/drawingml/2006/main" xmlns:r="http://schemas.openxmlformats.org/officeDocument/2006/relationships" xmlns:p="http://schemas.openxmlformats.org/presentationml/2006/main" preserve="1" userDrawn="1">
  <p:cSld name="5_Title and Content">
    <p:spTree>
      <p:nvGrpSpPr>
        <p:cNvPr id="1" name=""/>
        <p:cNvGrpSpPr/>
        <p:nvPr/>
      </p:nvGrpSpPr>
      <p:grpSpPr>
        <a:xfrm>
          <a:off x="0" y="0"/>
          <a:ext cx="0" cy="0"/>
          <a:chOff x="0" y="0"/>
          <a:chExt cx="0" cy="0"/>
        </a:xfrm>
      </p:grpSpPr>
      <p:pic>
        <p:nvPicPr>
          <p:cNvPr id="8" name="Picture 7" descr="A picture containing text, sign&#10;&#10;Description automatically generated">
            <a:extLst>
              <a:ext uri="{FF2B5EF4-FFF2-40B4-BE49-F238E27FC236}">
                <a16:creationId xmlns:a16="http://schemas.microsoft.com/office/drawing/2014/main" id="{A37B8E2A-9C55-FF47-979B-4166296E68AC}"/>
              </a:ext>
            </a:extLst>
          </p:cNvPr>
          <p:cNvPicPr>
            <a:picLocks noChangeAspect="1"/>
          </p:cNvPicPr>
          <p:nvPr userDrawn="1"/>
        </p:nvPicPr>
        <p:blipFill>
          <a:blip r:embed="rId2"/>
          <a:stretch>
            <a:fillRect/>
          </a:stretch>
        </p:blipFill>
        <p:spPr>
          <a:xfrm>
            <a:off x="9912349" y="334963"/>
            <a:ext cx="1908175" cy="772434"/>
          </a:xfrm>
          <a:prstGeom prst="rect">
            <a:avLst/>
          </a:prstGeom>
        </p:spPr>
      </p:pic>
      <p:sp>
        <p:nvSpPr>
          <p:cNvPr id="4" name="Rectangle 3">
            <a:extLst>
              <a:ext uri="{FF2B5EF4-FFF2-40B4-BE49-F238E27FC236}">
                <a16:creationId xmlns:a16="http://schemas.microsoft.com/office/drawing/2014/main" id="{F76B9A54-5AEA-DD47-9624-49782F5B253F}"/>
              </a:ext>
            </a:extLst>
          </p:cNvPr>
          <p:cNvSpPr/>
          <p:nvPr userDrawn="1"/>
        </p:nvSpPr>
        <p:spPr>
          <a:xfrm>
            <a:off x="-1" y="6524624"/>
            <a:ext cx="12192001" cy="333375"/>
          </a:xfrm>
          <a:prstGeom prst="rect">
            <a:avLst/>
          </a:prstGeom>
          <a:solidFill>
            <a:srgbClr val="00A9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025986649"/>
      </p:ext>
    </p:extLst>
  </p:cSld>
  <p:clrMapOvr>
    <a:masterClrMapping/>
  </p:clrMapOvr>
</p:sldLayout>
</file>

<file path=ppt/slideLayouts/slideLayout16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7D1F29-D6B4-E79C-6BAE-B29785FAA7E7}"/>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FB75E2F6-1CC6-CA81-063C-81D49489C6A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0BDE5C94-C9CD-407C-7131-0B2343B18CC6}"/>
              </a:ext>
            </a:extLst>
          </p:cNvPr>
          <p:cNvSpPr>
            <a:spLocks noGrp="1"/>
          </p:cNvSpPr>
          <p:nvPr>
            <p:ph type="dt" sz="half" idx="10"/>
          </p:nvPr>
        </p:nvSpPr>
        <p:spPr/>
        <p:txBody>
          <a:bodyPr/>
          <a:lstStyle/>
          <a:p>
            <a:fld id="{2B7194AE-AAF2-4057-BD79-3BFA96C1378F}" type="datetimeFigureOut">
              <a:rPr lang="en-GB" smtClean="0"/>
              <a:t>01/10/2024</a:t>
            </a:fld>
            <a:endParaRPr lang="en-GB"/>
          </a:p>
        </p:txBody>
      </p:sp>
      <p:sp>
        <p:nvSpPr>
          <p:cNvPr id="5" name="Footer Placeholder 4">
            <a:extLst>
              <a:ext uri="{FF2B5EF4-FFF2-40B4-BE49-F238E27FC236}">
                <a16:creationId xmlns:a16="http://schemas.microsoft.com/office/drawing/2014/main" id="{7C2D5E77-4A2F-1B23-3A6F-B191AAA7BF16}"/>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0D9690D1-8C73-61E0-7EEB-A3F8CCEEE289}"/>
              </a:ext>
            </a:extLst>
          </p:cNvPr>
          <p:cNvSpPr>
            <a:spLocks noGrp="1"/>
          </p:cNvSpPr>
          <p:nvPr>
            <p:ph type="sldNum" sz="quarter" idx="12"/>
          </p:nvPr>
        </p:nvSpPr>
        <p:spPr/>
        <p:txBody>
          <a:bodyPr/>
          <a:lstStyle/>
          <a:p>
            <a:fld id="{CEBAFC3C-548F-4BB5-85C6-6AEC245F1302}" type="slidenum">
              <a:rPr lang="en-GB" smtClean="0"/>
              <a:t>‹#›</a:t>
            </a:fld>
            <a:endParaRPr lang="en-GB"/>
          </a:p>
        </p:txBody>
      </p:sp>
    </p:spTree>
    <p:extLst>
      <p:ext uri="{BB962C8B-B14F-4D97-AF65-F5344CB8AC3E}">
        <p14:creationId xmlns:p14="http://schemas.microsoft.com/office/powerpoint/2010/main" val="1284105979"/>
      </p:ext>
    </p:extLst>
  </p:cSld>
  <p:clrMapOvr>
    <a:masterClrMapping/>
  </p:clrMapOvr>
</p:sldLayout>
</file>

<file path=ppt/slideLayouts/slideLayout16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BCDE60-F870-B444-632B-2D3E12935898}"/>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B7711C79-D75C-FC0C-33A9-C0BD02DE3758}"/>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FF5AF713-2896-364D-2C9B-1DDBC006D8EE}"/>
              </a:ext>
            </a:extLst>
          </p:cNvPr>
          <p:cNvSpPr>
            <a:spLocks noGrp="1"/>
          </p:cNvSpPr>
          <p:nvPr>
            <p:ph type="dt" sz="half" idx="10"/>
          </p:nvPr>
        </p:nvSpPr>
        <p:spPr/>
        <p:txBody>
          <a:bodyPr/>
          <a:lstStyle/>
          <a:p>
            <a:fld id="{2B7194AE-AAF2-4057-BD79-3BFA96C1378F}" type="datetimeFigureOut">
              <a:rPr lang="en-GB" smtClean="0"/>
              <a:t>01/10/2024</a:t>
            </a:fld>
            <a:endParaRPr lang="en-GB"/>
          </a:p>
        </p:txBody>
      </p:sp>
      <p:sp>
        <p:nvSpPr>
          <p:cNvPr id="5" name="Footer Placeholder 4">
            <a:extLst>
              <a:ext uri="{FF2B5EF4-FFF2-40B4-BE49-F238E27FC236}">
                <a16:creationId xmlns:a16="http://schemas.microsoft.com/office/drawing/2014/main" id="{555C5822-A2E0-423E-2988-4D6A7794D91B}"/>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42EA6C4B-F4E3-4F14-12BD-C64D6A45890E}"/>
              </a:ext>
            </a:extLst>
          </p:cNvPr>
          <p:cNvSpPr>
            <a:spLocks noGrp="1"/>
          </p:cNvSpPr>
          <p:nvPr>
            <p:ph type="sldNum" sz="quarter" idx="12"/>
          </p:nvPr>
        </p:nvSpPr>
        <p:spPr/>
        <p:txBody>
          <a:bodyPr/>
          <a:lstStyle/>
          <a:p>
            <a:fld id="{CEBAFC3C-548F-4BB5-85C6-6AEC245F1302}" type="slidenum">
              <a:rPr lang="en-GB" smtClean="0"/>
              <a:t>‹#›</a:t>
            </a:fld>
            <a:endParaRPr lang="en-GB"/>
          </a:p>
        </p:txBody>
      </p:sp>
    </p:spTree>
    <p:extLst>
      <p:ext uri="{BB962C8B-B14F-4D97-AF65-F5344CB8AC3E}">
        <p14:creationId xmlns:p14="http://schemas.microsoft.com/office/powerpoint/2010/main" val="2564412181"/>
      </p:ext>
    </p:extLst>
  </p:cSld>
  <p:clrMapOvr>
    <a:masterClrMapping/>
  </p:clrMapOvr>
</p:sldLayout>
</file>

<file path=ppt/slideLayouts/slideLayout16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1C3CB0-D46F-43E5-BF4A-74C8EEB8BD15}"/>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55D019DE-83DF-9FE0-AE68-00B15578B31A}"/>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4E30DF3C-1C28-7DB5-91CB-F02FBCB6BFCE}"/>
              </a:ext>
            </a:extLst>
          </p:cNvPr>
          <p:cNvSpPr>
            <a:spLocks noGrp="1"/>
          </p:cNvSpPr>
          <p:nvPr>
            <p:ph type="dt" sz="half" idx="10"/>
          </p:nvPr>
        </p:nvSpPr>
        <p:spPr/>
        <p:txBody>
          <a:bodyPr/>
          <a:lstStyle/>
          <a:p>
            <a:fld id="{2B7194AE-AAF2-4057-BD79-3BFA96C1378F}" type="datetimeFigureOut">
              <a:rPr lang="en-GB" smtClean="0"/>
              <a:t>01/10/2024</a:t>
            </a:fld>
            <a:endParaRPr lang="en-GB"/>
          </a:p>
        </p:txBody>
      </p:sp>
      <p:sp>
        <p:nvSpPr>
          <p:cNvPr id="5" name="Footer Placeholder 4">
            <a:extLst>
              <a:ext uri="{FF2B5EF4-FFF2-40B4-BE49-F238E27FC236}">
                <a16:creationId xmlns:a16="http://schemas.microsoft.com/office/drawing/2014/main" id="{BDD6CF25-66E3-298E-EADA-C3FF49E642C7}"/>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14248400-6466-5F85-A4B9-B96D2499C4E8}"/>
              </a:ext>
            </a:extLst>
          </p:cNvPr>
          <p:cNvSpPr>
            <a:spLocks noGrp="1"/>
          </p:cNvSpPr>
          <p:nvPr>
            <p:ph type="sldNum" sz="quarter" idx="12"/>
          </p:nvPr>
        </p:nvSpPr>
        <p:spPr/>
        <p:txBody>
          <a:bodyPr/>
          <a:lstStyle/>
          <a:p>
            <a:fld id="{CEBAFC3C-548F-4BB5-85C6-6AEC245F1302}" type="slidenum">
              <a:rPr lang="en-GB" smtClean="0"/>
              <a:t>‹#›</a:t>
            </a:fld>
            <a:endParaRPr lang="en-GB"/>
          </a:p>
        </p:txBody>
      </p:sp>
    </p:spTree>
    <p:extLst>
      <p:ext uri="{BB962C8B-B14F-4D97-AF65-F5344CB8AC3E}">
        <p14:creationId xmlns:p14="http://schemas.microsoft.com/office/powerpoint/2010/main" val="84198960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eal Line">
    <p:spTree>
      <p:nvGrpSpPr>
        <p:cNvPr id="1" name=""/>
        <p:cNvGrpSpPr/>
        <p:nvPr/>
      </p:nvGrpSpPr>
      <p:grpSpPr>
        <a:xfrm>
          <a:off x="0" y="0"/>
          <a:ext cx="0" cy="0"/>
          <a:chOff x="0" y="0"/>
          <a:chExt cx="0" cy="0"/>
        </a:xfrm>
      </p:grpSpPr>
      <p:pic>
        <p:nvPicPr>
          <p:cNvPr id="8" name="Picture 7" descr="A picture containing text, sign&#10;&#10;Description automatically generated">
            <a:extLst>
              <a:ext uri="{FF2B5EF4-FFF2-40B4-BE49-F238E27FC236}">
                <a16:creationId xmlns:a16="http://schemas.microsoft.com/office/drawing/2014/main" id="{A37B8E2A-9C55-FF47-979B-4166296E68AC}"/>
              </a:ext>
            </a:extLst>
          </p:cNvPr>
          <p:cNvPicPr>
            <a:picLocks noChangeAspect="1"/>
          </p:cNvPicPr>
          <p:nvPr userDrawn="1"/>
        </p:nvPicPr>
        <p:blipFill>
          <a:blip r:embed="rId2"/>
          <a:stretch>
            <a:fillRect/>
          </a:stretch>
        </p:blipFill>
        <p:spPr>
          <a:xfrm>
            <a:off x="9912349" y="334963"/>
            <a:ext cx="1908175" cy="772434"/>
          </a:xfrm>
          <a:prstGeom prst="rect">
            <a:avLst/>
          </a:prstGeom>
        </p:spPr>
      </p:pic>
      <p:sp>
        <p:nvSpPr>
          <p:cNvPr id="4" name="Rectangle 3">
            <a:extLst>
              <a:ext uri="{FF2B5EF4-FFF2-40B4-BE49-F238E27FC236}">
                <a16:creationId xmlns:a16="http://schemas.microsoft.com/office/drawing/2014/main" id="{F76B9A54-5AEA-DD47-9624-49782F5B253F}"/>
              </a:ext>
            </a:extLst>
          </p:cNvPr>
          <p:cNvSpPr/>
          <p:nvPr userDrawn="1"/>
        </p:nvSpPr>
        <p:spPr>
          <a:xfrm>
            <a:off x="-1" y="6524625"/>
            <a:ext cx="12192001" cy="333375"/>
          </a:xfrm>
          <a:prstGeom prst="rect">
            <a:avLst/>
          </a:prstGeom>
          <a:solidFill>
            <a:srgbClr val="00A9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9">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231511311"/>
      </p:ext>
    </p:extLst>
  </p:cSld>
  <p:clrMapOvr>
    <a:masterClrMapping/>
  </p:clrMapOvr>
</p:sldLayout>
</file>

<file path=ppt/slideLayouts/slideLayout17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795665-DB96-6466-5C77-1BDBBDCDD6B8}"/>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D3A96837-5380-CF9E-C625-2D9A13FC6126}"/>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EDA2EB58-4C9C-4C05-B824-F012D5032DFE}"/>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C9AD4228-778F-84DE-0557-9AC8FB665641}"/>
              </a:ext>
            </a:extLst>
          </p:cNvPr>
          <p:cNvSpPr>
            <a:spLocks noGrp="1"/>
          </p:cNvSpPr>
          <p:nvPr>
            <p:ph type="dt" sz="half" idx="10"/>
          </p:nvPr>
        </p:nvSpPr>
        <p:spPr/>
        <p:txBody>
          <a:bodyPr/>
          <a:lstStyle/>
          <a:p>
            <a:fld id="{2B7194AE-AAF2-4057-BD79-3BFA96C1378F}" type="datetimeFigureOut">
              <a:rPr lang="en-GB" smtClean="0"/>
              <a:t>01/10/2024</a:t>
            </a:fld>
            <a:endParaRPr lang="en-GB"/>
          </a:p>
        </p:txBody>
      </p:sp>
      <p:sp>
        <p:nvSpPr>
          <p:cNvPr id="6" name="Footer Placeholder 5">
            <a:extLst>
              <a:ext uri="{FF2B5EF4-FFF2-40B4-BE49-F238E27FC236}">
                <a16:creationId xmlns:a16="http://schemas.microsoft.com/office/drawing/2014/main" id="{9704E0BC-5E1E-AD6B-6E0C-284942F38163}"/>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685B8009-EC57-86AC-683F-478BEC70C384}"/>
              </a:ext>
            </a:extLst>
          </p:cNvPr>
          <p:cNvSpPr>
            <a:spLocks noGrp="1"/>
          </p:cNvSpPr>
          <p:nvPr>
            <p:ph type="sldNum" sz="quarter" idx="12"/>
          </p:nvPr>
        </p:nvSpPr>
        <p:spPr/>
        <p:txBody>
          <a:bodyPr/>
          <a:lstStyle/>
          <a:p>
            <a:fld id="{CEBAFC3C-548F-4BB5-85C6-6AEC245F1302}" type="slidenum">
              <a:rPr lang="en-GB" smtClean="0"/>
              <a:t>‹#›</a:t>
            </a:fld>
            <a:endParaRPr lang="en-GB"/>
          </a:p>
        </p:txBody>
      </p:sp>
    </p:spTree>
    <p:extLst>
      <p:ext uri="{BB962C8B-B14F-4D97-AF65-F5344CB8AC3E}">
        <p14:creationId xmlns:p14="http://schemas.microsoft.com/office/powerpoint/2010/main" val="3975454700"/>
      </p:ext>
    </p:extLst>
  </p:cSld>
  <p:clrMapOvr>
    <a:masterClrMapping/>
  </p:clrMapOvr>
</p:sldLayout>
</file>

<file path=ppt/slideLayouts/slideLayout17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0B2BCD-D02B-DD35-99DA-53A8D46AA400}"/>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68A49AC2-579B-D4BD-228F-2D4ACD7BB66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DEFA2EE3-74B4-EE37-0A84-D2B0206632D4}"/>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A4E5480D-02AB-B5CF-6912-EC2AD003CEB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6ADC13A4-8FDD-9F58-299E-191058C00CDA}"/>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E9EDBF34-209E-F0AB-FBC2-F5364B3909CC}"/>
              </a:ext>
            </a:extLst>
          </p:cNvPr>
          <p:cNvSpPr>
            <a:spLocks noGrp="1"/>
          </p:cNvSpPr>
          <p:nvPr>
            <p:ph type="dt" sz="half" idx="10"/>
          </p:nvPr>
        </p:nvSpPr>
        <p:spPr/>
        <p:txBody>
          <a:bodyPr/>
          <a:lstStyle/>
          <a:p>
            <a:fld id="{2B7194AE-AAF2-4057-BD79-3BFA96C1378F}" type="datetimeFigureOut">
              <a:rPr lang="en-GB" smtClean="0"/>
              <a:t>01/10/2024</a:t>
            </a:fld>
            <a:endParaRPr lang="en-GB"/>
          </a:p>
        </p:txBody>
      </p:sp>
      <p:sp>
        <p:nvSpPr>
          <p:cNvPr id="8" name="Footer Placeholder 7">
            <a:extLst>
              <a:ext uri="{FF2B5EF4-FFF2-40B4-BE49-F238E27FC236}">
                <a16:creationId xmlns:a16="http://schemas.microsoft.com/office/drawing/2014/main" id="{E3FB79FA-3BCA-2DA1-8217-379A2AAEAD9F}"/>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2D796166-8C43-DE24-3B9C-C2BC3B838DAE}"/>
              </a:ext>
            </a:extLst>
          </p:cNvPr>
          <p:cNvSpPr>
            <a:spLocks noGrp="1"/>
          </p:cNvSpPr>
          <p:nvPr>
            <p:ph type="sldNum" sz="quarter" idx="12"/>
          </p:nvPr>
        </p:nvSpPr>
        <p:spPr/>
        <p:txBody>
          <a:bodyPr/>
          <a:lstStyle/>
          <a:p>
            <a:fld id="{CEBAFC3C-548F-4BB5-85C6-6AEC245F1302}" type="slidenum">
              <a:rPr lang="en-GB" smtClean="0"/>
              <a:t>‹#›</a:t>
            </a:fld>
            <a:endParaRPr lang="en-GB"/>
          </a:p>
        </p:txBody>
      </p:sp>
    </p:spTree>
    <p:extLst>
      <p:ext uri="{BB962C8B-B14F-4D97-AF65-F5344CB8AC3E}">
        <p14:creationId xmlns:p14="http://schemas.microsoft.com/office/powerpoint/2010/main" val="3757726863"/>
      </p:ext>
    </p:extLst>
  </p:cSld>
  <p:clrMapOvr>
    <a:masterClrMapping/>
  </p:clrMapOvr>
</p:sldLayout>
</file>

<file path=ppt/slideLayouts/slideLayout17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76C735-1FDB-3DB4-8749-E13487D6DF2A}"/>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9B91216B-540A-8644-52F6-08F8F04FD312}"/>
              </a:ext>
            </a:extLst>
          </p:cNvPr>
          <p:cNvSpPr>
            <a:spLocks noGrp="1"/>
          </p:cNvSpPr>
          <p:nvPr>
            <p:ph type="dt" sz="half" idx="10"/>
          </p:nvPr>
        </p:nvSpPr>
        <p:spPr/>
        <p:txBody>
          <a:bodyPr/>
          <a:lstStyle/>
          <a:p>
            <a:fld id="{2B7194AE-AAF2-4057-BD79-3BFA96C1378F}" type="datetimeFigureOut">
              <a:rPr lang="en-GB" smtClean="0"/>
              <a:t>01/10/2024</a:t>
            </a:fld>
            <a:endParaRPr lang="en-GB"/>
          </a:p>
        </p:txBody>
      </p:sp>
      <p:sp>
        <p:nvSpPr>
          <p:cNvPr id="4" name="Footer Placeholder 3">
            <a:extLst>
              <a:ext uri="{FF2B5EF4-FFF2-40B4-BE49-F238E27FC236}">
                <a16:creationId xmlns:a16="http://schemas.microsoft.com/office/drawing/2014/main" id="{8FEA46C7-959F-5AE1-8B9C-DBFCE7804DD9}"/>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C90DC037-9F4A-731B-2573-50B5BC161798}"/>
              </a:ext>
            </a:extLst>
          </p:cNvPr>
          <p:cNvSpPr>
            <a:spLocks noGrp="1"/>
          </p:cNvSpPr>
          <p:nvPr>
            <p:ph type="sldNum" sz="quarter" idx="12"/>
          </p:nvPr>
        </p:nvSpPr>
        <p:spPr/>
        <p:txBody>
          <a:bodyPr/>
          <a:lstStyle/>
          <a:p>
            <a:fld id="{CEBAFC3C-548F-4BB5-85C6-6AEC245F1302}" type="slidenum">
              <a:rPr lang="en-GB" smtClean="0"/>
              <a:t>‹#›</a:t>
            </a:fld>
            <a:endParaRPr lang="en-GB"/>
          </a:p>
        </p:txBody>
      </p:sp>
    </p:spTree>
    <p:extLst>
      <p:ext uri="{BB962C8B-B14F-4D97-AF65-F5344CB8AC3E}">
        <p14:creationId xmlns:p14="http://schemas.microsoft.com/office/powerpoint/2010/main" val="1946373606"/>
      </p:ext>
    </p:extLst>
  </p:cSld>
  <p:clrMapOvr>
    <a:masterClrMapping/>
  </p:clrMapOvr>
</p:sldLayout>
</file>

<file path=ppt/slideLayouts/slideLayout17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DA44C86-5256-5529-10D4-F2B9DD1CC08E}"/>
              </a:ext>
            </a:extLst>
          </p:cNvPr>
          <p:cNvSpPr>
            <a:spLocks noGrp="1"/>
          </p:cNvSpPr>
          <p:nvPr>
            <p:ph type="dt" sz="half" idx="10"/>
          </p:nvPr>
        </p:nvSpPr>
        <p:spPr/>
        <p:txBody>
          <a:bodyPr/>
          <a:lstStyle/>
          <a:p>
            <a:fld id="{2B7194AE-AAF2-4057-BD79-3BFA96C1378F}" type="datetimeFigureOut">
              <a:rPr lang="en-GB" smtClean="0"/>
              <a:t>01/10/2024</a:t>
            </a:fld>
            <a:endParaRPr lang="en-GB"/>
          </a:p>
        </p:txBody>
      </p:sp>
      <p:sp>
        <p:nvSpPr>
          <p:cNvPr id="3" name="Footer Placeholder 2">
            <a:extLst>
              <a:ext uri="{FF2B5EF4-FFF2-40B4-BE49-F238E27FC236}">
                <a16:creationId xmlns:a16="http://schemas.microsoft.com/office/drawing/2014/main" id="{A9414592-A63A-711D-8994-5D7FF5126E82}"/>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9790E5CF-228D-B248-C1AD-68AA0B1151F3}"/>
              </a:ext>
            </a:extLst>
          </p:cNvPr>
          <p:cNvSpPr>
            <a:spLocks noGrp="1"/>
          </p:cNvSpPr>
          <p:nvPr>
            <p:ph type="sldNum" sz="quarter" idx="12"/>
          </p:nvPr>
        </p:nvSpPr>
        <p:spPr/>
        <p:txBody>
          <a:bodyPr/>
          <a:lstStyle/>
          <a:p>
            <a:fld id="{CEBAFC3C-548F-4BB5-85C6-6AEC245F1302}" type="slidenum">
              <a:rPr lang="en-GB" smtClean="0"/>
              <a:t>‹#›</a:t>
            </a:fld>
            <a:endParaRPr lang="en-GB"/>
          </a:p>
        </p:txBody>
      </p:sp>
    </p:spTree>
    <p:extLst>
      <p:ext uri="{BB962C8B-B14F-4D97-AF65-F5344CB8AC3E}">
        <p14:creationId xmlns:p14="http://schemas.microsoft.com/office/powerpoint/2010/main" val="3070777900"/>
      </p:ext>
    </p:extLst>
  </p:cSld>
  <p:clrMapOvr>
    <a:masterClrMapping/>
  </p:clrMapOvr>
</p:sldLayout>
</file>

<file path=ppt/slideLayouts/slideLayout17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D50138-2B87-6EB7-032B-685F0247FDA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1E13B8DE-A252-569B-F63D-1E7B8DE5336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14552240-989F-9ED4-28A9-B58EF1AD22C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C006AA9-556B-13E9-31FE-FF9994E1E12A}"/>
              </a:ext>
            </a:extLst>
          </p:cNvPr>
          <p:cNvSpPr>
            <a:spLocks noGrp="1"/>
          </p:cNvSpPr>
          <p:nvPr>
            <p:ph type="dt" sz="half" idx="10"/>
          </p:nvPr>
        </p:nvSpPr>
        <p:spPr/>
        <p:txBody>
          <a:bodyPr/>
          <a:lstStyle/>
          <a:p>
            <a:fld id="{2B7194AE-AAF2-4057-BD79-3BFA96C1378F}" type="datetimeFigureOut">
              <a:rPr lang="en-GB" smtClean="0"/>
              <a:t>01/10/2024</a:t>
            </a:fld>
            <a:endParaRPr lang="en-GB"/>
          </a:p>
        </p:txBody>
      </p:sp>
      <p:sp>
        <p:nvSpPr>
          <p:cNvPr id="6" name="Footer Placeholder 5">
            <a:extLst>
              <a:ext uri="{FF2B5EF4-FFF2-40B4-BE49-F238E27FC236}">
                <a16:creationId xmlns:a16="http://schemas.microsoft.com/office/drawing/2014/main" id="{1EA5220A-DA96-56C1-101C-25F84EC8CFDA}"/>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5D3811EE-2738-5BAD-F5F5-BE38955973D7}"/>
              </a:ext>
            </a:extLst>
          </p:cNvPr>
          <p:cNvSpPr>
            <a:spLocks noGrp="1"/>
          </p:cNvSpPr>
          <p:nvPr>
            <p:ph type="sldNum" sz="quarter" idx="12"/>
          </p:nvPr>
        </p:nvSpPr>
        <p:spPr/>
        <p:txBody>
          <a:bodyPr/>
          <a:lstStyle/>
          <a:p>
            <a:fld id="{CEBAFC3C-548F-4BB5-85C6-6AEC245F1302}" type="slidenum">
              <a:rPr lang="en-GB" smtClean="0"/>
              <a:t>‹#›</a:t>
            </a:fld>
            <a:endParaRPr lang="en-GB"/>
          </a:p>
        </p:txBody>
      </p:sp>
    </p:spTree>
    <p:extLst>
      <p:ext uri="{BB962C8B-B14F-4D97-AF65-F5344CB8AC3E}">
        <p14:creationId xmlns:p14="http://schemas.microsoft.com/office/powerpoint/2010/main" val="2794912636"/>
      </p:ext>
    </p:extLst>
  </p:cSld>
  <p:clrMapOvr>
    <a:masterClrMapping/>
  </p:clrMapOvr>
</p:sldLayout>
</file>

<file path=ppt/slideLayouts/slideLayout17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4E78F9-14E6-0FC9-7807-34EFBB7BA12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1F2BCC6D-2DBD-59EF-138D-BDE64D9A7D0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AA30AC24-CBDC-896B-8815-63991662388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A4A3AD8-E065-1CD8-2427-8C133C859598}"/>
              </a:ext>
            </a:extLst>
          </p:cNvPr>
          <p:cNvSpPr>
            <a:spLocks noGrp="1"/>
          </p:cNvSpPr>
          <p:nvPr>
            <p:ph type="dt" sz="half" idx="10"/>
          </p:nvPr>
        </p:nvSpPr>
        <p:spPr/>
        <p:txBody>
          <a:bodyPr/>
          <a:lstStyle/>
          <a:p>
            <a:fld id="{2B7194AE-AAF2-4057-BD79-3BFA96C1378F}" type="datetimeFigureOut">
              <a:rPr lang="en-GB" smtClean="0"/>
              <a:t>01/10/2024</a:t>
            </a:fld>
            <a:endParaRPr lang="en-GB"/>
          </a:p>
        </p:txBody>
      </p:sp>
      <p:sp>
        <p:nvSpPr>
          <p:cNvPr id="6" name="Footer Placeholder 5">
            <a:extLst>
              <a:ext uri="{FF2B5EF4-FFF2-40B4-BE49-F238E27FC236}">
                <a16:creationId xmlns:a16="http://schemas.microsoft.com/office/drawing/2014/main" id="{E68191AF-F15E-42B2-8D64-535F19A50D47}"/>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9C27D0FD-E89C-BDF4-E072-606BDD6CE386}"/>
              </a:ext>
            </a:extLst>
          </p:cNvPr>
          <p:cNvSpPr>
            <a:spLocks noGrp="1"/>
          </p:cNvSpPr>
          <p:nvPr>
            <p:ph type="sldNum" sz="quarter" idx="12"/>
          </p:nvPr>
        </p:nvSpPr>
        <p:spPr/>
        <p:txBody>
          <a:bodyPr/>
          <a:lstStyle/>
          <a:p>
            <a:fld id="{CEBAFC3C-548F-4BB5-85C6-6AEC245F1302}" type="slidenum">
              <a:rPr lang="en-GB" smtClean="0"/>
              <a:t>‹#›</a:t>
            </a:fld>
            <a:endParaRPr lang="en-GB"/>
          </a:p>
        </p:txBody>
      </p:sp>
    </p:spTree>
    <p:extLst>
      <p:ext uri="{BB962C8B-B14F-4D97-AF65-F5344CB8AC3E}">
        <p14:creationId xmlns:p14="http://schemas.microsoft.com/office/powerpoint/2010/main" val="962381711"/>
      </p:ext>
    </p:extLst>
  </p:cSld>
  <p:clrMapOvr>
    <a:masterClrMapping/>
  </p:clrMapOvr>
</p:sldLayout>
</file>

<file path=ppt/slideLayouts/slideLayout17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4B464D-4D75-E3E7-EDE5-2374F706842B}"/>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F878076A-0727-8A88-D2C2-26976A6C74CD}"/>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8B2FB82C-5CBA-CAF0-4D11-D45DF0123459}"/>
              </a:ext>
            </a:extLst>
          </p:cNvPr>
          <p:cNvSpPr>
            <a:spLocks noGrp="1"/>
          </p:cNvSpPr>
          <p:nvPr>
            <p:ph type="dt" sz="half" idx="10"/>
          </p:nvPr>
        </p:nvSpPr>
        <p:spPr/>
        <p:txBody>
          <a:bodyPr/>
          <a:lstStyle/>
          <a:p>
            <a:fld id="{2B7194AE-AAF2-4057-BD79-3BFA96C1378F}" type="datetimeFigureOut">
              <a:rPr lang="en-GB" smtClean="0"/>
              <a:t>01/10/2024</a:t>
            </a:fld>
            <a:endParaRPr lang="en-GB"/>
          </a:p>
        </p:txBody>
      </p:sp>
      <p:sp>
        <p:nvSpPr>
          <p:cNvPr id="5" name="Footer Placeholder 4">
            <a:extLst>
              <a:ext uri="{FF2B5EF4-FFF2-40B4-BE49-F238E27FC236}">
                <a16:creationId xmlns:a16="http://schemas.microsoft.com/office/drawing/2014/main" id="{71DA9A83-B36D-B28B-3AAA-0606A0DCBCC5}"/>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DBF695C5-4F9F-6BA1-822D-D28235575120}"/>
              </a:ext>
            </a:extLst>
          </p:cNvPr>
          <p:cNvSpPr>
            <a:spLocks noGrp="1"/>
          </p:cNvSpPr>
          <p:nvPr>
            <p:ph type="sldNum" sz="quarter" idx="12"/>
          </p:nvPr>
        </p:nvSpPr>
        <p:spPr/>
        <p:txBody>
          <a:bodyPr/>
          <a:lstStyle/>
          <a:p>
            <a:fld id="{CEBAFC3C-548F-4BB5-85C6-6AEC245F1302}" type="slidenum">
              <a:rPr lang="en-GB" smtClean="0"/>
              <a:t>‹#›</a:t>
            </a:fld>
            <a:endParaRPr lang="en-GB"/>
          </a:p>
        </p:txBody>
      </p:sp>
    </p:spTree>
    <p:extLst>
      <p:ext uri="{BB962C8B-B14F-4D97-AF65-F5344CB8AC3E}">
        <p14:creationId xmlns:p14="http://schemas.microsoft.com/office/powerpoint/2010/main" val="3080674986"/>
      </p:ext>
    </p:extLst>
  </p:cSld>
  <p:clrMapOvr>
    <a:masterClrMapping/>
  </p:clrMapOvr>
</p:sldLayout>
</file>

<file path=ppt/slideLayouts/slideLayout17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C4F7C41-999C-7250-2548-1224513C3339}"/>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1CD85D9D-9CBF-9866-A031-BB389642ACDA}"/>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040EBFF7-3609-5AA5-5A40-3238272E892B}"/>
              </a:ext>
            </a:extLst>
          </p:cNvPr>
          <p:cNvSpPr>
            <a:spLocks noGrp="1"/>
          </p:cNvSpPr>
          <p:nvPr>
            <p:ph type="dt" sz="half" idx="10"/>
          </p:nvPr>
        </p:nvSpPr>
        <p:spPr/>
        <p:txBody>
          <a:bodyPr/>
          <a:lstStyle/>
          <a:p>
            <a:fld id="{2B7194AE-AAF2-4057-BD79-3BFA96C1378F}" type="datetimeFigureOut">
              <a:rPr lang="en-GB" smtClean="0"/>
              <a:t>01/10/2024</a:t>
            </a:fld>
            <a:endParaRPr lang="en-GB"/>
          </a:p>
        </p:txBody>
      </p:sp>
      <p:sp>
        <p:nvSpPr>
          <p:cNvPr id="5" name="Footer Placeholder 4">
            <a:extLst>
              <a:ext uri="{FF2B5EF4-FFF2-40B4-BE49-F238E27FC236}">
                <a16:creationId xmlns:a16="http://schemas.microsoft.com/office/drawing/2014/main" id="{092AAC7B-CFEF-7A95-A9D9-9F3FBC00A797}"/>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EE523638-380A-3702-1AAE-7231E713B1B8}"/>
              </a:ext>
            </a:extLst>
          </p:cNvPr>
          <p:cNvSpPr>
            <a:spLocks noGrp="1"/>
          </p:cNvSpPr>
          <p:nvPr>
            <p:ph type="sldNum" sz="quarter" idx="12"/>
          </p:nvPr>
        </p:nvSpPr>
        <p:spPr/>
        <p:txBody>
          <a:bodyPr/>
          <a:lstStyle/>
          <a:p>
            <a:fld id="{CEBAFC3C-548F-4BB5-85C6-6AEC245F1302}" type="slidenum">
              <a:rPr lang="en-GB" smtClean="0"/>
              <a:t>‹#›</a:t>
            </a:fld>
            <a:endParaRPr lang="en-GB"/>
          </a:p>
        </p:txBody>
      </p:sp>
    </p:spTree>
    <p:extLst>
      <p:ext uri="{BB962C8B-B14F-4D97-AF65-F5344CB8AC3E}">
        <p14:creationId xmlns:p14="http://schemas.microsoft.com/office/powerpoint/2010/main" val="175469853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 preserve="1">
  <p:cSld name="Blank Logo">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4" name="Date Placeholder 3"/>
          <p:cNvSpPr>
            <a:spLocks noGrp="1"/>
          </p:cNvSpPr>
          <p:nvPr>
            <p:ph type="dt" sz="half" idx="10"/>
          </p:nvPr>
        </p:nvSpPr>
        <p:spPr/>
        <p:txBody>
          <a:bodyPr/>
          <a:lstStyle/>
          <a:p>
            <a:fld id="{30C37844-B6C1-5147-9CCD-BAFF09119696}" type="datetimeFigureOut">
              <a:rPr lang="en-US" smtClean="0"/>
              <a:t>10/1/2024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10652FC-2AD3-0140-A404-2F85095173EC}" type="slidenum">
              <a:rPr lang="en-US" smtClean="0"/>
              <a:t>‹#›</a:t>
            </a:fld>
            <a:endParaRPr lang="en-US"/>
          </a:p>
        </p:txBody>
      </p:sp>
      <p:pic>
        <p:nvPicPr>
          <p:cNvPr id="7" name="Picture 6" descr="A picture containing text, sign&#10;&#10;Description automatically generated">
            <a:extLst>
              <a:ext uri="{FF2B5EF4-FFF2-40B4-BE49-F238E27FC236}">
                <a16:creationId xmlns:a16="http://schemas.microsoft.com/office/drawing/2014/main" id="{89DEB336-237B-0A44-A9C5-35BC55A9E9F5}"/>
              </a:ext>
            </a:extLst>
          </p:cNvPr>
          <p:cNvPicPr>
            <a:picLocks noChangeAspect="1"/>
          </p:cNvPicPr>
          <p:nvPr userDrawn="1"/>
        </p:nvPicPr>
        <p:blipFill>
          <a:blip r:embed="rId2"/>
          <a:stretch>
            <a:fillRect/>
          </a:stretch>
        </p:blipFill>
        <p:spPr>
          <a:xfrm>
            <a:off x="9912349" y="334963"/>
            <a:ext cx="1908175" cy="772434"/>
          </a:xfrm>
          <a:prstGeom prst="rect">
            <a:avLst/>
          </a:prstGeom>
        </p:spPr>
      </p:pic>
    </p:spTree>
    <p:extLst>
      <p:ext uri="{BB962C8B-B14F-4D97-AF65-F5344CB8AC3E}">
        <p14:creationId xmlns:p14="http://schemas.microsoft.com/office/powerpoint/2010/main" val="283419888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 preserve="1">
  <p:cSld name="Blank White Logo">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4" name="Date Placeholder 3"/>
          <p:cNvSpPr>
            <a:spLocks noGrp="1"/>
          </p:cNvSpPr>
          <p:nvPr>
            <p:ph type="dt" sz="half" idx="10"/>
          </p:nvPr>
        </p:nvSpPr>
        <p:spPr/>
        <p:txBody>
          <a:bodyPr/>
          <a:lstStyle/>
          <a:p>
            <a:fld id="{30C37844-B6C1-5147-9CCD-BAFF09119696}" type="datetimeFigureOut">
              <a:rPr lang="en-US" smtClean="0"/>
              <a:t>10/1/2024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10652FC-2AD3-0140-A404-2F85095173EC}" type="slidenum">
              <a:rPr lang="en-US" smtClean="0"/>
              <a:t>‹#›</a:t>
            </a:fld>
            <a:endParaRPr lang="en-US"/>
          </a:p>
        </p:txBody>
      </p:sp>
      <p:pic>
        <p:nvPicPr>
          <p:cNvPr id="8" name="Picture 7" descr="A picture containing text&#10;&#10;Description automatically generated">
            <a:extLst>
              <a:ext uri="{FF2B5EF4-FFF2-40B4-BE49-F238E27FC236}">
                <a16:creationId xmlns:a16="http://schemas.microsoft.com/office/drawing/2014/main" id="{7C6F77B0-D38A-6D46-9D20-FF6537760595}"/>
              </a:ext>
            </a:extLst>
          </p:cNvPr>
          <p:cNvPicPr>
            <a:picLocks noChangeAspect="1"/>
          </p:cNvPicPr>
          <p:nvPr userDrawn="1"/>
        </p:nvPicPr>
        <p:blipFill>
          <a:blip r:embed="rId2"/>
          <a:stretch>
            <a:fillRect/>
          </a:stretch>
        </p:blipFill>
        <p:spPr>
          <a:xfrm>
            <a:off x="9912348" y="296863"/>
            <a:ext cx="1908176" cy="772435"/>
          </a:xfrm>
          <a:prstGeom prst="rect">
            <a:avLst/>
          </a:prstGeom>
        </p:spPr>
      </p:pic>
    </p:spTree>
    <p:extLst>
      <p:ext uri="{BB962C8B-B14F-4D97-AF65-F5344CB8AC3E}">
        <p14:creationId xmlns:p14="http://schemas.microsoft.com/office/powerpoint/2010/main" val="185721878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Blank White Logo">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5999"/>
            </a:lvl1pPr>
          </a:lstStyle>
          <a:p>
            <a:r>
              <a:rPr lang="en-GB"/>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131" indent="0" algn="ctr">
              <a:buNone/>
              <a:defRPr sz="2000"/>
            </a:lvl2pPr>
            <a:lvl3pPr marL="914262" indent="0" algn="ctr">
              <a:buNone/>
              <a:defRPr sz="1799"/>
            </a:lvl3pPr>
            <a:lvl4pPr marL="1371394" indent="0" algn="ctr">
              <a:buNone/>
              <a:defRPr sz="1600"/>
            </a:lvl4pPr>
            <a:lvl5pPr marL="1828524" indent="0" algn="ctr">
              <a:buNone/>
              <a:defRPr sz="1600"/>
            </a:lvl5pPr>
            <a:lvl6pPr marL="2285656" indent="0" algn="ctr">
              <a:buNone/>
              <a:defRPr sz="1600"/>
            </a:lvl6pPr>
            <a:lvl7pPr marL="2742787" indent="0" algn="ctr">
              <a:buNone/>
              <a:defRPr sz="1600"/>
            </a:lvl7pPr>
            <a:lvl8pPr marL="3199918" indent="0" algn="ctr">
              <a:buNone/>
              <a:defRPr sz="1600"/>
            </a:lvl8pPr>
            <a:lvl9pPr marL="3657049" indent="0" algn="ctr">
              <a:buNone/>
              <a:defRPr sz="1600"/>
            </a:lvl9pPr>
          </a:lstStyle>
          <a:p>
            <a:r>
              <a:rPr lang="en-GB"/>
              <a:t>Click to edit Master subtitle style</a:t>
            </a:r>
            <a:endParaRPr lang="en-US"/>
          </a:p>
        </p:txBody>
      </p:sp>
      <p:sp>
        <p:nvSpPr>
          <p:cNvPr id="4" name="Date Placeholder 3"/>
          <p:cNvSpPr>
            <a:spLocks noGrp="1"/>
          </p:cNvSpPr>
          <p:nvPr>
            <p:ph type="dt" sz="half" idx="10"/>
          </p:nvPr>
        </p:nvSpPr>
        <p:spPr/>
        <p:txBody>
          <a:bodyPr/>
          <a:lstStyle/>
          <a:p>
            <a:fld id="{30C37844-B6C1-5147-9CCD-BAFF09119696}" type="datetimeFigureOut">
              <a:rPr lang="en-US" smtClean="0"/>
              <a:t>10/1/2024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10652FC-2AD3-0140-A404-2F85095173EC}" type="slidenum">
              <a:rPr lang="en-US" smtClean="0"/>
              <a:t>‹#›</a:t>
            </a:fld>
            <a:endParaRPr lang="en-US"/>
          </a:p>
        </p:txBody>
      </p:sp>
      <p:pic>
        <p:nvPicPr>
          <p:cNvPr id="8" name="Picture 7" descr="A picture containing text&#10;&#10;Description automatically generated">
            <a:extLst>
              <a:ext uri="{FF2B5EF4-FFF2-40B4-BE49-F238E27FC236}">
                <a16:creationId xmlns:a16="http://schemas.microsoft.com/office/drawing/2014/main" id="{7C6F77B0-D38A-6D46-9D20-FF6537760595}"/>
              </a:ext>
            </a:extLst>
          </p:cNvPr>
          <p:cNvPicPr>
            <a:picLocks noChangeAspect="1"/>
          </p:cNvPicPr>
          <p:nvPr userDrawn="1"/>
        </p:nvPicPr>
        <p:blipFill>
          <a:blip r:embed="rId2"/>
          <a:stretch>
            <a:fillRect/>
          </a:stretch>
        </p:blipFill>
        <p:spPr>
          <a:xfrm>
            <a:off x="9912348" y="296864"/>
            <a:ext cx="1908176" cy="772435"/>
          </a:xfrm>
          <a:prstGeom prst="rect">
            <a:avLst/>
          </a:prstGeom>
        </p:spPr>
      </p:pic>
    </p:spTree>
    <p:extLst>
      <p:ext uri="{BB962C8B-B14F-4D97-AF65-F5344CB8AC3E}">
        <p14:creationId xmlns:p14="http://schemas.microsoft.com/office/powerpoint/2010/main" val="270917013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7CE0C41B-69FF-6C45-B76D-C77578B10071}"/>
              </a:ext>
            </a:extLst>
          </p:cNvPr>
          <p:cNvSpPr/>
          <p:nvPr userDrawn="1"/>
        </p:nvSpPr>
        <p:spPr>
          <a:xfrm>
            <a:off x="0" y="0"/>
            <a:ext cx="4295775" cy="6858000"/>
          </a:xfrm>
          <a:prstGeom prst="rect">
            <a:avLst/>
          </a:prstGeom>
          <a:solidFill>
            <a:srgbClr val="00A9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descr="A picture containing text, sign&#10;&#10;Description automatically generated">
            <a:extLst>
              <a:ext uri="{FF2B5EF4-FFF2-40B4-BE49-F238E27FC236}">
                <a16:creationId xmlns:a16="http://schemas.microsoft.com/office/drawing/2014/main" id="{A37B8E2A-9C55-FF47-979B-4166296E68AC}"/>
              </a:ext>
            </a:extLst>
          </p:cNvPr>
          <p:cNvPicPr>
            <a:picLocks noChangeAspect="1"/>
          </p:cNvPicPr>
          <p:nvPr userDrawn="1"/>
        </p:nvPicPr>
        <p:blipFill>
          <a:blip r:embed="rId2"/>
          <a:stretch>
            <a:fillRect/>
          </a:stretch>
        </p:blipFill>
        <p:spPr>
          <a:xfrm>
            <a:off x="9912349" y="334963"/>
            <a:ext cx="1908175" cy="772434"/>
          </a:xfrm>
          <a:prstGeom prst="rect">
            <a:avLst/>
          </a:prstGeom>
        </p:spPr>
      </p:pic>
    </p:spTree>
    <p:extLst>
      <p:ext uri="{BB962C8B-B14F-4D97-AF65-F5344CB8AC3E}">
        <p14:creationId xmlns:p14="http://schemas.microsoft.com/office/powerpoint/2010/main" val="399208920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13_Title and Content">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7CE0C41B-69FF-6C45-B76D-C77578B10071}"/>
              </a:ext>
            </a:extLst>
          </p:cNvPr>
          <p:cNvSpPr/>
          <p:nvPr userDrawn="1"/>
        </p:nvSpPr>
        <p:spPr>
          <a:xfrm>
            <a:off x="0" y="0"/>
            <a:ext cx="4295775" cy="6858000"/>
          </a:xfrm>
          <a:prstGeom prst="rect">
            <a:avLst/>
          </a:prstGeom>
          <a:solidFill>
            <a:srgbClr val="00A9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descr="A picture containing text, sign&#10;&#10;Description automatically generated">
            <a:extLst>
              <a:ext uri="{FF2B5EF4-FFF2-40B4-BE49-F238E27FC236}">
                <a16:creationId xmlns:a16="http://schemas.microsoft.com/office/drawing/2014/main" id="{A37B8E2A-9C55-FF47-979B-4166296E68AC}"/>
              </a:ext>
            </a:extLst>
          </p:cNvPr>
          <p:cNvPicPr>
            <a:picLocks noChangeAspect="1"/>
          </p:cNvPicPr>
          <p:nvPr userDrawn="1"/>
        </p:nvPicPr>
        <p:blipFill>
          <a:blip r:embed="rId2"/>
          <a:stretch>
            <a:fillRect/>
          </a:stretch>
        </p:blipFill>
        <p:spPr>
          <a:xfrm>
            <a:off x="9912349" y="334963"/>
            <a:ext cx="1908175" cy="772434"/>
          </a:xfrm>
          <a:prstGeom prst="rect">
            <a:avLst/>
          </a:prstGeom>
        </p:spPr>
      </p:pic>
      <p:pic>
        <p:nvPicPr>
          <p:cNvPr id="4" name="Picture 3">
            <a:extLst>
              <a:ext uri="{FF2B5EF4-FFF2-40B4-BE49-F238E27FC236}">
                <a16:creationId xmlns:a16="http://schemas.microsoft.com/office/drawing/2014/main" id="{71AE3DFC-A247-B340-AB77-8A7B707A1730}"/>
              </a:ext>
            </a:extLst>
          </p:cNvPr>
          <p:cNvPicPr>
            <a:picLocks noChangeAspect="1"/>
          </p:cNvPicPr>
          <p:nvPr userDrawn="1"/>
        </p:nvPicPr>
        <p:blipFill rotWithShape="1">
          <a:blip r:embed="rId3">
            <a:alphaModFix amt="20000"/>
          </a:blip>
          <a:srcRect t="25169" b="14298"/>
          <a:stretch/>
        </p:blipFill>
        <p:spPr>
          <a:xfrm>
            <a:off x="4187824" y="1"/>
            <a:ext cx="8005788" cy="6858000"/>
          </a:xfrm>
          <a:prstGeom prst="rect">
            <a:avLst/>
          </a:prstGeom>
        </p:spPr>
      </p:pic>
    </p:spTree>
    <p:extLst>
      <p:ext uri="{BB962C8B-B14F-4D97-AF65-F5344CB8AC3E}">
        <p14:creationId xmlns:p14="http://schemas.microsoft.com/office/powerpoint/2010/main" val="208140994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6_Title and Content">
    <p:spTree>
      <p:nvGrpSpPr>
        <p:cNvPr id="1" name=""/>
        <p:cNvGrpSpPr/>
        <p:nvPr/>
      </p:nvGrpSpPr>
      <p:grpSpPr>
        <a:xfrm>
          <a:off x="0" y="0"/>
          <a:ext cx="0" cy="0"/>
          <a:chOff x="0" y="0"/>
          <a:chExt cx="0" cy="0"/>
        </a:xfrm>
      </p:grpSpPr>
      <p:pic>
        <p:nvPicPr>
          <p:cNvPr id="8" name="Picture 7" descr="A picture containing text, sign&#10;&#10;Description automatically generated">
            <a:extLst>
              <a:ext uri="{FF2B5EF4-FFF2-40B4-BE49-F238E27FC236}">
                <a16:creationId xmlns:a16="http://schemas.microsoft.com/office/drawing/2014/main" id="{A37B8E2A-9C55-FF47-979B-4166296E68AC}"/>
              </a:ext>
            </a:extLst>
          </p:cNvPr>
          <p:cNvPicPr>
            <a:picLocks noChangeAspect="1"/>
          </p:cNvPicPr>
          <p:nvPr userDrawn="1"/>
        </p:nvPicPr>
        <p:blipFill>
          <a:blip r:embed="rId2"/>
          <a:stretch>
            <a:fillRect/>
          </a:stretch>
        </p:blipFill>
        <p:spPr>
          <a:xfrm>
            <a:off x="9912349" y="334963"/>
            <a:ext cx="1908175" cy="772434"/>
          </a:xfrm>
          <a:prstGeom prst="rect">
            <a:avLst/>
          </a:prstGeom>
        </p:spPr>
      </p:pic>
      <p:sp>
        <p:nvSpPr>
          <p:cNvPr id="4" name="Rectangle 3">
            <a:extLst>
              <a:ext uri="{FF2B5EF4-FFF2-40B4-BE49-F238E27FC236}">
                <a16:creationId xmlns:a16="http://schemas.microsoft.com/office/drawing/2014/main" id="{85AAACFD-F6AA-AB4D-8FFD-0933B201C669}"/>
              </a:ext>
            </a:extLst>
          </p:cNvPr>
          <p:cNvSpPr/>
          <p:nvPr userDrawn="1"/>
        </p:nvSpPr>
        <p:spPr>
          <a:xfrm>
            <a:off x="0" y="0"/>
            <a:ext cx="4295775" cy="6858000"/>
          </a:xfrm>
          <a:prstGeom prst="rect">
            <a:avLst/>
          </a:prstGeom>
          <a:solidFill>
            <a:srgbClr val="00A9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pic>
        <p:nvPicPr>
          <p:cNvPr id="5" name="Graphic 4">
            <a:extLst>
              <a:ext uri="{FF2B5EF4-FFF2-40B4-BE49-F238E27FC236}">
                <a16:creationId xmlns:a16="http://schemas.microsoft.com/office/drawing/2014/main" id="{115C5446-B212-CC47-8F52-ABB36D4E0E41}"/>
              </a:ext>
            </a:extLst>
          </p:cNvPr>
          <p:cNvPicPr>
            <a:picLocks noChangeAspect="1"/>
          </p:cNvPicPr>
          <p:nvPr userDrawn="1"/>
        </p:nvPicPr>
        <p:blipFill rotWithShape="1">
          <a:blip r:embed="rId3">
            <a:extLst>
              <a:ext uri="{96DAC541-7B7A-43D3-8B79-37D633B846F1}">
                <asvg:svgBlip xmlns:asvg="http://schemas.microsoft.com/office/drawing/2016/SVG/main" r:embed="rId4"/>
              </a:ext>
            </a:extLst>
          </a:blip>
          <a:srcRect l="61607" t="32365" r="37077" b="41599"/>
          <a:stretch/>
        </p:blipFill>
        <p:spPr>
          <a:xfrm>
            <a:off x="4289459" y="560597"/>
            <a:ext cx="310092" cy="6297403"/>
          </a:xfrm>
          <a:prstGeom prst="rect">
            <a:avLst/>
          </a:prstGeom>
        </p:spPr>
      </p:pic>
    </p:spTree>
    <p:extLst>
      <p:ext uri="{BB962C8B-B14F-4D97-AF65-F5344CB8AC3E}">
        <p14:creationId xmlns:p14="http://schemas.microsoft.com/office/powerpoint/2010/main" val="349320312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pic>
        <p:nvPicPr>
          <p:cNvPr id="8" name="Picture 7" descr="A picture containing text, sign&#10;&#10;Description automatically generated">
            <a:extLst>
              <a:ext uri="{FF2B5EF4-FFF2-40B4-BE49-F238E27FC236}">
                <a16:creationId xmlns:a16="http://schemas.microsoft.com/office/drawing/2014/main" id="{A37B8E2A-9C55-FF47-979B-4166296E68AC}"/>
              </a:ext>
            </a:extLst>
          </p:cNvPr>
          <p:cNvPicPr>
            <a:picLocks noChangeAspect="1"/>
          </p:cNvPicPr>
          <p:nvPr userDrawn="1"/>
        </p:nvPicPr>
        <p:blipFill>
          <a:blip r:embed="rId2"/>
          <a:stretch>
            <a:fillRect/>
          </a:stretch>
        </p:blipFill>
        <p:spPr>
          <a:xfrm>
            <a:off x="9912349" y="334963"/>
            <a:ext cx="1908175" cy="772434"/>
          </a:xfrm>
          <a:prstGeom prst="rect">
            <a:avLst/>
          </a:prstGeom>
        </p:spPr>
      </p:pic>
      <p:sp>
        <p:nvSpPr>
          <p:cNvPr id="4" name="Rectangle 3">
            <a:extLst>
              <a:ext uri="{FF2B5EF4-FFF2-40B4-BE49-F238E27FC236}">
                <a16:creationId xmlns:a16="http://schemas.microsoft.com/office/drawing/2014/main" id="{E79C81D3-2073-3B48-9688-7B93B2C89BDF}"/>
              </a:ext>
            </a:extLst>
          </p:cNvPr>
          <p:cNvSpPr/>
          <p:nvPr userDrawn="1"/>
        </p:nvSpPr>
        <p:spPr>
          <a:xfrm>
            <a:off x="0" y="0"/>
            <a:ext cx="6096000" cy="6858000"/>
          </a:xfrm>
          <a:prstGeom prst="rect">
            <a:avLst/>
          </a:prstGeom>
          <a:solidFill>
            <a:srgbClr val="00A9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2831101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9_Title and Content">
    <p:spTree>
      <p:nvGrpSpPr>
        <p:cNvPr id="1" name=""/>
        <p:cNvGrpSpPr/>
        <p:nvPr/>
      </p:nvGrpSpPr>
      <p:grpSpPr>
        <a:xfrm>
          <a:off x="0" y="0"/>
          <a:ext cx="0" cy="0"/>
          <a:chOff x="0" y="0"/>
          <a:chExt cx="0" cy="0"/>
        </a:xfrm>
      </p:grpSpPr>
      <p:pic>
        <p:nvPicPr>
          <p:cNvPr id="8" name="Picture 7" descr="A picture containing text, sign&#10;&#10;Description automatically generated">
            <a:extLst>
              <a:ext uri="{FF2B5EF4-FFF2-40B4-BE49-F238E27FC236}">
                <a16:creationId xmlns:a16="http://schemas.microsoft.com/office/drawing/2014/main" id="{A37B8E2A-9C55-FF47-979B-4166296E68AC}"/>
              </a:ext>
            </a:extLst>
          </p:cNvPr>
          <p:cNvPicPr>
            <a:picLocks noChangeAspect="1"/>
          </p:cNvPicPr>
          <p:nvPr userDrawn="1"/>
        </p:nvPicPr>
        <p:blipFill>
          <a:blip r:embed="rId2"/>
          <a:stretch>
            <a:fillRect/>
          </a:stretch>
        </p:blipFill>
        <p:spPr>
          <a:xfrm>
            <a:off x="9912349" y="334963"/>
            <a:ext cx="1908175" cy="772434"/>
          </a:xfrm>
          <a:prstGeom prst="rect">
            <a:avLst/>
          </a:prstGeom>
        </p:spPr>
      </p:pic>
      <p:sp>
        <p:nvSpPr>
          <p:cNvPr id="4" name="Rectangle 3">
            <a:extLst>
              <a:ext uri="{FF2B5EF4-FFF2-40B4-BE49-F238E27FC236}">
                <a16:creationId xmlns:a16="http://schemas.microsoft.com/office/drawing/2014/main" id="{E79C81D3-2073-3B48-9688-7B93B2C89BDF}"/>
              </a:ext>
            </a:extLst>
          </p:cNvPr>
          <p:cNvSpPr/>
          <p:nvPr userDrawn="1"/>
        </p:nvSpPr>
        <p:spPr>
          <a:xfrm>
            <a:off x="0" y="0"/>
            <a:ext cx="6096000" cy="6858000"/>
          </a:xfrm>
          <a:prstGeom prst="rect">
            <a:avLst/>
          </a:prstGeom>
          <a:solidFill>
            <a:srgbClr val="00A9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pic>
        <p:nvPicPr>
          <p:cNvPr id="5" name="Picture 4">
            <a:extLst>
              <a:ext uri="{FF2B5EF4-FFF2-40B4-BE49-F238E27FC236}">
                <a16:creationId xmlns:a16="http://schemas.microsoft.com/office/drawing/2014/main" id="{E5257DA7-BF88-824C-825F-903D796B923E}"/>
              </a:ext>
            </a:extLst>
          </p:cNvPr>
          <p:cNvPicPr>
            <a:picLocks noChangeAspect="1"/>
          </p:cNvPicPr>
          <p:nvPr userDrawn="1"/>
        </p:nvPicPr>
        <p:blipFill rotWithShape="1">
          <a:blip r:embed="rId3">
            <a:alphaModFix amt="20000"/>
          </a:blip>
          <a:srcRect t="25169" b="14298"/>
          <a:stretch/>
        </p:blipFill>
        <p:spPr>
          <a:xfrm>
            <a:off x="4187824" y="1"/>
            <a:ext cx="8005788" cy="6858000"/>
          </a:xfrm>
          <a:prstGeom prst="rect">
            <a:avLst/>
          </a:prstGeom>
        </p:spPr>
      </p:pic>
    </p:spTree>
    <p:extLst>
      <p:ext uri="{BB962C8B-B14F-4D97-AF65-F5344CB8AC3E}">
        <p14:creationId xmlns:p14="http://schemas.microsoft.com/office/powerpoint/2010/main" val="125504048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7_Title and Content">
    <p:spTree>
      <p:nvGrpSpPr>
        <p:cNvPr id="1" name=""/>
        <p:cNvGrpSpPr/>
        <p:nvPr/>
      </p:nvGrpSpPr>
      <p:grpSpPr>
        <a:xfrm>
          <a:off x="0" y="0"/>
          <a:ext cx="0" cy="0"/>
          <a:chOff x="0" y="0"/>
          <a:chExt cx="0" cy="0"/>
        </a:xfrm>
      </p:grpSpPr>
      <p:pic>
        <p:nvPicPr>
          <p:cNvPr id="8" name="Picture 7" descr="A picture containing text, sign&#10;&#10;Description automatically generated">
            <a:extLst>
              <a:ext uri="{FF2B5EF4-FFF2-40B4-BE49-F238E27FC236}">
                <a16:creationId xmlns:a16="http://schemas.microsoft.com/office/drawing/2014/main" id="{A37B8E2A-9C55-FF47-979B-4166296E68AC}"/>
              </a:ext>
            </a:extLst>
          </p:cNvPr>
          <p:cNvPicPr>
            <a:picLocks noChangeAspect="1"/>
          </p:cNvPicPr>
          <p:nvPr userDrawn="1"/>
        </p:nvPicPr>
        <p:blipFill>
          <a:blip r:embed="rId2"/>
          <a:stretch>
            <a:fillRect/>
          </a:stretch>
        </p:blipFill>
        <p:spPr>
          <a:xfrm>
            <a:off x="9912349" y="334963"/>
            <a:ext cx="1908175" cy="772434"/>
          </a:xfrm>
          <a:prstGeom prst="rect">
            <a:avLst/>
          </a:prstGeom>
        </p:spPr>
      </p:pic>
      <p:sp>
        <p:nvSpPr>
          <p:cNvPr id="4" name="Rectangle 3">
            <a:extLst>
              <a:ext uri="{FF2B5EF4-FFF2-40B4-BE49-F238E27FC236}">
                <a16:creationId xmlns:a16="http://schemas.microsoft.com/office/drawing/2014/main" id="{E79C81D3-2073-3B48-9688-7B93B2C89BDF}"/>
              </a:ext>
            </a:extLst>
          </p:cNvPr>
          <p:cNvSpPr/>
          <p:nvPr userDrawn="1"/>
        </p:nvSpPr>
        <p:spPr>
          <a:xfrm>
            <a:off x="0" y="0"/>
            <a:ext cx="6096000" cy="6858000"/>
          </a:xfrm>
          <a:prstGeom prst="rect">
            <a:avLst/>
          </a:prstGeom>
          <a:solidFill>
            <a:srgbClr val="00A9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pic>
        <p:nvPicPr>
          <p:cNvPr id="5" name="Graphic 4">
            <a:extLst>
              <a:ext uri="{FF2B5EF4-FFF2-40B4-BE49-F238E27FC236}">
                <a16:creationId xmlns:a16="http://schemas.microsoft.com/office/drawing/2014/main" id="{49F095BF-102B-1845-8C84-E88244429861}"/>
              </a:ext>
            </a:extLst>
          </p:cNvPr>
          <p:cNvPicPr>
            <a:picLocks noChangeAspect="1"/>
          </p:cNvPicPr>
          <p:nvPr userDrawn="1"/>
        </p:nvPicPr>
        <p:blipFill rotWithShape="1">
          <a:blip r:embed="rId3">
            <a:extLst>
              <a:ext uri="{96DAC541-7B7A-43D3-8B79-37D633B846F1}">
                <asvg:svgBlip xmlns:asvg="http://schemas.microsoft.com/office/drawing/2016/SVG/main" r:embed="rId4"/>
              </a:ext>
            </a:extLst>
          </a:blip>
          <a:srcRect l="61607" t="32365" r="37077" b="41599"/>
          <a:stretch/>
        </p:blipFill>
        <p:spPr>
          <a:xfrm>
            <a:off x="6076122" y="560597"/>
            <a:ext cx="310092" cy="6297403"/>
          </a:xfrm>
          <a:prstGeom prst="rect">
            <a:avLst/>
          </a:prstGeom>
        </p:spPr>
      </p:pic>
    </p:spTree>
    <p:extLst>
      <p:ext uri="{BB962C8B-B14F-4D97-AF65-F5344CB8AC3E}">
        <p14:creationId xmlns:p14="http://schemas.microsoft.com/office/powerpoint/2010/main" val="275641956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2_Title and Content">
    <p:spTree>
      <p:nvGrpSpPr>
        <p:cNvPr id="1" name=""/>
        <p:cNvGrpSpPr/>
        <p:nvPr/>
      </p:nvGrpSpPr>
      <p:grpSpPr>
        <a:xfrm>
          <a:off x="0" y="0"/>
          <a:ext cx="0" cy="0"/>
          <a:chOff x="0" y="0"/>
          <a:chExt cx="0" cy="0"/>
        </a:xfrm>
      </p:grpSpPr>
      <p:pic>
        <p:nvPicPr>
          <p:cNvPr id="8" name="Picture 7" descr="A picture containing text, sign&#10;&#10;Description automatically generated">
            <a:extLst>
              <a:ext uri="{FF2B5EF4-FFF2-40B4-BE49-F238E27FC236}">
                <a16:creationId xmlns:a16="http://schemas.microsoft.com/office/drawing/2014/main" id="{A37B8E2A-9C55-FF47-979B-4166296E68AC}"/>
              </a:ext>
            </a:extLst>
          </p:cNvPr>
          <p:cNvPicPr>
            <a:picLocks noChangeAspect="1"/>
          </p:cNvPicPr>
          <p:nvPr userDrawn="1"/>
        </p:nvPicPr>
        <p:blipFill>
          <a:blip r:embed="rId2"/>
          <a:stretch>
            <a:fillRect/>
          </a:stretch>
        </p:blipFill>
        <p:spPr>
          <a:xfrm>
            <a:off x="9912349" y="334963"/>
            <a:ext cx="1908175" cy="772434"/>
          </a:xfrm>
          <a:prstGeom prst="rect">
            <a:avLst/>
          </a:prstGeom>
        </p:spPr>
      </p:pic>
      <p:sp>
        <p:nvSpPr>
          <p:cNvPr id="6" name="Rectangle 5">
            <a:extLst>
              <a:ext uri="{FF2B5EF4-FFF2-40B4-BE49-F238E27FC236}">
                <a16:creationId xmlns:a16="http://schemas.microsoft.com/office/drawing/2014/main" id="{D5CBA522-6635-774E-8226-5EA89DF25AB0}"/>
              </a:ext>
            </a:extLst>
          </p:cNvPr>
          <p:cNvSpPr/>
          <p:nvPr userDrawn="1"/>
        </p:nvSpPr>
        <p:spPr>
          <a:xfrm>
            <a:off x="-1" y="0"/>
            <a:ext cx="8004175" cy="6858000"/>
          </a:xfrm>
          <a:prstGeom prst="rect">
            <a:avLst/>
          </a:prstGeom>
          <a:solidFill>
            <a:srgbClr val="00A9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182713118"/>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10_Title and Content">
    <p:spTree>
      <p:nvGrpSpPr>
        <p:cNvPr id="1" name=""/>
        <p:cNvGrpSpPr/>
        <p:nvPr/>
      </p:nvGrpSpPr>
      <p:grpSpPr>
        <a:xfrm>
          <a:off x="0" y="0"/>
          <a:ext cx="0" cy="0"/>
          <a:chOff x="0" y="0"/>
          <a:chExt cx="0" cy="0"/>
        </a:xfrm>
      </p:grpSpPr>
      <p:pic>
        <p:nvPicPr>
          <p:cNvPr id="8" name="Picture 7" descr="A picture containing text, sign&#10;&#10;Description automatically generated">
            <a:extLst>
              <a:ext uri="{FF2B5EF4-FFF2-40B4-BE49-F238E27FC236}">
                <a16:creationId xmlns:a16="http://schemas.microsoft.com/office/drawing/2014/main" id="{A37B8E2A-9C55-FF47-979B-4166296E68AC}"/>
              </a:ext>
            </a:extLst>
          </p:cNvPr>
          <p:cNvPicPr>
            <a:picLocks noChangeAspect="1"/>
          </p:cNvPicPr>
          <p:nvPr userDrawn="1"/>
        </p:nvPicPr>
        <p:blipFill>
          <a:blip r:embed="rId2"/>
          <a:stretch>
            <a:fillRect/>
          </a:stretch>
        </p:blipFill>
        <p:spPr>
          <a:xfrm>
            <a:off x="9912349" y="334963"/>
            <a:ext cx="1908175" cy="772434"/>
          </a:xfrm>
          <a:prstGeom prst="rect">
            <a:avLst/>
          </a:prstGeom>
        </p:spPr>
      </p:pic>
      <p:sp>
        <p:nvSpPr>
          <p:cNvPr id="6" name="Rectangle 5">
            <a:extLst>
              <a:ext uri="{FF2B5EF4-FFF2-40B4-BE49-F238E27FC236}">
                <a16:creationId xmlns:a16="http://schemas.microsoft.com/office/drawing/2014/main" id="{D5CBA522-6635-774E-8226-5EA89DF25AB0}"/>
              </a:ext>
            </a:extLst>
          </p:cNvPr>
          <p:cNvSpPr/>
          <p:nvPr userDrawn="1"/>
        </p:nvSpPr>
        <p:spPr>
          <a:xfrm>
            <a:off x="-1" y="0"/>
            <a:ext cx="8004175" cy="6858000"/>
          </a:xfrm>
          <a:prstGeom prst="rect">
            <a:avLst/>
          </a:prstGeom>
          <a:solidFill>
            <a:srgbClr val="00A9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pic>
        <p:nvPicPr>
          <p:cNvPr id="4" name="Picture 3">
            <a:extLst>
              <a:ext uri="{FF2B5EF4-FFF2-40B4-BE49-F238E27FC236}">
                <a16:creationId xmlns:a16="http://schemas.microsoft.com/office/drawing/2014/main" id="{41D49597-3330-C64D-AEDB-1262D3199F06}"/>
              </a:ext>
            </a:extLst>
          </p:cNvPr>
          <p:cNvPicPr>
            <a:picLocks noChangeAspect="1"/>
          </p:cNvPicPr>
          <p:nvPr userDrawn="1"/>
        </p:nvPicPr>
        <p:blipFill rotWithShape="1">
          <a:blip r:embed="rId3">
            <a:alphaModFix amt="20000"/>
          </a:blip>
          <a:srcRect t="25169" b="14298"/>
          <a:stretch/>
        </p:blipFill>
        <p:spPr>
          <a:xfrm>
            <a:off x="4187824" y="1"/>
            <a:ext cx="8005788" cy="6858000"/>
          </a:xfrm>
          <a:prstGeom prst="rect">
            <a:avLst/>
          </a:prstGeom>
        </p:spPr>
      </p:pic>
    </p:spTree>
    <p:extLst>
      <p:ext uri="{BB962C8B-B14F-4D97-AF65-F5344CB8AC3E}">
        <p14:creationId xmlns:p14="http://schemas.microsoft.com/office/powerpoint/2010/main" val="352826453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8_Title and Content">
    <p:spTree>
      <p:nvGrpSpPr>
        <p:cNvPr id="1" name=""/>
        <p:cNvGrpSpPr/>
        <p:nvPr/>
      </p:nvGrpSpPr>
      <p:grpSpPr>
        <a:xfrm>
          <a:off x="0" y="0"/>
          <a:ext cx="0" cy="0"/>
          <a:chOff x="0" y="0"/>
          <a:chExt cx="0" cy="0"/>
        </a:xfrm>
      </p:grpSpPr>
      <p:pic>
        <p:nvPicPr>
          <p:cNvPr id="8" name="Picture 7" descr="A picture containing text, sign&#10;&#10;Description automatically generated">
            <a:extLst>
              <a:ext uri="{FF2B5EF4-FFF2-40B4-BE49-F238E27FC236}">
                <a16:creationId xmlns:a16="http://schemas.microsoft.com/office/drawing/2014/main" id="{A37B8E2A-9C55-FF47-979B-4166296E68AC}"/>
              </a:ext>
            </a:extLst>
          </p:cNvPr>
          <p:cNvPicPr>
            <a:picLocks noChangeAspect="1"/>
          </p:cNvPicPr>
          <p:nvPr userDrawn="1"/>
        </p:nvPicPr>
        <p:blipFill>
          <a:blip r:embed="rId2"/>
          <a:stretch>
            <a:fillRect/>
          </a:stretch>
        </p:blipFill>
        <p:spPr>
          <a:xfrm>
            <a:off x="9912349" y="334963"/>
            <a:ext cx="1908175" cy="772434"/>
          </a:xfrm>
          <a:prstGeom prst="rect">
            <a:avLst/>
          </a:prstGeom>
        </p:spPr>
      </p:pic>
      <p:sp>
        <p:nvSpPr>
          <p:cNvPr id="6" name="Rectangle 5">
            <a:extLst>
              <a:ext uri="{FF2B5EF4-FFF2-40B4-BE49-F238E27FC236}">
                <a16:creationId xmlns:a16="http://schemas.microsoft.com/office/drawing/2014/main" id="{D5CBA522-6635-774E-8226-5EA89DF25AB0}"/>
              </a:ext>
            </a:extLst>
          </p:cNvPr>
          <p:cNvSpPr/>
          <p:nvPr userDrawn="1"/>
        </p:nvSpPr>
        <p:spPr>
          <a:xfrm>
            <a:off x="-1" y="0"/>
            <a:ext cx="8004175" cy="6858000"/>
          </a:xfrm>
          <a:prstGeom prst="rect">
            <a:avLst/>
          </a:prstGeom>
          <a:solidFill>
            <a:srgbClr val="00A9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pic>
        <p:nvPicPr>
          <p:cNvPr id="4" name="Graphic 3">
            <a:extLst>
              <a:ext uri="{FF2B5EF4-FFF2-40B4-BE49-F238E27FC236}">
                <a16:creationId xmlns:a16="http://schemas.microsoft.com/office/drawing/2014/main" id="{5069902A-FC18-184F-AFA3-B8188EEA470C}"/>
              </a:ext>
            </a:extLst>
          </p:cNvPr>
          <p:cNvPicPr>
            <a:picLocks noChangeAspect="1"/>
          </p:cNvPicPr>
          <p:nvPr userDrawn="1"/>
        </p:nvPicPr>
        <p:blipFill rotWithShape="1">
          <a:blip r:embed="rId3">
            <a:extLst>
              <a:ext uri="{96DAC541-7B7A-43D3-8B79-37D633B846F1}">
                <asvg:svgBlip xmlns:asvg="http://schemas.microsoft.com/office/drawing/2016/SVG/main" r:embed="rId4"/>
              </a:ext>
            </a:extLst>
          </a:blip>
          <a:srcRect l="61607" t="32365" r="37077" b="41599"/>
          <a:stretch/>
        </p:blipFill>
        <p:spPr>
          <a:xfrm>
            <a:off x="7994235" y="560597"/>
            <a:ext cx="310092" cy="6297403"/>
          </a:xfrm>
          <a:prstGeom prst="rect">
            <a:avLst/>
          </a:prstGeom>
        </p:spPr>
      </p:pic>
    </p:spTree>
    <p:extLst>
      <p:ext uri="{BB962C8B-B14F-4D97-AF65-F5344CB8AC3E}">
        <p14:creationId xmlns:p14="http://schemas.microsoft.com/office/powerpoint/2010/main" val="136320962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3_Title and Content">
    <p:spTree>
      <p:nvGrpSpPr>
        <p:cNvPr id="1" name=""/>
        <p:cNvGrpSpPr/>
        <p:nvPr/>
      </p:nvGrpSpPr>
      <p:grpSpPr>
        <a:xfrm>
          <a:off x="0" y="0"/>
          <a:ext cx="0" cy="0"/>
          <a:chOff x="0" y="0"/>
          <a:chExt cx="0" cy="0"/>
        </a:xfrm>
      </p:grpSpPr>
      <p:pic>
        <p:nvPicPr>
          <p:cNvPr id="8" name="Picture 7" descr="A picture containing text, sign&#10;&#10;Description automatically generated">
            <a:extLst>
              <a:ext uri="{FF2B5EF4-FFF2-40B4-BE49-F238E27FC236}">
                <a16:creationId xmlns:a16="http://schemas.microsoft.com/office/drawing/2014/main" id="{A37B8E2A-9C55-FF47-979B-4166296E68AC}"/>
              </a:ext>
            </a:extLst>
          </p:cNvPr>
          <p:cNvPicPr>
            <a:picLocks noChangeAspect="1"/>
          </p:cNvPicPr>
          <p:nvPr userDrawn="1"/>
        </p:nvPicPr>
        <p:blipFill>
          <a:blip r:embed="rId2"/>
          <a:stretch>
            <a:fillRect/>
          </a:stretch>
        </p:blipFill>
        <p:spPr>
          <a:xfrm>
            <a:off x="9912349" y="334963"/>
            <a:ext cx="1908175" cy="772434"/>
          </a:xfrm>
          <a:prstGeom prst="rect">
            <a:avLst/>
          </a:prstGeom>
        </p:spPr>
      </p:pic>
      <p:sp>
        <p:nvSpPr>
          <p:cNvPr id="4" name="Rectangle 3">
            <a:extLst>
              <a:ext uri="{FF2B5EF4-FFF2-40B4-BE49-F238E27FC236}">
                <a16:creationId xmlns:a16="http://schemas.microsoft.com/office/drawing/2014/main" id="{C9149ABF-D5F4-0146-9B09-669171DF2A67}"/>
              </a:ext>
            </a:extLst>
          </p:cNvPr>
          <p:cNvSpPr/>
          <p:nvPr userDrawn="1"/>
        </p:nvSpPr>
        <p:spPr>
          <a:xfrm>
            <a:off x="4187825" y="0"/>
            <a:ext cx="8004175" cy="6858000"/>
          </a:xfrm>
          <a:prstGeom prst="rect">
            <a:avLst/>
          </a:prstGeom>
          <a:solidFill>
            <a:srgbClr val="00A9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pic>
        <p:nvPicPr>
          <p:cNvPr id="5" name="Picture 4" descr="A picture containing text&#10;&#10;Description automatically generated">
            <a:extLst>
              <a:ext uri="{FF2B5EF4-FFF2-40B4-BE49-F238E27FC236}">
                <a16:creationId xmlns:a16="http://schemas.microsoft.com/office/drawing/2014/main" id="{E67F7E83-D159-BB4F-ADAE-CE938E22809A}"/>
              </a:ext>
            </a:extLst>
          </p:cNvPr>
          <p:cNvPicPr>
            <a:picLocks noChangeAspect="1"/>
          </p:cNvPicPr>
          <p:nvPr userDrawn="1"/>
        </p:nvPicPr>
        <p:blipFill>
          <a:blip r:embed="rId3"/>
          <a:stretch>
            <a:fillRect/>
          </a:stretch>
        </p:blipFill>
        <p:spPr>
          <a:xfrm>
            <a:off x="9912348" y="296863"/>
            <a:ext cx="1908176" cy="772435"/>
          </a:xfrm>
          <a:prstGeom prst="rect">
            <a:avLst/>
          </a:prstGeom>
        </p:spPr>
      </p:pic>
    </p:spTree>
    <p:extLst>
      <p:ext uri="{BB962C8B-B14F-4D97-AF65-F5344CB8AC3E}">
        <p14:creationId xmlns:p14="http://schemas.microsoft.com/office/powerpoint/2010/main" val="260798507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3 Teal">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7CE0C41B-69FF-6C45-B76D-C77578B10071}"/>
              </a:ext>
            </a:extLst>
          </p:cNvPr>
          <p:cNvSpPr/>
          <p:nvPr userDrawn="1"/>
        </p:nvSpPr>
        <p:spPr>
          <a:xfrm>
            <a:off x="1" y="0"/>
            <a:ext cx="4295775" cy="6858000"/>
          </a:xfrm>
          <a:prstGeom prst="rect">
            <a:avLst/>
          </a:prstGeom>
          <a:solidFill>
            <a:srgbClr val="00A9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9"/>
          </a:p>
        </p:txBody>
      </p:sp>
      <p:pic>
        <p:nvPicPr>
          <p:cNvPr id="8" name="Picture 7" descr="A picture containing text, sign&#10;&#10;Description automatically generated">
            <a:extLst>
              <a:ext uri="{FF2B5EF4-FFF2-40B4-BE49-F238E27FC236}">
                <a16:creationId xmlns:a16="http://schemas.microsoft.com/office/drawing/2014/main" id="{A37B8E2A-9C55-FF47-979B-4166296E68AC}"/>
              </a:ext>
            </a:extLst>
          </p:cNvPr>
          <p:cNvPicPr>
            <a:picLocks noChangeAspect="1"/>
          </p:cNvPicPr>
          <p:nvPr userDrawn="1"/>
        </p:nvPicPr>
        <p:blipFill>
          <a:blip r:embed="rId2"/>
          <a:stretch>
            <a:fillRect/>
          </a:stretch>
        </p:blipFill>
        <p:spPr>
          <a:xfrm>
            <a:off x="9912349" y="334963"/>
            <a:ext cx="1908175" cy="772434"/>
          </a:xfrm>
          <a:prstGeom prst="rect">
            <a:avLst/>
          </a:prstGeom>
        </p:spPr>
      </p:pic>
    </p:spTree>
    <p:extLst>
      <p:ext uri="{BB962C8B-B14F-4D97-AF65-F5344CB8AC3E}">
        <p14:creationId xmlns:p14="http://schemas.microsoft.com/office/powerpoint/2010/main" val="1644101613"/>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11_Title and Content">
    <p:spTree>
      <p:nvGrpSpPr>
        <p:cNvPr id="1" name=""/>
        <p:cNvGrpSpPr/>
        <p:nvPr/>
      </p:nvGrpSpPr>
      <p:grpSpPr>
        <a:xfrm>
          <a:off x="0" y="0"/>
          <a:ext cx="0" cy="0"/>
          <a:chOff x="0" y="0"/>
          <a:chExt cx="0" cy="0"/>
        </a:xfrm>
      </p:grpSpPr>
      <p:pic>
        <p:nvPicPr>
          <p:cNvPr id="8" name="Picture 7" descr="A picture containing text, sign&#10;&#10;Description automatically generated">
            <a:extLst>
              <a:ext uri="{FF2B5EF4-FFF2-40B4-BE49-F238E27FC236}">
                <a16:creationId xmlns:a16="http://schemas.microsoft.com/office/drawing/2014/main" id="{A37B8E2A-9C55-FF47-979B-4166296E68AC}"/>
              </a:ext>
            </a:extLst>
          </p:cNvPr>
          <p:cNvPicPr>
            <a:picLocks noChangeAspect="1"/>
          </p:cNvPicPr>
          <p:nvPr userDrawn="1"/>
        </p:nvPicPr>
        <p:blipFill>
          <a:blip r:embed="rId2"/>
          <a:stretch>
            <a:fillRect/>
          </a:stretch>
        </p:blipFill>
        <p:spPr>
          <a:xfrm>
            <a:off x="9912349" y="334963"/>
            <a:ext cx="1908175" cy="772434"/>
          </a:xfrm>
          <a:prstGeom prst="rect">
            <a:avLst/>
          </a:prstGeom>
        </p:spPr>
      </p:pic>
      <p:sp>
        <p:nvSpPr>
          <p:cNvPr id="4" name="Rectangle 3">
            <a:extLst>
              <a:ext uri="{FF2B5EF4-FFF2-40B4-BE49-F238E27FC236}">
                <a16:creationId xmlns:a16="http://schemas.microsoft.com/office/drawing/2014/main" id="{C9149ABF-D5F4-0146-9B09-669171DF2A67}"/>
              </a:ext>
            </a:extLst>
          </p:cNvPr>
          <p:cNvSpPr/>
          <p:nvPr userDrawn="1"/>
        </p:nvSpPr>
        <p:spPr>
          <a:xfrm>
            <a:off x="4187825" y="0"/>
            <a:ext cx="8004175" cy="6858000"/>
          </a:xfrm>
          <a:prstGeom prst="rect">
            <a:avLst/>
          </a:prstGeom>
          <a:solidFill>
            <a:srgbClr val="00A9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pic>
        <p:nvPicPr>
          <p:cNvPr id="5" name="Picture 4" descr="A picture containing text&#10;&#10;Description automatically generated">
            <a:extLst>
              <a:ext uri="{FF2B5EF4-FFF2-40B4-BE49-F238E27FC236}">
                <a16:creationId xmlns:a16="http://schemas.microsoft.com/office/drawing/2014/main" id="{E67F7E83-D159-BB4F-ADAE-CE938E22809A}"/>
              </a:ext>
            </a:extLst>
          </p:cNvPr>
          <p:cNvPicPr>
            <a:picLocks noChangeAspect="1"/>
          </p:cNvPicPr>
          <p:nvPr userDrawn="1"/>
        </p:nvPicPr>
        <p:blipFill>
          <a:blip r:embed="rId3"/>
          <a:stretch>
            <a:fillRect/>
          </a:stretch>
        </p:blipFill>
        <p:spPr>
          <a:xfrm>
            <a:off x="9912348" y="296863"/>
            <a:ext cx="1908176" cy="772435"/>
          </a:xfrm>
          <a:prstGeom prst="rect">
            <a:avLst/>
          </a:prstGeom>
        </p:spPr>
      </p:pic>
      <p:pic>
        <p:nvPicPr>
          <p:cNvPr id="6" name="Picture 5">
            <a:extLst>
              <a:ext uri="{FF2B5EF4-FFF2-40B4-BE49-F238E27FC236}">
                <a16:creationId xmlns:a16="http://schemas.microsoft.com/office/drawing/2014/main" id="{B8B80290-92D3-4046-83D7-B3B5DAB497BA}"/>
              </a:ext>
            </a:extLst>
          </p:cNvPr>
          <p:cNvPicPr>
            <a:picLocks noChangeAspect="1"/>
          </p:cNvPicPr>
          <p:nvPr userDrawn="1"/>
        </p:nvPicPr>
        <p:blipFill rotWithShape="1">
          <a:blip r:embed="rId4">
            <a:alphaModFix amt="20000"/>
          </a:blip>
          <a:srcRect t="25169" b="14298"/>
          <a:stretch/>
        </p:blipFill>
        <p:spPr>
          <a:xfrm>
            <a:off x="0" y="1"/>
            <a:ext cx="8005788" cy="6858000"/>
          </a:xfrm>
          <a:prstGeom prst="rect">
            <a:avLst/>
          </a:prstGeom>
        </p:spPr>
      </p:pic>
    </p:spTree>
    <p:extLst>
      <p:ext uri="{BB962C8B-B14F-4D97-AF65-F5344CB8AC3E}">
        <p14:creationId xmlns:p14="http://schemas.microsoft.com/office/powerpoint/2010/main" val="152532485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9CB9A940-CAF5-3341-9126-99C37C80F729}"/>
              </a:ext>
            </a:extLst>
          </p:cNvPr>
          <p:cNvSpPr/>
          <p:nvPr userDrawn="1"/>
        </p:nvSpPr>
        <p:spPr>
          <a:xfrm>
            <a:off x="6096000" y="0"/>
            <a:ext cx="6096000" cy="6858000"/>
          </a:xfrm>
          <a:prstGeom prst="rect">
            <a:avLst/>
          </a:prstGeom>
          <a:solidFill>
            <a:srgbClr val="00A9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pic>
        <p:nvPicPr>
          <p:cNvPr id="7" name="Picture 6" descr="A picture containing text&#10;&#10;Description automatically generated">
            <a:extLst>
              <a:ext uri="{FF2B5EF4-FFF2-40B4-BE49-F238E27FC236}">
                <a16:creationId xmlns:a16="http://schemas.microsoft.com/office/drawing/2014/main" id="{42EEF915-CD5C-514B-840D-FB7C851275B3}"/>
              </a:ext>
            </a:extLst>
          </p:cNvPr>
          <p:cNvPicPr>
            <a:picLocks noChangeAspect="1"/>
          </p:cNvPicPr>
          <p:nvPr userDrawn="1"/>
        </p:nvPicPr>
        <p:blipFill>
          <a:blip r:embed="rId2"/>
          <a:stretch>
            <a:fillRect/>
          </a:stretch>
        </p:blipFill>
        <p:spPr>
          <a:xfrm>
            <a:off x="9912348" y="296863"/>
            <a:ext cx="1908176" cy="772435"/>
          </a:xfrm>
          <a:prstGeom prst="rect">
            <a:avLst/>
          </a:prstGeom>
        </p:spPr>
      </p:pic>
    </p:spTree>
    <p:extLst>
      <p:ext uri="{BB962C8B-B14F-4D97-AF65-F5344CB8AC3E}">
        <p14:creationId xmlns:p14="http://schemas.microsoft.com/office/powerpoint/2010/main" val="64608287"/>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A33675C6-04B5-A548-B314-F7B6D9EBF189}"/>
              </a:ext>
            </a:extLst>
          </p:cNvPr>
          <p:cNvSpPr/>
          <p:nvPr userDrawn="1"/>
        </p:nvSpPr>
        <p:spPr>
          <a:xfrm>
            <a:off x="8003786" y="0"/>
            <a:ext cx="4187825" cy="6858000"/>
          </a:xfrm>
          <a:prstGeom prst="rect">
            <a:avLst/>
          </a:prstGeom>
          <a:solidFill>
            <a:srgbClr val="00A9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pic>
        <p:nvPicPr>
          <p:cNvPr id="5" name="Picture 4" descr="A picture containing text&#10;&#10;Description automatically generated">
            <a:extLst>
              <a:ext uri="{FF2B5EF4-FFF2-40B4-BE49-F238E27FC236}">
                <a16:creationId xmlns:a16="http://schemas.microsoft.com/office/drawing/2014/main" id="{E12A5ED1-7D8B-8141-90EE-60FAAA6EC92E}"/>
              </a:ext>
            </a:extLst>
          </p:cNvPr>
          <p:cNvPicPr>
            <a:picLocks noChangeAspect="1"/>
          </p:cNvPicPr>
          <p:nvPr userDrawn="1"/>
        </p:nvPicPr>
        <p:blipFill>
          <a:blip r:embed="rId2"/>
          <a:stretch>
            <a:fillRect/>
          </a:stretch>
        </p:blipFill>
        <p:spPr>
          <a:xfrm>
            <a:off x="9912348" y="296863"/>
            <a:ext cx="1908176" cy="772435"/>
          </a:xfrm>
          <a:prstGeom prst="rect">
            <a:avLst/>
          </a:prstGeom>
        </p:spPr>
      </p:pic>
    </p:spTree>
    <p:extLst>
      <p:ext uri="{BB962C8B-B14F-4D97-AF65-F5344CB8AC3E}">
        <p14:creationId xmlns:p14="http://schemas.microsoft.com/office/powerpoint/2010/main" val="299964164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4_Title and Content">
    <p:spTree>
      <p:nvGrpSpPr>
        <p:cNvPr id="1" name=""/>
        <p:cNvGrpSpPr/>
        <p:nvPr/>
      </p:nvGrpSpPr>
      <p:grpSpPr>
        <a:xfrm>
          <a:off x="0" y="0"/>
          <a:ext cx="0" cy="0"/>
          <a:chOff x="0" y="0"/>
          <a:chExt cx="0" cy="0"/>
        </a:xfrm>
      </p:grpSpPr>
      <p:pic>
        <p:nvPicPr>
          <p:cNvPr id="8" name="Picture 7" descr="A picture containing text, sign&#10;&#10;Description automatically generated">
            <a:extLst>
              <a:ext uri="{FF2B5EF4-FFF2-40B4-BE49-F238E27FC236}">
                <a16:creationId xmlns:a16="http://schemas.microsoft.com/office/drawing/2014/main" id="{A37B8E2A-9C55-FF47-979B-4166296E68AC}"/>
              </a:ext>
            </a:extLst>
          </p:cNvPr>
          <p:cNvPicPr>
            <a:picLocks noChangeAspect="1"/>
          </p:cNvPicPr>
          <p:nvPr userDrawn="1"/>
        </p:nvPicPr>
        <p:blipFill>
          <a:blip r:embed="rId2"/>
          <a:stretch>
            <a:fillRect/>
          </a:stretch>
        </p:blipFill>
        <p:spPr>
          <a:xfrm>
            <a:off x="9912349" y="334963"/>
            <a:ext cx="1908175" cy="772434"/>
          </a:xfrm>
          <a:prstGeom prst="rect">
            <a:avLst/>
          </a:prstGeom>
        </p:spPr>
      </p:pic>
      <p:sp>
        <p:nvSpPr>
          <p:cNvPr id="4" name="Rectangle 3">
            <a:extLst>
              <a:ext uri="{FF2B5EF4-FFF2-40B4-BE49-F238E27FC236}">
                <a16:creationId xmlns:a16="http://schemas.microsoft.com/office/drawing/2014/main" id="{C9149ABF-D5F4-0146-9B09-669171DF2A67}"/>
              </a:ext>
            </a:extLst>
          </p:cNvPr>
          <p:cNvSpPr/>
          <p:nvPr userDrawn="1"/>
        </p:nvSpPr>
        <p:spPr>
          <a:xfrm>
            <a:off x="1" y="0"/>
            <a:ext cx="12192000" cy="6858000"/>
          </a:xfrm>
          <a:prstGeom prst="rect">
            <a:avLst/>
          </a:prstGeom>
          <a:solidFill>
            <a:srgbClr val="00A9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pic>
        <p:nvPicPr>
          <p:cNvPr id="5" name="Picture 4" descr="A picture containing text&#10;&#10;Description automatically generated">
            <a:extLst>
              <a:ext uri="{FF2B5EF4-FFF2-40B4-BE49-F238E27FC236}">
                <a16:creationId xmlns:a16="http://schemas.microsoft.com/office/drawing/2014/main" id="{E67F7E83-D159-BB4F-ADAE-CE938E22809A}"/>
              </a:ext>
            </a:extLst>
          </p:cNvPr>
          <p:cNvPicPr>
            <a:picLocks noChangeAspect="1"/>
          </p:cNvPicPr>
          <p:nvPr userDrawn="1"/>
        </p:nvPicPr>
        <p:blipFill>
          <a:blip r:embed="rId3"/>
          <a:stretch>
            <a:fillRect/>
          </a:stretch>
        </p:blipFill>
        <p:spPr>
          <a:xfrm>
            <a:off x="9912348" y="296863"/>
            <a:ext cx="1908176" cy="772435"/>
          </a:xfrm>
          <a:prstGeom prst="rect">
            <a:avLst/>
          </a:prstGeom>
        </p:spPr>
      </p:pic>
    </p:spTree>
    <p:extLst>
      <p:ext uri="{BB962C8B-B14F-4D97-AF65-F5344CB8AC3E}">
        <p14:creationId xmlns:p14="http://schemas.microsoft.com/office/powerpoint/2010/main" val="26513467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5_Title and Content">
    <p:spTree>
      <p:nvGrpSpPr>
        <p:cNvPr id="1" name=""/>
        <p:cNvGrpSpPr/>
        <p:nvPr/>
      </p:nvGrpSpPr>
      <p:grpSpPr>
        <a:xfrm>
          <a:off x="0" y="0"/>
          <a:ext cx="0" cy="0"/>
          <a:chOff x="0" y="0"/>
          <a:chExt cx="0" cy="0"/>
        </a:xfrm>
      </p:grpSpPr>
      <p:pic>
        <p:nvPicPr>
          <p:cNvPr id="8" name="Picture 7" descr="A picture containing text, sign&#10;&#10;Description automatically generated">
            <a:extLst>
              <a:ext uri="{FF2B5EF4-FFF2-40B4-BE49-F238E27FC236}">
                <a16:creationId xmlns:a16="http://schemas.microsoft.com/office/drawing/2014/main" id="{A37B8E2A-9C55-FF47-979B-4166296E68AC}"/>
              </a:ext>
            </a:extLst>
          </p:cNvPr>
          <p:cNvPicPr>
            <a:picLocks noChangeAspect="1"/>
          </p:cNvPicPr>
          <p:nvPr userDrawn="1"/>
        </p:nvPicPr>
        <p:blipFill>
          <a:blip r:embed="rId2"/>
          <a:stretch>
            <a:fillRect/>
          </a:stretch>
        </p:blipFill>
        <p:spPr>
          <a:xfrm>
            <a:off x="9912349" y="334963"/>
            <a:ext cx="1908175" cy="772434"/>
          </a:xfrm>
          <a:prstGeom prst="rect">
            <a:avLst/>
          </a:prstGeom>
        </p:spPr>
      </p:pic>
      <p:sp>
        <p:nvSpPr>
          <p:cNvPr id="4" name="Rectangle 3">
            <a:extLst>
              <a:ext uri="{FF2B5EF4-FFF2-40B4-BE49-F238E27FC236}">
                <a16:creationId xmlns:a16="http://schemas.microsoft.com/office/drawing/2014/main" id="{F76B9A54-5AEA-DD47-9624-49782F5B253F}"/>
              </a:ext>
            </a:extLst>
          </p:cNvPr>
          <p:cNvSpPr/>
          <p:nvPr userDrawn="1"/>
        </p:nvSpPr>
        <p:spPr>
          <a:xfrm>
            <a:off x="-1" y="6524624"/>
            <a:ext cx="12192001" cy="333375"/>
          </a:xfrm>
          <a:prstGeom prst="rect">
            <a:avLst/>
          </a:prstGeom>
          <a:solidFill>
            <a:srgbClr val="00A9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807253036"/>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14_Title and Content">
    <p:spTree>
      <p:nvGrpSpPr>
        <p:cNvPr id="1" name=""/>
        <p:cNvGrpSpPr/>
        <p:nvPr/>
      </p:nvGrpSpPr>
      <p:grpSpPr>
        <a:xfrm>
          <a:off x="0" y="0"/>
          <a:ext cx="0" cy="0"/>
          <a:chOff x="0" y="0"/>
          <a:chExt cx="0" cy="0"/>
        </a:xfrm>
      </p:grpSpPr>
      <p:pic>
        <p:nvPicPr>
          <p:cNvPr id="8" name="Picture 7" descr="A picture containing text, sign&#10;&#10;Description automatically generated">
            <a:extLst>
              <a:ext uri="{FF2B5EF4-FFF2-40B4-BE49-F238E27FC236}">
                <a16:creationId xmlns:a16="http://schemas.microsoft.com/office/drawing/2014/main" id="{A37B8E2A-9C55-FF47-979B-4166296E68AC}"/>
              </a:ext>
            </a:extLst>
          </p:cNvPr>
          <p:cNvPicPr>
            <a:picLocks noChangeAspect="1"/>
          </p:cNvPicPr>
          <p:nvPr userDrawn="1"/>
        </p:nvPicPr>
        <p:blipFill>
          <a:blip r:embed="rId2"/>
          <a:stretch>
            <a:fillRect/>
          </a:stretch>
        </p:blipFill>
        <p:spPr>
          <a:xfrm>
            <a:off x="9912349" y="334963"/>
            <a:ext cx="1908175" cy="772434"/>
          </a:xfrm>
          <a:prstGeom prst="rect">
            <a:avLst/>
          </a:prstGeom>
        </p:spPr>
      </p:pic>
      <p:pic>
        <p:nvPicPr>
          <p:cNvPr id="3" name="Picture 2">
            <a:extLst>
              <a:ext uri="{FF2B5EF4-FFF2-40B4-BE49-F238E27FC236}">
                <a16:creationId xmlns:a16="http://schemas.microsoft.com/office/drawing/2014/main" id="{38E6EBE8-0A72-9E4F-A761-9342F6E6CA92}"/>
              </a:ext>
            </a:extLst>
          </p:cNvPr>
          <p:cNvPicPr>
            <a:picLocks noChangeAspect="1"/>
          </p:cNvPicPr>
          <p:nvPr userDrawn="1"/>
        </p:nvPicPr>
        <p:blipFill rotWithShape="1">
          <a:blip r:embed="rId3">
            <a:alphaModFix amt="50000"/>
          </a:blip>
          <a:srcRect l="42146" t="44779" r="45142" b="38721"/>
          <a:stretch/>
        </p:blipFill>
        <p:spPr>
          <a:xfrm>
            <a:off x="9101471" y="939113"/>
            <a:ext cx="3090530" cy="5918887"/>
          </a:xfrm>
          <a:prstGeom prst="rect">
            <a:avLst/>
          </a:prstGeom>
        </p:spPr>
      </p:pic>
    </p:spTree>
    <p:extLst>
      <p:ext uri="{BB962C8B-B14F-4D97-AF65-F5344CB8AC3E}">
        <p14:creationId xmlns:p14="http://schemas.microsoft.com/office/powerpoint/2010/main" val="1398447022"/>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15_Title and Content">
    <p:spTree>
      <p:nvGrpSpPr>
        <p:cNvPr id="1" name=""/>
        <p:cNvGrpSpPr/>
        <p:nvPr/>
      </p:nvGrpSpPr>
      <p:grpSpPr>
        <a:xfrm>
          <a:off x="0" y="0"/>
          <a:ext cx="0" cy="0"/>
          <a:chOff x="0" y="0"/>
          <a:chExt cx="0" cy="0"/>
        </a:xfrm>
      </p:grpSpPr>
      <p:pic>
        <p:nvPicPr>
          <p:cNvPr id="8" name="Picture 7" descr="A picture containing text, sign&#10;&#10;Description automatically generated">
            <a:extLst>
              <a:ext uri="{FF2B5EF4-FFF2-40B4-BE49-F238E27FC236}">
                <a16:creationId xmlns:a16="http://schemas.microsoft.com/office/drawing/2014/main" id="{A37B8E2A-9C55-FF47-979B-4166296E68AC}"/>
              </a:ext>
            </a:extLst>
          </p:cNvPr>
          <p:cNvPicPr>
            <a:picLocks noChangeAspect="1"/>
          </p:cNvPicPr>
          <p:nvPr userDrawn="1"/>
        </p:nvPicPr>
        <p:blipFill>
          <a:blip r:embed="rId2"/>
          <a:stretch>
            <a:fillRect/>
          </a:stretch>
        </p:blipFill>
        <p:spPr>
          <a:xfrm>
            <a:off x="9912349" y="334963"/>
            <a:ext cx="1908175" cy="772434"/>
          </a:xfrm>
          <a:prstGeom prst="rect">
            <a:avLst/>
          </a:prstGeom>
        </p:spPr>
      </p:pic>
      <p:sp>
        <p:nvSpPr>
          <p:cNvPr id="4" name="Rectangle 3">
            <a:extLst>
              <a:ext uri="{FF2B5EF4-FFF2-40B4-BE49-F238E27FC236}">
                <a16:creationId xmlns:a16="http://schemas.microsoft.com/office/drawing/2014/main" id="{C9149ABF-D5F4-0146-9B09-669171DF2A67}"/>
              </a:ext>
            </a:extLst>
          </p:cNvPr>
          <p:cNvSpPr/>
          <p:nvPr userDrawn="1"/>
        </p:nvSpPr>
        <p:spPr>
          <a:xfrm>
            <a:off x="1" y="0"/>
            <a:ext cx="12192000" cy="6858000"/>
          </a:xfrm>
          <a:prstGeom prst="rect">
            <a:avLst/>
          </a:prstGeom>
          <a:solidFill>
            <a:srgbClr val="00A9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pic>
        <p:nvPicPr>
          <p:cNvPr id="5" name="Picture 4" descr="A picture containing text&#10;&#10;Description automatically generated">
            <a:extLst>
              <a:ext uri="{FF2B5EF4-FFF2-40B4-BE49-F238E27FC236}">
                <a16:creationId xmlns:a16="http://schemas.microsoft.com/office/drawing/2014/main" id="{E67F7E83-D159-BB4F-ADAE-CE938E22809A}"/>
              </a:ext>
            </a:extLst>
          </p:cNvPr>
          <p:cNvPicPr>
            <a:picLocks noChangeAspect="1"/>
          </p:cNvPicPr>
          <p:nvPr userDrawn="1"/>
        </p:nvPicPr>
        <p:blipFill>
          <a:blip r:embed="rId3"/>
          <a:stretch>
            <a:fillRect/>
          </a:stretch>
        </p:blipFill>
        <p:spPr>
          <a:xfrm>
            <a:off x="9912348" y="296863"/>
            <a:ext cx="1908176" cy="772435"/>
          </a:xfrm>
          <a:prstGeom prst="rect">
            <a:avLst/>
          </a:prstGeom>
        </p:spPr>
      </p:pic>
      <p:pic>
        <p:nvPicPr>
          <p:cNvPr id="6" name="Picture 5">
            <a:extLst>
              <a:ext uri="{FF2B5EF4-FFF2-40B4-BE49-F238E27FC236}">
                <a16:creationId xmlns:a16="http://schemas.microsoft.com/office/drawing/2014/main" id="{B7493131-0071-9343-8BB9-5937799C213F}"/>
              </a:ext>
            </a:extLst>
          </p:cNvPr>
          <p:cNvPicPr>
            <a:picLocks noChangeAspect="1"/>
          </p:cNvPicPr>
          <p:nvPr userDrawn="1"/>
        </p:nvPicPr>
        <p:blipFill rotWithShape="1">
          <a:blip r:embed="rId4">
            <a:alphaModFix amt="50000"/>
          </a:blip>
          <a:srcRect l="41935" t="45045" r="42085" b="37103"/>
          <a:stretch/>
        </p:blipFill>
        <p:spPr>
          <a:xfrm>
            <a:off x="8736227" y="1161536"/>
            <a:ext cx="3455773" cy="5696464"/>
          </a:xfrm>
          <a:prstGeom prst="rect">
            <a:avLst/>
          </a:prstGeom>
        </p:spPr>
      </p:pic>
    </p:spTree>
    <p:extLst>
      <p:ext uri="{BB962C8B-B14F-4D97-AF65-F5344CB8AC3E}">
        <p14:creationId xmlns:p14="http://schemas.microsoft.com/office/powerpoint/2010/main" val="4148747792"/>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12_Title and Content">
    <p:spTree>
      <p:nvGrpSpPr>
        <p:cNvPr id="1" name=""/>
        <p:cNvGrpSpPr/>
        <p:nvPr/>
      </p:nvGrpSpPr>
      <p:grpSpPr>
        <a:xfrm>
          <a:off x="0" y="0"/>
          <a:ext cx="0" cy="0"/>
          <a:chOff x="0" y="0"/>
          <a:chExt cx="0" cy="0"/>
        </a:xfrm>
      </p:grpSpPr>
      <p:pic>
        <p:nvPicPr>
          <p:cNvPr id="8" name="Picture 7" descr="A picture containing text, sign&#10;&#10;Description automatically generated">
            <a:extLst>
              <a:ext uri="{FF2B5EF4-FFF2-40B4-BE49-F238E27FC236}">
                <a16:creationId xmlns:a16="http://schemas.microsoft.com/office/drawing/2014/main" id="{A37B8E2A-9C55-FF47-979B-4166296E68AC}"/>
              </a:ext>
            </a:extLst>
          </p:cNvPr>
          <p:cNvPicPr>
            <a:picLocks noChangeAspect="1"/>
          </p:cNvPicPr>
          <p:nvPr userDrawn="1"/>
        </p:nvPicPr>
        <p:blipFill>
          <a:blip r:embed="rId2"/>
          <a:stretch>
            <a:fillRect/>
          </a:stretch>
        </p:blipFill>
        <p:spPr>
          <a:xfrm>
            <a:off x="9912349" y="334963"/>
            <a:ext cx="1908175" cy="772434"/>
          </a:xfrm>
          <a:prstGeom prst="rect">
            <a:avLst/>
          </a:prstGeom>
        </p:spPr>
      </p:pic>
      <p:pic>
        <p:nvPicPr>
          <p:cNvPr id="3" name="Picture 2">
            <a:extLst>
              <a:ext uri="{FF2B5EF4-FFF2-40B4-BE49-F238E27FC236}">
                <a16:creationId xmlns:a16="http://schemas.microsoft.com/office/drawing/2014/main" id="{915FA825-007D-4C43-8946-1CB5D273ABB5}"/>
              </a:ext>
            </a:extLst>
          </p:cNvPr>
          <p:cNvPicPr>
            <a:picLocks noChangeAspect="1"/>
          </p:cNvPicPr>
          <p:nvPr userDrawn="1"/>
        </p:nvPicPr>
        <p:blipFill rotWithShape="1">
          <a:blip r:embed="rId3">
            <a:alphaModFix amt="50000"/>
          </a:blip>
          <a:srcRect l="42236" t="48649" r="36206" b="35676"/>
          <a:stretch/>
        </p:blipFill>
        <p:spPr>
          <a:xfrm rot="20700000">
            <a:off x="7830440" y="1816439"/>
            <a:ext cx="5721178" cy="5721183"/>
          </a:xfrm>
          <a:prstGeom prst="rect">
            <a:avLst/>
          </a:prstGeom>
        </p:spPr>
      </p:pic>
      <p:sp>
        <p:nvSpPr>
          <p:cNvPr id="4" name="Oval 3">
            <a:extLst>
              <a:ext uri="{FF2B5EF4-FFF2-40B4-BE49-F238E27FC236}">
                <a16:creationId xmlns:a16="http://schemas.microsoft.com/office/drawing/2014/main" id="{71B5BC12-9B70-2B45-A57B-30ABEA441BB7}"/>
              </a:ext>
            </a:extLst>
          </p:cNvPr>
          <p:cNvSpPr/>
          <p:nvPr userDrawn="1"/>
        </p:nvSpPr>
        <p:spPr>
          <a:xfrm>
            <a:off x="8841635" y="2827636"/>
            <a:ext cx="3698788" cy="3698788"/>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571246164"/>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16_Title and Content">
    <p:spTree>
      <p:nvGrpSpPr>
        <p:cNvPr id="1" name=""/>
        <p:cNvGrpSpPr/>
        <p:nvPr/>
      </p:nvGrpSpPr>
      <p:grpSpPr>
        <a:xfrm>
          <a:off x="0" y="0"/>
          <a:ext cx="0" cy="0"/>
          <a:chOff x="0" y="0"/>
          <a:chExt cx="0" cy="0"/>
        </a:xfrm>
      </p:grpSpPr>
      <p:pic>
        <p:nvPicPr>
          <p:cNvPr id="8" name="Picture 7" descr="A picture containing text, sign&#10;&#10;Description automatically generated">
            <a:extLst>
              <a:ext uri="{FF2B5EF4-FFF2-40B4-BE49-F238E27FC236}">
                <a16:creationId xmlns:a16="http://schemas.microsoft.com/office/drawing/2014/main" id="{A37B8E2A-9C55-FF47-979B-4166296E68AC}"/>
              </a:ext>
            </a:extLst>
          </p:cNvPr>
          <p:cNvPicPr>
            <a:picLocks noChangeAspect="1"/>
          </p:cNvPicPr>
          <p:nvPr userDrawn="1"/>
        </p:nvPicPr>
        <p:blipFill>
          <a:blip r:embed="rId2"/>
          <a:stretch>
            <a:fillRect/>
          </a:stretch>
        </p:blipFill>
        <p:spPr>
          <a:xfrm>
            <a:off x="9912349" y="334963"/>
            <a:ext cx="1908175" cy="772434"/>
          </a:xfrm>
          <a:prstGeom prst="rect">
            <a:avLst/>
          </a:prstGeom>
        </p:spPr>
      </p:pic>
      <p:sp>
        <p:nvSpPr>
          <p:cNvPr id="4" name="Rectangle 3">
            <a:extLst>
              <a:ext uri="{FF2B5EF4-FFF2-40B4-BE49-F238E27FC236}">
                <a16:creationId xmlns:a16="http://schemas.microsoft.com/office/drawing/2014/main" id="{C9149ABF-D5F4-0146-9B09-669171DF2A67}"/>
              </a:ext>
            </a:extLst>
          </p:cNvPr>
          <p:cNvSpPr/>
          <p:nvPr userDrawn="1"/>
        </p:nvSpPr>
        <p:spPr>
          <a:xfrm>
            <a:off x="1" y="0"/>
            <a:ext cx="12192000" cy="6858000"/>
          </a:xfrm>
          <a:prstGeom prst="rect">
            <a:avLst/>
          </a:prstGeom>
          <a:solidFill>
            <a:srgbClr val="00A9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pic>
        <p:nvPicPr>
          <p:cNvPr id="5" name="Picture 4" descr="A picture containing text&#10;&#10;Description automatically generated">
            <a:extLst>
              <a:ext uri="{FF2B5EF4-FFF2-40B4-BE49-F238E27FC236}">
                <a16:creationId xmlns:a16="http://schemas.microsoft.com/office/drawing/2014/main" id="{E67F7E83-D159-BB4F-ADAE-CE938E22809A}"/>
              </a:ext>
            </a:extLst>
          </p:cNvPr>
          <p:cNvPicPr>
            <a:picLocks noChangeAspect="1"/>
          </p:cNvPicPr>
          <p:nvPr userDrawn="1"/>
        </p:nvPicPr>
        <p:blipFill>
          <a:blip r:embed="rId3"/>
          <a:stretch>
            <a:fillRect/>
          </a:stretch>
        </p:blipFill>
        <p:spPr>
          <a:xfrm>
            <a:off x="9912348" y="296863"/>
            <a:ext cx="1908176" cy="772435"/>
          </a:xfrm>
          <a:prstGeom prst="rect">
            <a:avLst/>
          </a:prstGeom>
        </p:spPr>
      </p:pic>
      <p:pic>
        <p:nvPicPr>
          <p:cNvPr id="7" name="Picture 6">
            <a:extLst>
              <a:ext uri="{FF2B5EF4-FFF2-40B4-BE49-F238E27FC236}">
                <a16:creationId xmlns:a16="http://schemas.microsoft.com/office/drawing/2014/main" id="{D7B10D6B-FA4E-C64C-80CB-C26EB625392C}"/>
              </a:ext>
            </a:extLst>
          </p:cNvPr>
          <p:cNvPicPr>
            <a:picLocks noChangeAspect="1"/>
          </p:cNvPicPr>
          <p:nvPr userDrawn="1"/>
        </p:nvPicPr>
        <p:blipFill rotWithShape="1">
          <a:blip r:embed="rId4">
            <a:alphaModFix amt="50000"/>
          </a:blip>
          <a:srcRect l="41988" t="48648" r="36206" b="35496"/>
          <a:stretch/>
        </p:blipFill>
        <p:spPr>
          <a:xfrm rot="19800000">
            <a:off x="7806389" y="1941002"/>
            <a:ext cx="5576706" cy="5576706"/>
          </a:xfrm>
          <a:prstGeom prst="rect">
            <a:avLst/>
          </a:prstGeom>
        </p:spPr>
      </p:pic>
      <p:sp>
        <p:nvSpPr>
          <p:cNvPr id="9" name="Oval 8">
            <a:extLst>
              <a:ext uri="{FF2B5EF4-FFF2-40B4-BE49-F238E27FC236}">
                <a16:creationId xmlns:a16="http://schemas.microsoft.com/office/drawing/2014/main" id="{690F0DEB-57AB-6B46-A742-550FA8584794}"/>
              </a:ext>
            </a:extLst>
          </p:cNvPr>
          <p:cNvSpPr/>
          <p:nvPr userDrawn="1"/>
        </p:nvSpPr>
        <p:spPr>
          <a:xfrm>
            <a:off x="8745348" y="2879961"/>
            <a:ext cx="3698788" cy="3698788"/>
          </a:xfrm>
          <a:prstGeom prst="ellipse">
            <a:avLst/>
          </a:prstGeom>
          <a:solidFill>
            <a:srgbClr val="00A9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856030639"/>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17_Title and Content">
    <p:spTree>
      <p:nvGrpSpPr>
        <p:cNvPr id="1" name=""/>
        <p:cNvGrpSpPr/>
        <p:nvPr/>
      </p:nvGrpSpPr>
      <p:grpSpPr>
        <a:xfrm>
          <a:off x="0" y="0"/>
          <a:ext cx="0" cy="0"/>
          <a:chOff x="0" y="0"/>
          <a:chExt cx="0" cy="0"/>
        </a:xfrm>
      </p:grpSpPr>
      <p:pic>
        <p:nvPicPr>
          <p:cNvPr id="8" name="Picture 7" descr="A picture containing text, sign&#10;&#10;Description automatically generated">
            <a:extLst>
              <a:ext uri="{FF2B5EF4-FFF2-40B4-BE49-F238E27FC236}">
                <a16:creationId xmlns:a16="http://schemas.microsoft.com/office/drawing/2014/main" id="{A37B8E2A-9C55-FF47-979B-4166296E68AC}"/>
              </a:ext>
            </a:extLst>
          </p:cNvPr>
          <p:cNvPicPr>
            <a:picLocks noChangeAspect="1"/>
          </p:cNvPicPr>
          <p:nvPr userDrawn="1"/>
        </p:nvPicPr>
        <p:blipFill>
          <a:blip r:embed="rId2"/>
          <a:stretch>
            <a:fillRect/>
          </a:stretch>
        </p:blipFill>
        <p:spPr>
          <a:xfrm>
            <a:off x="9912349" y="334963"/>
            <a:ext cx="1908175" cy="772434"/>
          </a:xfrm>
          <a:prstGeom prst="rect">
            <a:avLst/>
          </a:prstGeom>
        </p:spPr>
      </p:pic>
      <p:pic>
        <p:nvPicPr>
          <p:cNvPr id="4" name="Picture 3">
            <a:extLst>
              <a:ext uri="{FF2B5EF4-FFF2-40B4-BE49-F238E27FC236}">
                <a16:creationId xmlns:a16="http://schemas.microsoft.com/office/drawing/2014/main" id="{80D2A033-ABBC-394E-A536-802FBF18F261}"/>
              </a:ext>
            </a:extLst>
          </p:cNvPr>
          <p:cNvPicPr>
            <a:picLocks noChangeAspect="1"/>
          </p:cNvPicPr>
          <p:nvPr userDrawn="1"/>
        </p:nvPicPr>
        <p:blipFill rotWithShape="1">
          <a:blip r:embed="rId3">
            <a:alphaModFix amt="50000"/>
          </a:blip>
          <a:srcRect l="42236" t="48649" r="36206" b="35676"/>
          <a:stretch/>
        </p:blipFill>
        <p:spPr>
          <a:xfrm rot="20700000">
            <a:off x="10359400" y="5135278"/>
            <a:ext cx="2318533" cy="2318535"/>
          </a:xfrm>
          <a:prstGeom prst="rect">
            <a:avLst/>
          </a:prstGeom>
        </p:spPr>
      </p:pic>
      <p:pic>
        <p:nvPicPr>
          <p:cNvPr id="5" name="Picture 4">
            <a:extLst>
              <a:ext uri="{FF2B5EF4-FFF2-40B4-BE49-F238E27FC236}">
                <a16:creationId xmlns:a16="http://schemas.microsoft.com/office/drawing/2014/main" id="{1D77F93C-DE66-F243-8552-88020A8EC067}"/>
              </a:ext>
            </a:extLst>
          </p:cNvPr>
          <p:cNvPicPr>
            <a:picLocks noChangeAspect="1"/>
          </p:cNvPicPr>
          <p:nvPr userDrawn="1"/>
        </p:nvPicPr>
        <p:blipFill rotWithShape="1">
          <a:blip r:embed="rId3">
            <a:alphaModFix amt="50000"/>
          </a:blip>
          <a:srcRect l="42236" t="48649" r="36206" b="35676"/>
          <a:stretch/>
        </p:blipFill>
        <p:spPr>
          <a:xfrm rot="20700000">
            <a:off x="10585358" y="3775867"/>
            <a:ext cx="839024" cy="839025"/>
          </a:xfrm>
          <a:prstGeom prst="rect">
            <a:avLst/>
          </a:prstGeom>
        </p:spPr>
      </p:pic>
      <p:pic>
        <p:nvPicPr>
          <p:cNvPr id="6" name="Picture 5">
            <a:extLst>
              <a:ext uri="{FF2B5EF4-FFF2-40B4-BE49-F238E27FC236}">
                <a16:creationId xmlns:a16="http://schemas.microsoft.com/office/drawing/2014/main" id="{BAEA0E8B-253F-EC49-B65D-7740FAF8617E}"/>
              </a:ext>
            </a:extLst>
          </p:cNvPr>
          <p:cNvPicPr>
            <a:picLocks noChangeAspect="1"/>
          </p:cNvPicPr>
          <p:nvPr userDrawn="1"/>
        </p:nvPicPr>
        <p:blipFill rotWithShape="1">
          <a:blip r:embed="rId3">
            <a:alphaModFix amt="50000"/>
          </a:blip>
          <a:srcRect l="42236" t="48649" r="36206" b="35676"/>
          <a:stretch/>
        </p:blipFill>
        <p:spPr>
          <a:xfrm rot="20700000">
            <a:off x="8375592" y="1801126"/>
            <a:ext cx="1901776" cy="1901778"/>
          </a:xfrm>
          <a:prstGeom prst="rect">
            <a:avLst/>
          </a:prstGeom>
        </p:spPr>
      </p:pic>
      <p:pic>
        <p:nvPicPr>
          <p:cNvPr id="7" name="Picture 6">
            <a:extLst>
              <a:ext uri="{FF2B5EF4-FFF2-40B4-BE49-F238E27FC236}">
                <a16:creationId xmlns:a16="http://schemas.microsoft.com/office/drawing/2014/main" id="{0A0202F4-BB05-D042-A8D9-39782D252F37}"/>
              </a:ext>
            </a:extLst>
          </p:cNvPr>
          <p:cNvPicPr>
            <a:picLocks noChangeAspect="1"/>
          </p:cNvPicPr>
          <p:nvPr userDrawn="1"/>
        </p:nvPicPr>
        <p:blipFill rotWithShape="1">
          <a:blip r:embed="rId3">
            <a:alphaModFix amt="50000"/>
          </a:blip>
          <a:srcRect l="42236" t="48649" r="36206" b="35676"/>
          <a:stretch/>
        </p:blipFill>
        <p:spPr>
          <a:xfrm rot="20700000">
            <a:off x="11612949" y="2269212"/>
            <a:ext cx="839024" cy="839025"/>
          </a:xfrm>
          <a:prstGeom prst="rect">
            <a:avLst/>
          </a:prstGeom>
        </p:spPr>
      </p:pic>
      <p:pic>
        <p:nvPicPr>
          <p:cNvPr id="9" name="Picture 8">
            <a:extLst>
              <a:ext uri="{FF2B5EF4-FFF2-40B4-BE49-F238E27FC236}">
                <a16:creationId xmlns:a16="http://schemas.microsoft.com/office/drawing/2014/main" id="{90D9096B-0DFA-0941-927F-E07E60EB6090}"/>
              </a:ext>
            </a:extLst>
          </p:cNvPr>
          <p:cNvPicPr>
            <a:picLocks noChangeAspect="1"/>
          </p:cNvPicPr>
          <p:nvPr userDrawn="1"/>
        </p:nvPicPr>
        <p:blipFill rotWithShape="1">
          <a:blip r:embed="rId3">
            <a:alphaModFix amt="50000"/>
          </a:blip>
          <a:srcRect l="42236" t="48649" r="36206" b="35676"/>
          <a:stretch/>
        </p:blipFill>
        <p:spPr>
          <a:xfrm rot="20700000">
            <a:off x="8856748" y="4418482"/>
            <a:ext cx="1178319" cy="1178320"/>
          </a:xfrm>
          <a:prstGeom prst="rect">
            <a:avLst/>
          </a:prstGeom>
        </p:spPr>
      </p:pic>
      <p:pic>
        <p:nvPicPr>
          <p:cNvPr id="10" name="Picture 9">
            <a:extLst>
              <a:ext uri="{FF2B5EF4-FFF2-40B4-BE49-F238E27FC236}">
                <a16:creationId xmlns:a16="http://schemas.microsoft.com/office/drawing/2014/main" id="{42429DDE-216A-CF43-BDA2-F719EB651F58}"/>
              </a:ext>
            </a:extLst>
          </p:cNvPr>
          <p:cNvPicPr>
            <a:picLocks noChangeAspect="1"/>
          </p:cNvPicPr>
          <p:nvPr userDrawn="1"/>
        </p:nvPicPr>
        <p:blipFill rotWithShape="1">
          <a:blip r:embed="rId3">
            <a:alphaModFix amt="50000"/>
          </a:blip>
          <a:srcRect l="42236" t="48649" r="36206" b="35676"/>
          <a:stretch/>
        </p:blipFill>
        <p:spPr>
          <a:xfrm rot="20700000">
            <a:off x="10555771" y="1885283"/>
            <a:ext cx="260385" cy="260385"/>
          </a:xfrm>
          <a:prstGeom prst="rect">
            <a:avLst/>
          </a:prstGeom>
        </p:spPr>
      </p:pic>
      <p:pic>
        <p:nvPicPr>
          <p:cNvPr id="11" name="Picture 10">
            <a:extLst>
              <a:ext uri="{FF2B5EF4-FFF2-40B4-BE49-F238E27FC236}">
                <a16:creationId xmlns:a16="http://schemas.microsoft.com/office/drawing/2014/main" id="{C67B6329-3108-304E-AC21-E5F7C79A6490}"/>
              </a:ext>
            </a:extLst>
          </p:cNvPr>
          <p:cNvPicPr>
            <a:picLocks noChangeAspect="1"/>
          </p:cNvPicPr>
          <p:nvPr userDrawn="1"/>
        </p:nvPicPr>
        <p:blipFill rotWithShape="1">
          <a:blip r:embed="rId3">
            <a:alphaModFix amt="50000"/>
          </a:blip>
          <a:srcRect l="42236" t="48649" r="36206" b="35676"/>
          <a:stretch/>
        </p:blipFill>
        <p:spPr>
          <a:xfrm rot="20700000">
            <a:off x="8580321" y="6272685"/>
            <a:ext cx="260385" cy="260385"/>
          </a:xfrm>
          <a:prstGeom prst="rect">
            <a:avLst/>
          </a:prstGeom>
        </p:spPr>
      </p:pic>
      <p:pic>
        <p:nvPicPr>
          <p:cNvPr id="12" name="Picture 11">
            <a:extLst>
              <a:ext uri="{FF2B5EF4-FFF2-40B4-BE49-F238E27FC236}">
                <a16:creationId xmlns:a16="http://schemas.microsoft.com/office/drawing/2014/main" id="{431B2A82-9F9E-D646-847C-5FCB36D8988F}"/>
              </a:ext>
            </a:extLst>
          </p:cNvPr>
          <p:cNvPicPr>
            <a:picLocks noChangeAspect="1"/>
          </p:cNvPicPr>
          <p:nvPr userDrawn="1"/>
        </p:nvPicPr>
        <p:blipFill rotWithShape="1">
          <a:blip r:embed="rId3">
            <a:alphaModFix amt="50000"/>
          </a:blip>
          <a:srcRect l="42236" t="48649" r="36206" b="35676"/>
          <a:stretch/>
        </p:blipFill>
        <p:spPr>
          <a:xfrm rot="20700000">
            <a:off x="8645346" y="427185"/>
            <a:ext cx="839024" cy="839025"/>
          </a:xfrm>
          <a:prstGeom prst="rect">
            <a:avLst/>
          </a:prstGeom>
        </p:spPr>
      </p:pic>
    </p:spTree>
    <p:extLst>
      <p:ext uri="{BB962C8B-B14F-4D97-AF65-F5344CB8AC3E}">
        <p14:creationId xmlns:p14="http://schemas.microsoft.com/office/powerpoint/2010/main" val="14522926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3 Teal and Lines">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7CE0C41B-69FF-6C45-B76D-C77578B10071}"/>
              </a:ext>
            </a:extLst>
          </p:cNvPr>
          <p:cNvSpPr/>
          <p:nvPr userDrawn="1"/>
        </p:nvSpPr>
        <p:spPr>
          <a:xfrm>
            <a:off x="1" y="0"/>
            <a:ext cx="4295775" cy="6858000"/>
          </a:xfrm>
          <a:prstGeom prst="rect">
            <a:avLst/>
          </a:prstGeom>
          <a:solidFill>
            <a:srgbClr val="00A9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9"/>
          </a:p>
        </p:txBody>
      </p:sp>
      <p:pic>
        <p:nvPicPr>
          <p:cNvPr id="8" name="Picture 7" descr="A picture containing text, sign&#10;&#10;Description automatically generated">
            <a:extLst>
              <a:ext uri="{FF2B5EF4-FFF2-40B4-BE49-F238E27FC236}">
                <a16:creationId xmlns:a16="http://schemas.microsoft.com/office/drawing/2014/main" id="{A37B8E2A-9C55-FF47-979B-4166296E68AC}"/>
              </a:ext>
            </a:extLst>
          </p:cNvPr>
          <p:cNvPicPr>
            <a:picLocks noChangeAspect="1"/>
          </p:cNvPicPr>
          <p:nvPr userDrawn="1"/>
        </p:nvPicPr>
        <p:blipFill>
          <a:blip r:embed="rId2"/>
          <a:stretch>
            <a:fillRect/>
          </a:stretch>
        </p:blipFill>
        <p:spPr>
          <a:xfrm>
            <a:off x="9912349" y="334963"/>
            <a:ext cx="1908175" cy="772434"/>
          </a:xfrm>
          <a:prstGeom prst="rect">
            <a:avLst/>
          </a:prstGeom>
        </p:spPr>
      </p:pic>
      <p:pic>
        <p:nvPicPr>
          <p:cNvPr id="4" name="Picture 3">
            <a:extLst>
              <a:ext uri="{FF2B5EF4-FFF2-40B4-BE49-F238E27FC236}">
                <a16:creationId xmlns:a16="http://schemas.microsoft.com/office/drawing/2014/main" id="{71AE3DFC-A247-B340-AB77-8A7B707A1730}"/>
              </a:ext>
            </a:extLst>
          </p:cNvPr>
          <p:cNvPicPr>
            <a:picLocks noChangeAspect="1"/>
          </p:cNvPicPr>
          <p:nvPr userDrawn="1"/>
        </p:nvPicPr>
        <p:blipFill rotWithShape="1">
          <a:blip r:embed="rId3">
            <a:alphaModFix amt="20000"/>
          </a:blip>
          <a:srcRect t="25169" b="14298"/>
          <a:stretch/>
        </p:blipFill>
        <p:spPr>
          <a:xfrm>
            <a:off x="4187824" y="1"/>
            <a:ext cx="8005788" cy="6858000"/>
          </a:xfrm>
          <a:prstGeom prst="rect">
            <a:avLst/>
          </a:prstGeom>
        </p:spPr>
      </p:pic>
    </p:spTree>
    <p:extLst>
      <p:ext uri="{BB962C8B-B14F-4D97-AF65-F5344CB8AC3E}">
        <p14:creationId xmlns:p14="http://schemas.microsoft.com/office/powerpoint/2010/main" val="2543274759"/>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19_Title and Content">
    <p:spTree>
      <p:nvGrpSpPr>
        <p:cNvPr id="1" name=""/>
        <p:cNvGrpSpPr/>
        <p:nvPr/>
      </p:nvGrpSpPr>
      <p:grpSpPr>
        <a:xfrm>
          <a:off x="0" y="0"/>
          <a:ext cx="0" cy="0"/>
          <a:chOff x="0" y="0"/>
          <a:chExt cx="0" cy="0"/>
        </a:xfrm>
      </p:grpSpPr>
      <p:pic>
        <p:nvPicPr>
          <p:cNvPr id="8" name="Picture 7" descr="A picture containing text, sign&#10;&#10;Description automatically generated">
            <a:extLst>
              <a:ext uri="{FF2B5EF4-FFF2-40B4-BE49-F238E27FC236}">
                <a16:creationId xmlns:a16="http://schemas.microsoft.com/office/drawing/2014/main" id="{A37B8E2A-9C55-FF47-979B-4166296E68AC}"/>
              </a:ext>
            </a:extLst>
          </p:cNvPr>
          <p:cNvPicPr>
            <a:picLocks noChangeAspect="1"/>
          </p:cNvPicPr>
          <p:nvPr userDrawn="1"/>
        </p:nvPicPr>
        <p:blipFill>
          <a:blip r:embed="rId2"/>
          <a:stretch>
            <a:fillRect/>
          </a:stretch>
        </p:blipFill>
        <p:spPr>
          <a:xfrm>
            <a:off x="9912349" y="334963"/>
            <a:ext cx="1908175" cy="772434"/>
          </a:xfrm>
          <a:prstGeom prst="rect">
            <a:avLst/>
          </a:prstGeom>
        </p:spPr>
      </p:pic>
      <p:sp>
        <p:nvSpPr>
          <p:cNvPr id="4" name="Rectangle 3">
            <a:extLst>
              <a:ext uri="{FF2B5EF4-FFF2-40B4-BE49-F238E27FC236}">
                <a16:creationId xmlns:a16="http://schemas.microsoft.com/office/drawing/2014/main" id="{C9149ABF-D5F4-0146-9B09-669171DF2A67}"/>
              </a:ext>
            </a:extLst>
          </p:cNvPr>
          <p:cNvSpPr/>
          <p:nvPr userDrawn="1"/>
        </p:nvSpPr>
        <p:spPr>
          <a:xfrm>
            <a:off x="1" y="0"/>
            <a:ext cx="12192000" cy="6858000"/>
          </a:xfrm>
          <a:prstGeom prst="rect">
            <a:avLst/>
          </a:prstGeom>
          <a:solidFill>
            <a:srgbClr val="00A9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pic>
        <p:nvPicPr>
          <p:cNvPr id="5" name="Picture 4" descr="A picture containing text&#10;&#10;Description automatically generated">
            <a:extLst>
              <a:ext uri="{FF2B5EF4-FFF2-40B4-BE49-F238E27FC236}">
                <a16:creationId xmlns:a16="http://schemas.microsoft.com/office/drawing/2014/main" id="{E67F7E83-D159-BB4F-ADAE-CE938E22809A}"/>
              </a:ext>
            </a:extLst>
          </p:cNvPr>
          <p:cNvPicPr>
            <a:picLocks noChangeAspect="1"/>
          </p:cNvPicPr>
          <p:nvPr userDrawn="1"/>
        </p:nvPicPr>
        <p:blipFill>
          <a:blip r:embed="rId3"/>
          <a:stretch>
            <a:fillRect/>
          </a:stretch>
        </p:blipFill>
        <p:spPr>
          <a:xfrm>
            <a:off x="9912348" y="296863"/>
            <a:ext cx="1908176" cy="772435"/>
          </a:xfrm>
          <a:prstGeom prst="rect">
            <a:avLst/>
          </a:prstGeom>
        </p:spPr>
      </p:pic>
      <p:pic>
        <p:nvPicPr>
          <p:cNvPr id="10" name="Picture 9">
            <a:extLst>
              <a:ext uri="{FF2B5EF4-FFF2-40B4-BE49-F238E27FC236}">
                <a16:creationId xmlns:a16="http://schemas.microsoft.com/office/drawing/2014/main" id="{CD137945-847D-DD4B-B75C-150F4DD9B866}"/>
              </a:ext>
            </a:extLst>
          </p:cNvPr>
          <p:cNvPicPr>
            <a:picLocks noChangeAspect="1"/>
          </p:cNvPicPr>
          <p:nvPr userDrawn="1"/>
        </p:nvPicPr>
        <p:blipFill rotWithShape="1">
          <a:blip r:embed="rId4">
            <a:alphaModFix amt="50000"/>
          </a:blip>
          <a:srcRect l="41988" t="48648" r="36206" b="35496"/>
          <a:stretch/>
        </p:blipFill>
        <p:spPr>
          <a:xfrm rot="19800000">
            <a:off x="10355446" y="5079507"/>
            <a:ext cx="2448244" cy="2448244"/>
          </a:xfrm>
          <a:prstGeom prst="rect">
            <a:avLst/>
          </a:prstGeom>
        </p:spPr>
      </p:pic>
      <p:pic>
        <p:nvPicPr>
          <p:cNvPr id="11" name="Picture 10">
            <a:extLst>
              <a:ext uri="{FF2B5EF4-FFF2-40B4-BE49-F238E27FC236}">
                <a16:creationId xmlns:a16="http://schemas.microsoft.com/office/drawing/2014/main" id="{425DD202-2248-1D4B-AF19-4ECC41FFEA89}"/>
              </a:ext>
            </a:extLst>
          </p:cNvPr>
          <p:cNvPicPr>
            <a:picLocks noChangeAspect="1"/>
          </p:cNvPicPr>
          <p:nvPr userDrawn="1"/>
        </p:nvPicPr>
        <p:blipFill rotWithShape="1">
          <a:blip r:embed="rId4">
            <a:alphaModFix amt="50000"/>
          </a:blip>
          <a:srcRect l="41988" t="48648" r="36206" b="35496"/>
          <a:stretch/>
        </p:blipFill>
        <p:spPr>
          <a:xfrm rot="19800000">
            <a:off x="8360550" y="1842934"/>
            <a:ext cx="1931860" cy="1931860"/>
          </a:xfrm>
          <a:prstGeom prst="rect">
            <a:avLst/>
          </a:prstGeom>
        </p:spPr>
      </p:pic>
      <p:pic>
        <p:nvPicPr>
          <p:cNvPr id="12" name="Picture 11">
            <a:extLst>
              <a:ext uri="{FF2B5EF4-FFF2-40B4-BE49-F238E27FC236}">
                <a16:creationId xmlns:a16="http://schemas.microsoft.com/office/drawing/2014/main" id="{CD2C5C3E-06C4-6F43-9B6F-B4552945064D}"/>
              </a:ext>
            </a:extLst>
          </p:cNvPr>
          <p:cNvPicPr>
            <a:picLocks noChangeAspect="1"/>
          </p:cNvPicPr>
          <p:nvPr userDrawn="1"/>
        </p:nvPicPr>
        <p:blipFill rotWithShape="1">
          <a:blip r:embed="rId4">
            <a:alphaModFix amt="50000"/>
          </a:blip>
          <a:srcRect l="41988" t="48648" r="36206" b="35496"/>
          <a:stretch/>
        </p:blipFill>
        <p:spPr>
          <a:xfrm rot="19800000">
            <a:off x="8844687" y="4415440"/>
            <a:ext cx="1202439" cy="1202439"/>
          </a:xfrm>
          <a:prstGeom prst="rect">
            <a:avLst/>
          </a:prstGeom>
        </p:spPr>
      </p:pic>
      <p:pic>
        <p:nvPicPr>
          <p:cNvPr id="13" name="Picture 12">
            <a:extLst>
              <a:ext uri="{FF2B5EF4-FFF2-40B4-BE49-F238E27FC236}">
                <a16:creationId xmlns:a16="http://schemas.microsoft.com/office/drawing/2014/main" id="{CD4897B8-E2A8-5344-898E-A7C75BE20771}"/>
              </a:ext>
            </a:extLst>
          </p:cNvPr>
          <p:cNvPicPr>
            <a:picLocks noChangeAspect="1"/>
          </p:cNvPicPr>
          <p:nvPr userDrawn="1"/>
        </p:nvPicPr>
        <p:blipFill rotWithShape="1">
          <a:blip r:embed="rId4">
            <a:alphaModFix amt="50000"/>
          </a:blip>
          <a:srcRect l="41988" t="48648" r="36206" b="35496"/>
          <a:stretch/>
        </p:blipFill>
        <p:spPr>
          <a:xfrm rot="19800000">
            <a:off x="8682108" y="467773"/>
            <a:ext cx="757849" cy="757849"/>
          </a:xfrm>
          <a:prstGeom prst="rect">
            <a:avLst/>
          </a:prstGeom>
        </p:spPr>
      </p:pic>
      <p:pic>
        <p:nvPicPr>
          <p:cNvPr id="14" name="Picture 13">
            <a:extLst>
              <a:ext uri="{FF2B5EF4-FFF2-40B4-BE49-F238E27FC236}">
                <a16:creationId xmlns:a16="http://schemas.microsoft.com/office/drawing/2014/main" id="{F19C0D9D-0EAA-7943-B589-079A933D769B}"/>
              </a:ext>
            </a:extLst>
          </p:cNvPr>
          <p:cNvPicPr>
            <a:picLocks noChangeAspect="1"/>
          </p:cNvPicPr>
          <p:nvPr userDrawn="1"/>
        </p:nvPicPr>
        <p:blipFill rotWithShape="1">
          <a:blip r:embed="rId4">
            <a:alphaModFix amt="50000"/>
          </a:blip>
          <a:srcRect l="41988" t="48648" r="36206" b="35496"/>
          <a:stretch/>
        </p:blipFill>
        <p:spPr>
          <a:xfrm rot="19800000">
            <a:off x="11635373" y="2284216"/>
            <a:ext cx="757849" cy="757849"/>
          </a:xfrm>
          <a:prstGeom prst="rect">
            <a:avLst/>
          </a:prstGeom>
        </p:spPr>
      </p:pic>
      <p:pic>
        <p:nvPicPr>
          <p:cNvPr id="15" name="Picture 14">
            <a:extLst>
              <a:ext uri="{FF2B5EF4-FFF2-40B4-BE49-F238E27FC236}">
                <a16:creationId xmlns:a16="http://schemas.microsoft.com/office/drawing/2014/main" id="{8903BE03-4D2C-9249-90CF-7B3BEBDEDCC6}"/>
              </a:ext>
            </a:extLst>
          </p:cNvPr>
          <p:cNvPicPr>
            <a:picLocks noChangeAspect="1"/>
          </p:cNvPicPr>
          <p:nvPr userDrawn="1"/>
        </p:nvPicPr>
        <p:blipFill rotWithShape="1">
          <a:blip r:embed="rId4">
            <a:alphaModFix amt="50000"/>
          </a:blip>
          <a:srcRect l="41988" t="48648" r="36206" b="35496"/>
          <a:stretch/>
        </p:blipFill>
        <p:spPr>
          <a:xfrm rot="19800000">
            <a:off x="10609762" y="3828811"/>
            <a:ext cx="757849" cy="757849"/>
          </a:xfrm>
          <a:prstGeom prst="rect">
            <a:avLst/>
          </a:prstGeom>
        </p:spPr>
      </p:pic>
      <p:pic>
        <p:nvPicPr>
          <p:cNvPr id="16" name="Picture 15">
            <a:extLst>
              <a:ext uri="{FF2B5EF4-FFF2-40B4-BE49-F238E27FC236}">
                <a16:creationId xmlns:a16="http://schemas.microsoft.com/office/drawing/2014/main" id="{9031D330-C626-7B46-9BD2-D85E00D7A5B3}"/>
              </a:ext>
            </a:extLst>
          </p:cNvPr>
          <p:cNvPicPr>
            <a:picLocks noChangeAspect="1"/>
          </p:cNvPicPr>
          <p:nvPr userDrawn="1"/>
        </p:nvPicPr>
        <p:blipFill rotWithShape="1">
          <a:blip r:embed="rId4">
            <a:alphaModFix amt="50000"/>
          </a:blip>
          <a:srcRect l="41988" t="48648" r="36206" b="35496"/>
          <a:stretch/>
        </p:blipFill>
        <p:spPr>
          <a:xfrm rot="19800000">
            <a:off x="8590425" y="6295330"/>
            <a:ext cx="215095" cy="215095"/>
          </a:xfrm>
          <a:prstGeom prst="rect">
            <a:avLst/>
          </a:prstGeom>
        </p:spPr>
      </p:pic>
      <p:pic>
        <p:nvPicPr>
          <p:cNvPr id="17" name="Picture 16">
            <a:extLst>
              <a:ext uri="{FF2B5EF4-FFF2-40B4-BE49-F238E27FC236}">
                <a16:creationId xmlns:a16="http://schemas.microsoft.com/office/drawing/2014/main" id="{1ED25077-5EDB-CA42-BCE8-4DE22976927E}"/>
              </a:ext>
            </a:extLst>
          </p:cNvPr>
          <p:cNvPicPr>
            <a:picLocks noChangeAspect="1"/>
          </p:cNvPicPr>
          <p:nvPr userDrawn="1"/>
        </p:nvPicPr>
        <p:blipFill rotWithShape="1">
          <a:blip r:embed="rId4">
            <a:alphaModFix amt="50000"/>
          </a:blip>
          <a:srcRect l="41988" t="48648" r="36206" b="35496"/>
          <a:stretch/>
        </p:blipFill>
        <p:spPr>
          <a:xfrm rot="19800000">
            <a:off x="10592219" y="1896324"/>
            <a:ext cx="215095" cy="215095"/>
          </a:xfrm>
          <a:prstGeom prst="rect">
            <a:avLst/>
          </a:prstGeom>
        </p:spPr>
      </p:pic>
    </p:spTree>
    <p:extLst>
      <p:ext uri="{BB962C8B-B14F-4D97-AF65-F5344CB8AC3E}">
        <p14:creationId xmlns:p14="http://schemas.microsoft.com/office/powerpoint/2010/main" val="2346094039"/>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18_Title and Content">
    <p:spTree>
      <p:nvGrpSpPr>
        <p:cNvPr id="1" name=""/>
        <p:cNvGrpSpPr/>
        <p:nvPr/>
      </p:nvGrpSpPr>
      <p:grpSpPr>
        <a:xfrm>
          <a:off x="0" y="0"/>
          <a:ext cx="0" cy="0"/>
          <a:chOff x="0" y="0"/>
          <a:chExt cx="0" cy="0"/>
        </a:xfrm>
      </p:grpSpPr>
      <p:pic>
        <p:nvPicPr>
          <p:cNvPr id="8" name="Picture 7" descr="A picture containing text, sign&#10;&#10;Description automatically generated">
            <a:extLst>
              <a:ext uri="{FF2B5EF4-FFF2-40B4-BE49-F238E27FC236}">
                <a16:creationId xmlns:a16="http://schemas.microsoft.com/office/drawing/2014/main" id="{A37B8E2A-9C55-FF47-979B-4166296E68AC}"/>
              </a:ext>
            </a:extLst>
          </p:cNvPr>
          <p:cNvPicPr>
            <a:picLocks noChangeAspect="1"/>
          </p:cNvPicPr>
          <p:nvPr userDrawn="1"/>
        </p:nvPicPr>
        <p:blipFill>
          <a:blip r:embed="rId2"/>
          <a:stretch>
            <a:fillRect/>
          </a:stretch>
        </p:blipFill>
        <p:spPr>
          <a:xfrm>
            <a:off x="9912349" y="334963"/>
            <a:ext cx="1908175" cy="772434"/>
          </a:xfrm>
          <a:prstGeom prst="rect">
            <a:avLst/>
          </a:prstGeom>
        </p:spPr>
      </p:pic>
    </p:spTree>
    <p:extLst>
      <p:ext uri="{BB962C8B-B14F-4D97-AF65-F5344CB8AC3E}">
        <p14:creationId xmlns:p14="http://schemas.microsoft.com/office/powerpoint/2010/main" val="3538523644"/>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1/3 Teal">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7CE0C41B-69FF-6C45-B76D-C77578B10071}"/>
              </a:ext>
            </a:extLst>
          </p:cNvPr>
          <p:cNvSpPr/>
          <p:nvPr userDrawn="1"/>
        </p:nvSpPr>
        <p:spPr>
          <a:xfrm>
            <a:off x="0" y="0"/>
            <a:ext cx="4295775" cy="6858000"/>
          </a:xfrm>
          <a:prstGeom prst="rect">
            <a:avLst/>
          </a:prstGeom>
          <a:solidFill>
            <a:srgbClr val="00A9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descr="A picture containing text, sign&#10;&#10;Description automatically generated">
            <a:extLst>
              <a:ext uri="{FF2B5EF4-FFF2-40B4-BE49-F238E27FC236}">
                <a16:creationId xmlns:a16="http://schemas.microsoft.com/office/drawing/2014/main" id="{A37B8E2A-9C55-FF47-979B-4166296E68AC}"/>
              </a:ext>
            </a:extLst>
          </p:cNvPr>
          <p:cNvPicPr>
            <a:picLocks noChangeAspect="1"/>
          </p:cNvPicPr>
          <p:nvPr userDrawn="1"/>
        </p:nvPicPr>
        <p:blipFill>
          <a:blip r:embed="rId2"/>
          <a:stretch>
            <a:fillRect/>
          </a:stretch>
        </p:blipFill>
        <p:spPr>
          <a:xfrm>
            <a:off x="9912349" y="334963"/>
            <a:ext cx="1908175" cy="772434"/>
          </a:xfrm>
          <a:prstGeom prst="rect">
            <a:avLst/>
          </a:prstGeom>
        </p:spPr>
      </p:pic>
    </p:spTree>
    <p:extLst>
      <p:ext uri="{BB962C8B-B14F-4D97-AF65-F5344CB8AC3E}">
        <p14:creationId xmlns:p14="http://schemas.microsoft.com/office/powerpoint/2010/main" val="3992089206"/>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1/3 Teal and Lines">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7CE0C41B-69FF-6C45-B76D-C77578B10071}"/>
              </a:ext>
            </a:extLst>
          </p:cNvPr>
          <p:cNvSpPr/>
          <p:nvPr userDrawn="1"/>
        </p:nvSpPr>
        <p:spPr>
          <a:xfrm>
            <a:off x="0" y="0"/>
            <a:ext cx="4295775" cy="6858000"/>
          </a:xfrm>
          <a:prstGeom prst="rect">
            <a:avLst/>
          </a:prstGeom>
          <a:solidFill>
            <a:srgbClr val="00A9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descr="A picture containing text, sign&#10;&#10;Description automatically generated">
            <a:extLst>
              <a:ext uri="{FF2B5EF4-FFF2-40B4-BE49-F238E27FC236}">
                <a16:creationId xmlns:a16="http://schemas.microsoft.com/office/drawing/2014/main" id="{A37B8E2A-9C55-FF47-979B-4166296E68AC}"/>
              </a:ext>
            </a:extLst>
          </p:cNvPr>
          <p:cNvPicPr>
            <a:picLocks noChangeAspect="1"/>
          </p:cNvPicPr>
          <p:nvPr userDrawn="1"/>
        </p:nvPicPr>
        <p:blipFill>
          <a:blip r:embed="rId2"/>
          <a:stretch>
            <a:fillRect/>
          </a:stretch>
        </p:blipFill>
        <p:spPr>
          <a:xfrm>
            <a:off x="9912349" y="334963"/>
            <a:ext cx="1908175" cy="772434"/>
          </a:xfrm>
          <a:prstGeom prst="rect">
            <a:avLst/>
          </a:prstGeom>
        </p:spPr>
      </p:pic>
      <p:pic>
        <p:nvPicPr>
          <p:cNvPr id="4" name="Picture 3">
            <a:extLst>
              <a:ext uri="{FF2B5EF4-FFF2-40B4-BE49-F238E27FC236}">
                <a16:creationId xmlns:a16="http://schemas.microsoft.com/office/drawing/2014/main" id="{71AE3DFC-A247-B340-AB77-8A7B707A1730}"/>
              </a:ext>
            </a:extLst>
          </p:cNvPr>
          <p:cNvPicPr>
            <a:picLocks noChangeAspect="1"/>
          </p:cNvPicPr>
          <p:nvPr userDrawn="1"/>
        </p:nvPicPr>
        <p:blipFill rotWithShape="1">
          <a:blip r:embed="rId3">
            <a:alphaModFix amt="20000"/>
          </a:blip>
          <a:srcRect t="25169" b="14298"/>
          <a:stretch/>
        </p:blipFill>
        <p:spPr>
          <a:xfrm>
            <a:off x="4187824" y="1"/>
            <a:ext cx="8005788" cy="6858000"/>
          </a:xfrm>
          <a:prstGeom prst="rect">
            <a:avLst/>
          </a:prstGeom>
        </p:spPr>
      </p:pic>
    </p:spTree>
    <p:extLst>
      <p:ext uri="{BB962C8B-B14F-4D97-AF65-F5344CB8AC3E}">
        <p14:creationId xmlns:p14="http://schemas.microsoft.com/office/powerpoint/2010/main" val="2081409941"/>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1/3 Teal and Line Shaddow">
    <p:spTree>
      <p:nvGrpSpPr>
        <p:cNvPr id="1" name=""/>
        <p:cNvGrpSpPr/>
        <p:nvPr/>
      </p:nvGrpSpPr>
      <p:grpSpPr>
        <a:xfrm>
          <a:off x="0" y="0"/>
          <a:ext cx="0" cy="0"/>
          <a:chOff x="0" y="0"/>
          <a:chExt cx="0" cy="0"/>
        </a:xfrm>
      </p:grpSpPr>
      <p:pic>
        <p:nvPicPr>
          <p:cNvPr id="8" name="Picture 7" descr="A picture containing text, sign&#10;&#10;Description automatically generated">
            <a:extLst>
              <a:ext uri="{FF2B5EF4-FFF2-40B4-BE49-F238E27FC236}">
                <a16:creationId xmlns:a16="http://schemas.microsoft.com/office/drawing/2014/main" id="{A37B8E2A-9C55-FF47-979B-4166296E68AC}"/>
              </a:ext>
            </a:extLst>
          </p:cNvPr>
          <p:cNvPicPr>
            <a:picLocks noChangeAspect="1"/>
          </p:cNvPicPr>
          <p:nvPr userDrawn="1"/>
        </p:nvPicPr>
        <p:blipFill>
          <a:blip r:embed="rId2"/>
          <a:stretch>
            <a:fillRect/>
          </a:stretch>
        </p:blipFill>
        <p:spPr>
          <a:xfrm>
            <a:off x="9912349" y="334963"/>
            <a:ext cx="1908175" cy="772434"/>
          </a:xfrm>
          <a:prstGeom prst="rect">
            <a:avLst/>
          </a:prstGeom>
        </p:spPr>
      </p:pic>
      <p:sp>
        <p:nvSpPr>
          <p:cNvPr id="4" name="Rectangle 3">
            <a:extLst>
              <a:ext uri="{FF2B5EF4-FFF2-40B4-BE49-F238E27FC236}">
                <a16:creationId xmlns:a16="http://schemas.microsoft.com/office/drawing/2014/main" id="{85AAACFD-F6AA-AB4D-8FFD-0933B201C669}"/>
              </a:ext>
            </a:extLst>
          </p:cNvPr>
          <p:cNvSpPr/>
          <p:nvPr userDrawn="1"/>
        </p:nvSpPr>
        <p:spPr>
          <a:xfrm>
            <a:off x="0" y="0"/>
            <a:ext cx="4295775" cy="6858000"/>
          </a:xfrm>
          <a:prstGeom prst="rect">
            <a:avLst/>
          </a:prstGeom>
          <a:solidFill>
            <a:srgbClr val="00A9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pic>
        <p:nvPicPr>
          <p:cNvPr id="5" name="Graphic 4">
            <a:extLst>
              <a:ext uri="{FF2B5EF4-FFF2-40B4-BE49-F238E27FC236}">
                <a16:creationId xmlns:a16="http://schemas.microsoft.com/office/drawing/2014/main" id="{115C5446-B212-CC47-8F52-ABB36D4E0E41}"/>
              </a:ext>
            </a:extLst>
          </p:cNvPr>
          <p:cNvPicPr>
            <a:picLocks noChangeAspect="1"/>
          </p:cNvPicPr>
          <p:nvPr userDrawn="1"/>
        </p:nvPicPr>
        <p:blipFill rotWithShape="1">
          <a:blip r:embed="rId3">
            <a:extLst>
              <a:ext uri="{96DAC541-7B7A-43D3-8B79-37D633B846F1}">
                <asvg:svgBlip xmlns:asvg="http://schemas.microsoft.com/office/drawing/2016/SVG/main" r:embed="rId4"/>
              </a:ext>
            </a:extLst>
          </a:blip>
          <a:srcRect l="61607" t="32365" r="37077" b="41599"/>
          <a:stretch/>
        </p:blipFill>
        <p:spPr>
          <a:xfrm>
            <a:off x="4289459" y="560597"/>
            <a:ext cx="310092" cy="6297403"/>
          </a:xfrm>
          <a:prstGeom prst="rect">
            <a:avLst/>
          </a:prstGeom>
        </p:spPr>
      </p:pic>
    </p:spTree>
    <p:extLst>
      <p:ext uri="{BB962C8B-B14F-4D97-AF65-F5344CB8AC3E}">
        <p14:creationId xmlns:p14="http://schemas.microsoft.com/office/powerpoint/2010/main" val="4099293242"/>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1/2 Teal">
    <p:spTree>
      <p:nvGrpSpPr>
        <p:cNvPr id="1" name=""/>
        <p:cNvGrpSpPr/>
        <p:nvPr/>
      </p:nvGrpSpPr>
      <p:grpSpPr>
        <a:xfrm>
          <a:off x="0" y="0"/>
          <a:ext cx="0" cy="0"/>
          <a:chOff x="0" y="0"/>
          <a:chExt cx="0" cy="0"/>
        </a:xfrm>
      </p:grpSpPr>
      <p:pic>
        <p:nvPicPr>
          <p:cNvPr id="8" name="Picture 7" descr="A picture containing text, sign&#10;&#10;Description automatically generated">
            <a:extLst>
              <a:ext uri="{FF2B5EF4-FFF2-40B4-BE49-F238E27FC236}">
                <a16:creationId xmlns:a16="http://schemas.microsoft.com/office/drawing/2014/main" id="{A37B8E2A-9C55-FF47-979B-4166296E68AC}"/>
              </a:ext>
            </a:extLst>
          </p:cNvPr>
          <p:cNvPicPr>
            <a:picLocks noChangeAspect="1"/>
          </p:cNvPicPr>
          <p:nvPr userDrawn="1"/>
        </p:nvPicPr>
        <p:blipFill>
          <a:blip r:embed="rId2"/>
          <a:stretch>
            <a:fillRect/>
          </a:stretch>
        </p:blipFill>
        <p:spPr>
          <a:xfrm>
            <a:off x="9912349" y="334963"/>
            <a:ext cx="1908175" cy="772434"/>
          </a:xfrm>
          <a:prstGeom prst="rect">
            <a:avLst/>
          </a:prstGeom>
        </p:spPr>
      </p:pic>
      <p:sp>
        <p:nvSpPr>
          <p:cNvPr id="4" name="Rectangle 3">
            <a:extLst>
              <a:ext uri="{FF2B5EF4-FFF2-40B4-BE49-F238E27FC236}">
                <a16:creationId xmlns:a16="http://schemas.microsoft.com/office/drawing/2014/main" id="{E79C81D3-2073-3B48-9688-7B93B2C89BDF}"/>
              </a:ext>
            </a:extLst>
          </p:cNvPr>
          <p:cNvSpPr/>
          <p:nvPr userDrawn="1"/>
        </p:nvSpPr>
        <p:spPr>
          <a:xfrm>
            <a:off x="0" y="0"/>
            <a:ext cx="6096000" cy="6858000"/>
          </a:xfrm>
          <a:prstGeom prst="rect">
            <a:avLst/>
          </a:prstGeom>
          <a:solidFill>
            <a:srgbClr val="00A9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28311013"/>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1/2 Teal and Lines">
    <p:spTree>
      <p:nvGrpSpPr>
        <p:cNvPr id="1" name=""/>
        <p:cNvGrpSpPr/>
        <p:nvPr/>
      </p:nvGrpSpPr>
      <p:grpSpPr>
        <a:xfrm>
          <a:off x="0" y="0"/>
          <a:ext cx="0" cy="0"/>
          <a:chOff x="0" y="0"/>
          <a:chExt cx="0" cy="0"/>
        </a:xfrm>
      </p:grpSpPr>
      <p:pic>
        <p:nvPicPr>
          <p:cNvPr id="8" name="Picture 7" descr="A picture containing text, sign&#10;&#10;Description automatically generated">
            <a:extLst>
              <a:ext uri="{FF2B5EF4-FFF2-40B4-BE49-F238E27FC236}">
                <a16:creationId xmlns:a16="http://schemas.microsoft.com/office/drawing/2014/main" id="{A37B8E2A-9C55-FF47-979B-4166296E68AC}"/>
              </a:ext>
            </a:extLst>
          </p:cNvPr>
          <p:cNvPicPr>
            <a:picLocks noChangeAspect="1"/>
          </p:cNvPicPr>
          <p:nvPr userDrawn="1"/>
        </p:nvPicPr>
        <p:blipFill>
          <a:blip r:embed="rId2"/>
          <a:stretch>
            <a:fillRect/>
          </a:stretch>
        </p:blipFill>
        <p:spPr>
          <a:xfrm>
            <a:off x="9912349" y="334963"/>
            <a:ext cx="1908175" cy="772434"/>
          </a:xfrm>
          <a:prstGeom prst="rect">
            <a:avLst/>
          </a:prstGeom>
        </p:spPr>
      </p:pic>
      <p:sp>
        <p:nvSpPr>
          <p:cNvPr id="4" name="Rectangle 3">
            <a:extLst>
              <a:ext uri="{FF2B5EF4-FFF2-40B4-BE49-F238E27FC236}">
                <a16:creationId xmlns:a16="http://schemas.microsoft.com/office/drawing/2014/main" id="{E79C81D3-2073-3B48-9688-7B93B2C89BDF}"/>
              </a:ext>
            </a:extLst>
          </p:cNvPr>
          <p:cNvSpPr/>
          <p:nvPr userDrawn="1"/>
        </p:nvSpPr>
        <p:spPr>
          <a:xfrm>
            <a:off x="0" y="0"/>
            <a:ext cx="6096000" cy="6858000"/>
          </a:xfrm>
          <a:prstGeom prst="rect">
            <a:avLst/>
          </a:prstGeom>
          <a:solidFill>
            <a:srgbClr val="00A9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pic>
        <p:nvPicPr>
          <p:cNvPr id="5" name="Picture 4">
            <a:extLst>
              <a:ext uri="{FF2B5EF4-FFF2-40B4-BE49-F238E27FC236}">
                <a16:creationId xmlns:a16="http://schemas.microsoft.com/office/drawing/2014/main" id="{E5257DA7-BF88-824C-825F-903D796B923E}"/>
              </a:ext>
            </a:extLst>
          </p:cNvPr>
          <p:cNvPicPr>
            <a:picLocks noChangeAspect="1"/>
          </p:cNvPicPr>
          <p:nvPr userDrawn="1"/>
        </p:nvPicPr>
        <p:blipFill rotWithShape="1">
          <a:blip r:embed="rId3">
            <a:alphaModFix amt="20000"/>
          </a:blip>
          <a:srcRect t="25169" b="14298"/>
          <a:stretch/>
        </p:blipFill>
        <p:spPr>
          <a:xfrm>
            <a:off x="4187824" y="1"/>
            <a:ext cx="8005788" cy="6858000"/>
          </a:xfrm>
          <a:prstGeom prst="rect">
            <a:avLst/>
          </a:prstGeom>
        </p:spPr>
      </p:pic>
    </p:spTree>
    <p:extLst>
      <p:ext uri="{BB962C8B-B14F-4D97-AF65-F5344CB8AC3E}">
        <p14:creationId xmlns:p14="http://schemas.microsoft.com/office/powerpoint/2010/main" val="1255040481"/>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1/2 Teal and Line Shaddow">
    <p:spTree>
      <p:nvGrpSpPr>
        <p:cNvPr id="1" name=""/>
        <p:cNvGrpSpPr/>
        <p:nvPr/>
      </p:nvGrpSpPr>
      <p:grpSpPr>
        <a:xfrm>
          <a:off x="0" y="0"/>
          <a:ext cx="0" cy="0"/>
          <a:chOff x="0" y="0"/>
          <a:chExt cx="0" cy="0"/>
        </a:xfrm>
      </p:grpSpPr>
      <p:pic>
        <p:nvPicPr>
          <p:cNvPr id="8" name="Picture 7" descr="A picture containing text, sign&#10;&#10;Description automatically generated">
            <a:extLst>
              <a:ext uri="{FF2B5EF4-FFF2-40B4-BE49-F238E27FC236}">
                <a16:creationId xmlns:a16="http://schemas.microsoft.com/office/drawing/2014/main" id="{A37B8E2A-9C55-FF47-979B-4166296E68AC}"/>
              </a:ext>
            </a:extLst>
          </p:cNvPr>
          <p:cNvPicPr>
            <a:picLocks noChangeAspect="1"/>
          </p:cNvPicPr>
          <p:nvPr userDrawn="1"/>
        </p:nvPicPr>
        <p:blipFill>
          <a:blip r:embed="rId2"/>
          <a:stretch>
            <a:fillRect/>
          </a:stretch>
        </p:blipFill>
        <p:spPr>
          <a:xfrm>
            <a:off x="9912349" y="334963"/>
            <a:ext cx="1908175" cy="772434"/>
          </a:xfrm>
          <a:prstGeom prst="rect">
            <a:avLst/>
          </a:prstGeom>
        </p:spPr>
      </p:pic>
      <p:sp>
        <p:nvSpPr>
          <p:cNvPr id="4" name="Rectangle 3">
            <a:extLst>
              <a:ext uri="{FF2B5EF4-FFF2-40B4-BE49-F238E27FC236}">
                <a16:creationId xmlns:a16="http://schemas.microsoft.com/office/drawing/2014/main" id="{E79C81D3-2073-3B48-9688-7B93B2C89BDF}"/>
              </a:ext>
            </a:extLst>
          </p:cNvPr>
          <p:cNvSpPr/>
          <p:nvPr userDrawn="1"/>
        </p:nvSpPr>
        <p:spPr>
          <a:xfrm>
            <a:off x="0" y="0"/>
            <a:ext cx="6096000" cy="6858000"/>
          </a:xfrm>
          <a:prstGeom prst="rect">
            <a:avLst/>
          </a:prstGeom>
          <a:solidFill>
            <a:srgbClr val="00A9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pic>
        <p:nvPicPr>
          <p:cNvPr id="5" name="Graphic 4">
            <a:extLst>
              <a:ext uri="{FF2B5EF4-FFF2-40B4-BE49-F238E27FC236}">
                <a16:creationId xmlns:a16="http://schemas.microsoft.com/office/drawing/2014/main" id="{49F095BF-102B-1845-8C84-E88244429861}"/>
              </a:ext>
            </a:extLst>
          </p:cNvPr>
          <p:cNvPicPr>
            <a:picLocks noChangeAspect="1"/>
          </p:cNvPicPr>
          <p:nvPr userDrawn="1"/>
        </p:nvPicPr>
        <p:blipFill rotWithShape="1">
          <a:blip r:embed="rId3">
            <a:extLst>
              <a:ext uri="{96DAC541-7B7A-43D3-8B79-37D633B846F1}">
                <asvg:svgBlip xmlns:asvg="http://schemas.microsoft.com/office/drawing/2016/SVG/main" r:embed="rId4"/>
              </a:ext>
            </a:extLst>
          </a:blip>
          <a:srcRect l="61607" t="32365" r="37077" b="41599"/>
          <a:stretch/>
        </p:blipFill>
        <p:spPr>
          <a:xfrm>
            <a:off x="6076122" y="560597"/>
            <a:ext cx="310092" cy="6297403"/>
          </a:xfrm>
          <a:prstGeom prst="rect">
            <a:avLst/>
          </a:prstGeom>
        </p:spPr>
      </p:pic>
    </p:spTree>
    <p:extLst>
      <p:ext uri="{BB962C8B-B14F-4D97-AF65-F5344CB8AC3E}">
        <p14:creationId xmlns:p14="http://schemas.microsoft.com/office/powerpoint/2010/main" val="2122980026"/>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2/3 Teal">
    <p:spTree>
      <p:nvGrpSpPr>
        <p:cNvPr id="1" name=""/>
        <p:cNvGrpSpPr/>
        <p:nvPr/>
      </p:nvGrpSpPr>
      <p:grpSpPr>
        <a:xfrm>
          <a:off x="0" y="0"/>
          <a:ext cx="0" cy="0"/>
          <a:chOff x="0" y="0"/>
          <a:chExt cx="0" cy="0"/>
        </a:xfrm>
      </p:grpSpPr>
      <p:pic>
        <p:nvPicPr>
          <p:cNvPr id="8" name="Picture 7" descr="A picture containing text, sign&#10;&#10;Description automatically generated">
            <a:extLst>
              <a:ext uri="{FF2B5EF4-FFF2-40B4-BE49-F238E27FC236}">
                <a16:creationId xmlns:a16="http://schemas.microsoft.com/office/drawing/2014/main" id="{A37B8E2A-9C55-FF47-979B-4166296E68AC}"/>
              </a:ext>
            </a:extLst>
          </p:cNvPr>
          <p:cNvPicPr>
            <a:picLocks noChangeAspect="1"/>
          </p:cNvPicPr>
          <p:nvPr userDrawn="1"/>
        </p:nvPicPr>
        <p:blipFill>
          <a:blip r:embed="rId2"/>
          <a:stretch>
            <a:fillRect/>
          </a:stretch>
        </p:blipFill>
        <p:spPr>
          <a:xfrm>
            <a:off x="9912349" y="334963"/>
            <a:ext cx="1908175" cy="772434"/>
          </a:xfrm>
          <a:prstGeom prst="rect">
            <a:avLst/>
          </a:prstGeom>
        </p:spPr>
      </p:pic>
      <p:sp>
        <p:nvSpPr>
          <p:cNvPr id="6" name="Rectangle 5">
            <a:extLst>
              <a:ext uri="{FF2B5EF4-FFF2-40B4-BE49-F238E27FC236}">
                <a16:creationId xmlns:a16="http://schemas.microsoft.com/office/drawing/2014/main" id="{D5CBA522-6635-774E-8226-5EA89DF25AB0}"/>
              </a:ext>
            </a:extLst>
          </p:cNvPr>
          <p:cNvSpPr/>
          <p:nvPr userDrawn="1"/>
        </p:nvSpPr>
        <p:spPr>
          <a:xfrm>
            <a:off x="-1" y="0"/>
            <a:ext cx="8004175" cy="6858000"/>
          </a:xfrm>
          <a:prstGeom prst="rect">
            <a:avLst/>
          </a:prstGeom>
          <a:solidFill>
            <a:srgbClr val="00A9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182713118"/>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2/3 Teal and Lines">
    <p:spTree>
      <p:nvGrpSpPr>
        <p:cNvPr id="1" name=""/>
        <p:cNvGrpSpPr/>
        <p:nvPr/>
      </p:nvGrpSpPr>
      <p:grpSpPr>
        <a:xfrm>
          <a:off x="0" y="0"/>
          <a:ext cx="0" cy="0"/>
          <a:chOff x="0" y="0"/>
          <a:chExt cx="0" cy="0"/>
        </a:xfrm>
      </p:grpSpPr>
      <p:pic>
        <p:nvPicPr>
          <p:cNvPr id="8" name="Picture 7" descr="A picture containing text, sign&#10;&#10;Description automatically generated">
            <a:extLst>
              <a:ext uri="{FF2B5EF4-FFF2-40B4-BE49-F238E27FC236}">
                <a16:creationId xmlns:a16="http://schemas.microsoft.com/office/drawing/2014/main" id="{A37B8E2A-9C55-FF47-979B-4166296E68AC}"/>
              </a:ext>
            </a:extLst>
          </p:cNvPr>
          <p:cNvPicPr>
            <a:picLocks noChangeAspect="1"/>
          </p:cNvPicPr>
          <p:nvPr userDrawn="1"/>
        </p:nvPicPr>
        <p:blipFill>
          <a:blip r:embed="rId2"/>
          <a:stretch>
            <a:fillRect/>
          </a:stretch>
        </p:blipFill>
        <p:spPr>
          <a:xfrm>
            <a:off x="9912349" y="334963"/>
            <a:ext cx="1908175" cy="772434"/>
          </a:xfrm>
          <a:prstGeom prst="rect">
            <a:avLst/>
          </a:prstGeom>
        </p:spPr>
      </p:pic>
      <p:sp>
        <p:nvSpPr>
          <p:cNvPr id="6" name="Rectangle 5">
            <a:extLst>
              <a:ext uri="{FF2B5EF4-FFF2-40B4-BE49-F238E27FC236}">
                <a16:creationId xmlns:a16="http://schemas.microsoft.com/office/drawing/2014/main" id="{D5CBA522-6635-774E-8226-5EA89DF25AB0}"/>
              </a:ext>
            </a:extLst>
          </p:cNvPr>
          <p:cNvSpPr/>
          <p:nvPr userDrawn="1"/>
        </p:nvSpPr>
        <p:spPr>
          <a:xfrm>
            <a:off x="-1" y="0"/>
            <a:ext cx="8004175" cy="6858000"/>
          </a:xfrm>
          <a:prstGeom prst="rect">
            <a:avLst/>
          </a:prstGeom>
          <a:solidFill>
            <a:srgbClr val="00A9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pic>
        <p:nvPicPr>
          <p:cNvPr id="4" name="Picture 3">
            <a:extLst>
              <a:ext uri="{FF2B5EF4-FFF2-40B4-BE49-F238E27FC236}">
                <a16:creationId xmlns:a16="http://schemas.microsoft.com/office/drawing/2014/main" id="{41D49597-3330-C64D-AEDB-1262D3199F06}"/>
              </a:ext>
            </a:extLst>
          </p:cNvPr>
          <p:cNvPicPr>
            <a:picLocks noChangeAspect="1"/>
          </p:cNvPicPr>
          <p:nvPr userDrawn="1"/>
        </p:nvPicPr>
        <p:blipFill rotWithShape="1">
          <a:blip r:embed="rId3">
            <a:alphaModFix amt="20000"/>
          </a:blip>
          <a:srcRect t="25169" b="14298"/>
          <a:stretch/>
        </p:blipFill>
        <p:spPr>
          <a:xfrm>
            <a:off x="4187824" y="1"/>
            <a:ext cx="8005788" cy="6858000"/>
          </a:xfrm>
          <a:prstGeom prst="rect">
            <a:avLst/>
          </a:prstGeom>
        </p:spPr>
      </p:pic>
    </p:spTree>
    <p:extLst>
      <p:ext uri="{BB962C8B-B14F-4D97-AF65-F5344CB8AC3E}">
        <p14:creationId xmlns:p14="http://schemas.microsoft.com/office/powerpoint/2010/main" val="352826453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3 Teal and Line Shaddow">
    <p:spTree>
      <p:nvGrpSpPr>
        <p:cNvPr id="1" name=""/>
        <p:cNvGrpSpPr/>
        <p:nvPr/>
      </p:nvGrpSpPr>
      <p:grpSpPr>
        <a:xfrm>
          <a:off x="0" y="0"/>
          <a:ext cx="0" cy="0"/>
          <a:chOff x="0" y="0"/>
          <a:chExt cx="0" cy="0"/>
        </a:xfrm>
      </p:grpSpPr>
      <p:pic>
        <p:nvPicPr>
          <p:cNvPr id="8" name="Picture 7" descr="A picture containing text, sign&#10;&#10;Description automatically generated">
            <a:extLst>
              <a:ext uri="{FF2B5EF4-FFF2-40B4-BE49-F238E27FC236}">
                <a16:creationId xmlns:a16="http://schemas.microsoft.com/office/drawing/2014/main" id="{A37B8E2A-9C55-FF47-979B-4166296E68AC}"/>
              </a:ext>
            </a:extLst>
          </p:cNvPr>
          <p:cNvPicPr>
            <a:picLocks noChangeAspect="1"/>
          </p:cNvPicPr>
          <p:nvPr userDrawn="1"/>
        </p:nvPicPr>
        <p:blipFill>
          <a:blip r:embed="rId2"/>
          <a:stretch>
            <a:fillRect/>
          </a:stretch>
        </p:blipFill>
        <p:spPr>
          <a:xfrm>
            <a:off x="9912349" y="334963"/>
            <a:ext cx="1908175" cy="772434"/>
          </a:xfrm>
          <a:prstGeom prst="rect">
            <a:avLst/>
          </a:prstGeom>
        </p:spPr>
      </p:pic>
      <p:sp>
        <p:nvSpPr>
          <p:cNvPr id="4" name="Rectangle 3">
            <a:extLst>
              <a:ext uri="{FF2B5EF4-FFF2-40B4-BE49-F238E27FC236}">
                <a16:creationId xmlns:a16="http://schemas.microsoft.com/office/drawing/2014/main" id="{85AAACFD-F6AA-AB4D-8FFD-0933B201C669}"/>
              </a:ext>
            </a:extLst>
          </p:cNvPr>
          <p:cNvSpPr/>
          <p:nvPr userDrawn="1"/>
        </p:nvSpPr>
        <p:spPr>
          <a:xfrm>
            <a:off x="1" y="0"/>
            <a:ext cx="4295775" cy="6858000"/>
          </a:xfrm>
          <a:prstGeom prst="rect">
            <a:avLst/>
          </a:prstGeom>
          <a:solidFill>
            <a:srgbClr val="00A9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9">
              <a:latin typeface="Calibri" panose="020F0502020204030204" pitchFamily="34" charset="0"/>
              <a:cs typeface="Calibri" panose="020F0502020204030204" pitchFamily="34" charset="0"/>
            </a:endParaRPr>
          </a:p>
        </p:txBody>
      </p:sp>
      <p:pic>
        <p:nvPicPr>
          <p:cNvPr id="5" name="Graphic 4">
            <a:extLst>
              <a:ext uri="{FF2B5EF4-FFF2-40B4-BE49-F238E27FC236}">
                <a16:creationId xmlns:a16="http://schemas.microsoft.com/office/drawing/2014/main" id="{115C5446-B212-CC47-8F52-ABB36D4E0E41}"/>
              </a:ext>
            </a:extLst>
          </p:cNvPr>
          <p:cNvPicPr>
            <a:picLocks noChangeAspect="1"/>
          </p:cNvPicPr>
          <p:nvPr userDrawn="1"/>
        </p:nvPicPr>
        <p:blipFill rotWithShape="1">
          <a:blip r:embed="rId3">
            <a:extLst>
              <a:ext uri="{96DAC541-7B7A-43D3-8B79-37D633B846F1}">
                <asvg:svgBlip xmlns:asvg="http://schemas.microsoft.com/office/drawing/2016/SVG/main" r:embed="rId4"/>
              </a:ext>
            </a:extLst>
          </a:blip>
          <a:srcRect l="61607" t="32365" r="37077" b="41599"/>
          <a:stretch/>
        </p:blipFill>
        <p:spPr>
          <a:xfrm>
            <a:off x="4289459" y="560598"/>
            <a:ext cx="310092" cy="6297403"/>
          </a:xfrm>
          <a:prstGeom prst="rect">
            <a:avLst/>
          </a:prstGeom>
        </p:spPr>
      </p:pic>
    </p:spTree>
    <p:extLst>
      <p:ext uri="{BB962C8B-B14F-4D97-AF65-F5344CB8AC3E}">
        <p14:creationId xmlns:p14="http://schemas.microsoft.com/office/powerpoint/2010/main" val="996705825"/>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2/3 Teal and Line Shaddow">
    <p:spTree>
      <p:nvGrpSpPr>
        <p:cNvPr id="1" name=""/>
        <p:cNvGrpSpPr/>
        <p:nvPr/>
      </p:nvGrpSpPr>
      <p:grpSpPr>
        <a:xfrm>
          <a:off x="0" y="0"/>
          <a:ext cx="0" cy="0"/>
          <a:chOff x="0" y="0"/>
          <a:chExt cx="0" cy="0"/>
        </a:xfrm>
      </p:grpSpPr>
      <p:pic>
        <p:nvPicPr>
          <p:cNvPr id="8" name="Picture 7" descr="A picture containing text, sign&#10;&#10;Description automatically generated">
            <a:extLst>
              <a:ext uri="{FF2B5EF4-FFF2-40B4-BE49-F238E27FC236}">
                <a16:creationId xmlns:a16="http://schemas.microsoft.com/office/drawing/2014/main" id="{A37B8E2A-9C55-FF47-979B-4166296E68AC}"/>
              </a:ext>
            </a:extLst>
          </p:cNvPr>
          <p:cNvPicPr>
            <a:picLocks noChangeAspect="1"/>
          </p:cNvPicPr>
          <p:nvPr userDrawn="1"/>
        </p:nvPicPr>
        <p:blipFill>
          <a:blip r:embed="rId2"/>
          <a:stretch>
            <a:fillRect/>
          </a:stretch>
        </p:blipFill>
        <p:spPr>
          <a:xfrm>
            <a:off x="9912349" y="334963"/>
            <a:ext cx="1908175" cy="772434"/>
          </a:xfrm>
          <a:prstGeom prst="rect">
            <a:avLst/>
          </a:prstGeom>
        </p:spPr>
      </p:pic>
      <p:sp>
        <p:nvSpPr>
          <p:cNvPr id="6" name="Rectangle 5">
            <a:extLst>
              <a:ext uri="{FF2B5EF4-FFF2-40B4-BE49-F238E27FC236}">
                <a16:creationId xmlns:a16="http://schemas.microsoft.com/office/drawing/2014/main" id="{D5CBA522-6635-774E-8226-5EA89DF25AB0}"/>
              </a:ext>
            </a:extLst>
          </p:cNvPr>
          <p:cNvSpPr/>
          <p:nvPr userDrawn="1"/>
        </p:nvSpPr>
        <p:spPr>
          <a:xfrm>
            <a:off x="-1" y="0"/>
            <a:ext cx="8004175" cy="6858000"/>
          </a:xfrm>
          <a:prstGeom prst="rect">
            <a:avLst/>
          </a:prstGeom>
          <a:solidFill>
            <a:srgbClr val="00A9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pic>
        <p:nvPicPr>
          <p:cNvPr id="4" name="Graphic 3">
            <a:extLst>
              <a:ext uri="{FF2B5EF4-FFF2-40B4-BE49-F238E27FC236}">
                <a16:creationId xmlns:a16="http://schemas.microsoft.com/office/drawing/2014/main" id="{5069902A-FC18-184F-AFA3-B8188EEA470C}"/>
              </a:ext>
            </a:extLst>
          </p:cNvPr>
          <p:cNvPicPr>
            <a:picLocks noChangeAspect="1"/>
          </p:cNvPicPr>
          <p:nvPr userDrawn="1"/>
        </p:nvPicPr>
        <p:blipFill rotWithShape="1">
          <a:blip r:embed="rId3">
            <a:extLst>
              <a:ext uri="{96DAC541-7B7A-43D3-8B79-37D633B846F1}">
                <asvg:svgBlip xmlns:asvg="http://schemas.microsoft.com/office/drawing/2016/SVG/main" r:embed="rId4"/>
              </a:ext>
            </a:extLst>
          </a:blip>
          <a:srcRect l="61607" t="32365" r="37077" b="41599"/>
          <a:stretch/>
        </p:blipFill>
        <p:spPr>
          <a:xfrm>
            <a:off x="7994235" y="560597"/>
            <a:ext cx="310092" cy="6297403"/>
          </a:xfrm>
          <a:prstGeom prst="rect">
            <a:avLst/>
          </a:prstGeom>
        </p:spPr>
      </p:pic>
    </p:spTree>
    <p:extLst>
      <p:ext uri="{BB962C8B-B14F-4D97-AF65-F5344CB8AC3E}">
        <p14:creationId xmlns:p14="http://schemas.microsoft.com/office/powerpoint/2010/main" val="1691564566"/>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Circles Teal">
    <p:spTree>
      <p:nvGrpSpPr>
        <p:cNvPr id="1" name=""/>
        <p:cNvGrpSpPr/>
        <p:nvPr/>
      </p:nvGrpSpPr>
      <p:grpSpPr>
        <a:xfrm>
          <a:off x="0" y="0"/>
          <a:ext cx="0" cy="0"/>
          <a:chOff x="0" y="0"/>
          <a:chExt cx="0" cy="0"/>
        </a:xfrm>
      </p:grpSpPr>
      <p:pic>
        <p:nvPicPr>
          <p:cNvPr id="8" name="Picture 7" descr="A picture containing text, sign&#10;&#10;Description automatically generated">
            <a:extLst>
              <a:ext uri="{FF2B5EF4-FFF2-40B4-BE49-F238E27FC236}">
                <a16:creationId xmlns:a16="http://schemas.microsoft.com/office/drawing/2014/main" id="{A37B8E2A-9C55-FF47-979B-4166296E68AC}"/>
              </a:ext>
            </a:extLst>
          </p:cNvPr>
          <p:cNvPicPr>
            <a:picLocks noChangeAspect="1"/>
          </p:cNvPicPr>
          <p:nvPr userDrawn="1"/>
        </p:nvPicPr>
        <p:blipFill>
          <a:blip r:embed="rId2"/>
          <a:stretch>
            <a:fillRect/>
          </a:stretch>
        </p:blipFill>
        <p:spPr>
          <a:xfrm>
            <a:off x="9912349" y="334963"/>
            <a:ext cx="1908175" cy="772434"/>
          </a:xfrm>
          <a:prstGeom prst="rect">
            <a:avLst/>
          </a:prstGeom>
        </p:spPr>
      </p:pic>
      <p:sp>
        <p:nvSpPr>
          <p:cNvPr id="4" name="Rectangle 3">
            <a:extLst>
              <a:ext uri="{FF2B5EF4-FFF2-40B4-BE49-F238E27FC236}">
                <a16:creationId xmlns:a16="http://schemas.microsoft.com/office/drawing/2014/main" id="{C9149ABF-D5F4-0146-9B09-669171DF2A67}"/>
              </a:ext>
            </a:extLst>
          </p:cNvPr>
          <p:cNvSpPr/>
          <p:nvPr userDrawn="1"/>
        </p:nvSpPr>
        <p:spPr>
          <a:xfrm>
            <a:off x="1" y="0"/>
            <a:ext cx="12192000" cy="6858000"/>
          </a:xfrm>
          <a:prstGeom prst="rect">
            <a:avLst/>
          </a:prstGeom>
          <a:solidFill>
            <a:srgbClr val="00A9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9">
              <a:latin typeface="Calibri" panose="020F0502020204030204" pitchFamily="34" charset="0"/>
              <a:cs typeface="Calibri" panose="020F0502020204030204" pitchFamily="34" charset="0"/>
            </a:endParaRPr>
          </a:p>
        </p:txBody>
      </p:sp>
      <p:pic>
        <p:nvPicPr>
          <p:cNvPr id="5" name="Picture 4" descr="A picture containing text&#10;&#10;Description automatically generated">
            <a:extLst>
              <a:ext uri="{FF2B5EF4-FFF2-40B4-BE49-F238E27FC236}">
                <a16:creationId xmlns:a16="http://schemas.microsoft.com/office/drawing/2014/main" id="{E67F7E83-D159-BB4F-ADAE-CE938E22809A}"/>
              </a:ext>
            </a:extLst>
          </p:cNvPr>
          <p:cNvPicPr>
            <a:picLocks noChangeAspect="1"/>
          </p:cNvPicPr>
          <p:nvPr userDrawn="1"/>
        </p:nvPicPr>
        <p:blipFill>
          <a:blip r:embed="rId3"/>
          <a:stretch>
            <a:fillRect/>
          </a:stretch>
        </p:blipFill>
        <p:spPr>
          <a:xfrm>
            <a:off x="9912348" y="296864"/>
            <a:ext cx="1908176" cy="772435"/>
          </a:xfrm>
          <a:prstGeom prst="rect">
            <a:avLst/>
          </a:prstGeom>
        </p:spPr>
      </p:pic>
      <p:pic>
        <p:nvPicPr>
          <p:cNvPr id="6" name="Picture 5">
            <a:extLst>
              <a:ext uri="{FF2B5EF4-FFF2-40B4-BE49-F238E27FC236}">
                <a16:creationId xmlns:a16="http://schemas.microsoft.com/office/drawing/2014/main" id="{B7493131-0071-9343-8BB9-5937799C213F}"/>
              </a:ext>
            </a:extLst>
          </p:cNvPr>
          <p:cNvPicPr>
            <a:picLocks noChangeAspect="1"/>
          </p:cNvPicPr>
          <p:nvPr userDrawn="1"/>
        </p:nvPicPr>
        <p:blipFill rotWithShape="1">
          <a:blip r:embed="rId4">
            <a:alphaModFix amt="50000"/>
          </a:blip>
          <a:srcRect l="41935" t="45045" r="42085" b="37103"/>
          <a:stretch/>
        </p:blipFill>
        <p:spPr>
          <a:xfrm>
            <a:off x="8736228" y="1161536"/>
            <a:ext cx="3455773" cy="5696464"/>
          </a:xfrm>
          <a:prstGeom prst="rect">
            <a:avLst/>
          </a:prstGeom>
        </p:spPr>
      </p:pic>
    </p:spTree>
    <p:extLst>
      <p:ext uri="{BB962C8B-B14F-4D97-AF65-F5344CB8AC3E}">
        <p14:creationId xmlns:p14="http://schemas.microsoft.com/office/powerpoint/2010/main" val="3335325084"/>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Ring White">
    <p:spTree>
      <p:nvGrpSpPr>
        <p:cNvPr id="1" name=""/>
        <p:cNvGrpSpPr/>
        <p:nvPr/>
      </p:nvGrpSpPr>
      <p:grpSpPr>
        <a:xfrm>
          <a:off x="0" y="0"/>
          <a:ext cx="0" cy="0"/>
          <a:chOff x="0" y="0"/>
          <a:chExt cx="0" cy="0"/>
        </a:xfrm>
      </p:grpSpPr>
      <p:pic>
        <p:nvPicPr>
          <p:cNvPr id="8" name="Picture 7" descr="A picture containing text, sign&#10;&#10;Description automatically generated">
            <a:extLst>
              <a:ext uri="{FF2B5EF4-FFF2-40B4-BE49-F238E27FC236}">
                <a16:creationId xmlns:a16="http://schemas.microsoft.com/office/drawing/2014/main" id="{A37B8E2A-9C55-FF47-979B-4166296E68AC}"/>
              </a:ext>
            </a:extLst>
          </p:cNvPr>
          <p:cNvPicPr>
            <a:picLocks noChangeAspect="1"/>
          </p:cNvPicPr>
          <p:nvPr userDrawn="1"/>
        </p:nvPicPr>
        <p:blipFill>
          <a:blip r:embed="rId2"/>
          <a:stretch>
            <a:fillRect/>
          </a:stretch>
        </p:blipFill>
        <p:spPr>
          <a:xfrm>
            <a:off x="9912349" y="334963"/>
            <a:ext cx="1908175" cy="772434"/>
          </a:xfrm>
          <a:prstGeom prst="rect">
            <a:avLst/>
          </a:prstGeom>
        </p:spPr>
      </p:pic>
      <p:pic>
        <p:nvPicPr>
          <p:cNvPr id="3" name="Picture 2">
            <a:extLst>
              <a:ext uri="{FF2B5EF4-FFF2-40B4-BE49-F238E27FC236}">
                <a16:creationId xmlns:a16="http://schemas.microsoft.com/office/drawing/2014/main" id="{915FA825-007D-4C43-8946-1CB5D273ABB5}"/>
              </a:ext>
            </a:extLst>
          </p:cNvPr>
          <p:cNvPicPr>
            <a:picLocks noChangeAspect="1"/>
          </p:cNvPicPr>
          <p:nvPr userDrawn="1"/>
        </p:nvPicPr>
        <p:blipFill rotWithShape="1">
          <a:blip r:embed="rId3">
            <a:alphaModFix amt="50000"/>
          </a:blip>
          <a:srcRect l="42236" t="48649" r="36206" b="35676"/>
          <a:stretch/>
        </p:blipFill>
        <p:spPr>
          <a:xfrm rot="20700000">
            <a:off x="7830440" y="1816440"/>
            <a:ext cx="5721178" cy="5721183"/>
          </a:xfrm>
          <a:prstGeom prst="rect">
            <a:avLst/>
          </a:prstGeom>
        </p:spPr>
      </p:pic>
      <p:sp>
        <p:nvSpPr>
          <p:cNvPr id="4" name="Oval 3">
            <a:extLst>
              <a:ext uri="{FF2B5EF4-FFF2-40B4-BE49-F238E27FC236}">
                <a16:creationId xmlns:a16="http://schemas.microsoft.com/office/drawing/2014/main" id="{71B5BC12-9B70-2B45-A57B-30ABEA441BB7}"/>
              </a:ext>
            </a:extLst>
          </p:cNvPr>
          <p:cNvSpPr/>
          <p:nvPr userDrawn="1"/>
        </p:nvSpPr>
        <p:spPr>
          <a:xfrm>
            <a:off x="8841635" y="2827636"/>
            <a:ext cx="3698788" cy="3698788"/>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9"/>
          </a:p>
        </p:txBody>
      </p:sp>
    </p:spTree>
    <p:extLst>
      <p:ext uri="{BB962C8B-B14F-4D97-AF65-F5344CB8AC3E}">
        <p14:creationId xmlns:p14="http://schemas.microsoft.com/office/powerpoint/2010/main" val="1105783338"/>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Ring Teal">
    <p:spTree>
      <p:nvGrpSpPr>
        <p:cNvPr id="1" name=""/>
        <p:cNvGrpSpPr/>
        <p:nvPr/>
      </p:nvGrpSpPr>
      <p:grpSpPr>
        <a:xfrm>
          <a:off x="0" y="0"/>
          <a:ext cx="0" cy="0"/>
          <a:chOff x="0" y="0"/>
          <a:chExt cx="0" cy="0"/>
        </a:xfrm>
      </p:grpSpPr>
      <p:pic>
        <p:nvPicPr>
          <p:cNvPr id="8" name="Picture 7" descr="A picture containing text, sign&#10;&#10;Description automatically generated">
            <a:extLst>
              <a:ext uri="{FF2B5EF4-FFF2-40B4-BE49-F238E27FC236}">
                <a16:creationId xmlns:a16="http://schemas.microsoft.com/office/drawing/2014/main" id="{A37B8E2A-9C55-FF47-979B-4166296E68AC}"/>
              </a:ext>
            </a:extLst>
          </p:cNvPr>
          <p:cNvPicPr>
            <a:picLocks noChangeAspect="1"/>
          </p:cNvPicPr>
          <p:nvPr userDrawn="1"/>
        </p:nvPicPr>
        <p:blipFill>
          <a:blip r:embed="rId2"/>
          <a:stretch>
            <a:fillRect/>
          </a:stretch>
        </p:blipFill>
        <p:spPr>
          <a:xfrm>
            <a:off x="9912349" y="334963"/>
            <a:ext cx="1908175" cy="772434"/>
          </a:xfrm>
          <a:prstGeom prst="rect">
            <a:avLst/>
          </a:prstGeom>
        </p:spPr>
      </p:pic>
      <p:sp>
        <p:nvSpPr>
          <p:cNvPr id="4" name="Rectangle 3">
            <a:extLst>
              <a:ext uri="{FF2B5EF4-FFF2-40B4-BE49-F238E27FC236}">
                <a16:creationId xmlns:a16="http://schemas.microsoft.com/office/drawing/2014/main" id="{C9149ABF-D5F4-0146-9B09-669171DF2A67}"/>
              </a:ext>
            </a:extLst>
          </p:cNvPr>
          <p:cNvSpPr/>
          <p:nvPr userDrawn="1"/>
        </p:nvSpPr>
        <p:spPr>
          <a:xfrm>
            <a:off x="1" y="0"/>
            <a:ext cx="12192000" cy="6858000"/>
          </a:xfrm>
          <a:prstGeom prst="rect">
            <a:avLst/>
          </a:prstGeom>
          <a:solidFill>
            <a:srgbClr val="00A9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9">
              <a:latin typeface="Calibri" panose="020F0502020204030204" pitchFamily="34" charset="0"/>
              <a:cs typeface="Calibri" panose="020F0502020204030204" pitchFamily="34" charset="0"/>
            </a:endParaRPr>
          </a:p>
        </p:txBody>
      </p:sp>
      <p:pic>
        <p:nvPicPr>
          <p:cNvPr id="5" name="Picture 4" descr="A picture containing text&#10;&#10;Description automatically generated">
            <a:extLst>
              <a:ext uri="{FF2B5EF4-FFF2-40B4-BE49-F238E27FC236}">
                <a16:creationId xmlns:a16="http://schemas.microsoft.com/office/drawing/2014/main" id="{E67F7E83-D159-BB4F-ADAE-CE938E22809A}"/>
              </a:ext>
            </a:extLst>
          </p:cNvPr>
          <p:cNvPicPr>
            <a:picLocks noChangeAspect="1"/>
          </p:cNvPicPr>
          <p:nvPr userDrawn="1"/>
        </p:nvPicPr>
        <p:blipFill>
          <a:blip r:embed="rId3"/>
          <a:stretch>
            <a:fillRect/>
          </a:stretch>
        </p:blipFill>
        <p:spPr>
          <a:xfrm>
            <a:off x="9912348" y="296864"/>
            <a:ext cx="1908176" cy="772435"/>
          </a:xfrm>
          <a:prstGeom prst="rect">
            <a:avLst/>
          </a:prstGeom>
        </p:spPr>
      </p:pic>
      <p:pic>
        <p:nvPicPr>
          <p:cNvPr id="7" name="Picture 6">
            <a:extLst>
              <a:ext uri="{FF2B5EF4-FFF2-40B4-BE49-F238E27FC236}">
                <a16:creationId xmlns:a16="http://schemas.microsoft.com/office/drawing/2014/main" id="{D7B10D6B-FA4E-C64C-80CB-C26EB625392C}"/>
              </a:ext>
            </a:extLst>
          </p:cNvPr>
          <p:cNvPicPr>
            <a:picLocks noChangeAspect="1"/>
          </p:cNvPicPr>
          <p:nvPr userDrawn="1"/>
        </p:nvPicPr>
        <p:blipFill rotWithShape="1">
          <a:blip r:embed="rId4">
            <a:alphaModFix amt="50000"/>
          </a:blip>
          <a:srcRect l="41988" t="48648" r="36206" b="35496"/>
          <a:stretch/>
        </p:blipFill>
        <p:spPr>
          <a:xfrm rot="19800000">
            <a:off x="7806389" y="1941002"/>
            <a:ext cx="5576706" cy="5576706"/>
          </a:xfrm>
          <a:prstGeom prst="rect">
            <a:avLst/>
          </a:prstGeom>
        </p:spPr>
      </p:pic>
      <p:sp>
        <p:nvSpPr>
          <p:cNvPr id="9" name="Oval 8">
            <a:extLst>
              <a:ext uri="{FF2B5EF4-FFF2-40B4-BE49-F238E27FC236}">
                <a16:creationId xmlns:a16="http://schemas.microsoft.com/office/drawing/2014/main" id="{690F0DEB-57AB-6B46-A742-550FA8584794}"/>
              </a:ext>
            </a:extLst>
          </p:cNvPr>
          <p:cNvSpPr/>
          <p:nvPr userDrawn="1"/>
        </p:nvSpPr>
        <p:spPr>
          <a:xfrm>
            <a:off x="8745349" y="2879961"/>
            <a:ext cx="3698788" cy="3698788"/>
          </a:xfrm>
          <a:prstGeom prst="ellipse">
            <a:avLst/>
          </a:prstGeom>
          <a:solidFill>
            <a:srgbClr val="00A9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9"/>
          </a:p>
        </p:txBody>
      </p:sp>
    </p:spTree>
    <p:extLst>
      <p:ext uri="{BB962C8B-B14F-4D97-AF65-F5344CB8AC3E}">
        <p14:creationId xmlns:p14="http://schemas.microsoft.com/office/powerpoint/2010/main" val="2283721476"/>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Dots Teal">
    <p:spTree>
      <p:nvGrpSpPr>
        <p:cNvPr id="1" name=""/>
        <p:cNvGrpSpPr/>
        <p:nvPr/>
      </p:nvGrpSpPr>
      <p:grpSpPr>
        <a:xfrm>
          <a:off x="0" y="0"/>
          <a:ext cx="0" cy="0"/>
          <a:chOff x="0" y="0"/>
          <a:chExt cx="0" cy="0"/>
        </a:xfrm>
      </p:grpSpPr>
      <p:pic>
        <p:nvPicPr>
          <p:cNvPr id="8" name="Picture 7" descr="A picture containing text, sign&#10;&#10;Description automatically generated">
            <a:extLst>
              <a:ext uri="{FF2B5EF4-FFF2-40B4-BE49-F238E27FC236}">
                <a16:creationId xmlns:a16="http://schemas.microsoft.com/office/drawing/2014/main" id="{A37B8E2A-9C55-FF47-979B-4166296E68AC}"/>
              </a:ext>
            </a:extLst>
          </p:cNvPr>
          <p:cNvPicPr>
            <a:picLocks noChangeAspect="1"/>
          </p:cNvPicPr>
          <p:nvPr userDrawn="1"/>
        </p:nvPicPr>
        <p:blipFill>
          <a:blip r:embed="rId2"/>
          <a:stretch>
            <a:fillRect/>
          </a:stretch>
        </p:blipFill>
        <p:spPr>
          <a:xfrm>
            <a:off x="9912349" y="334963"/>
            <a:ext cx="1908175" cy="772434"/>
          </a:xfrm>
          <a:prstGeom prst="rect">
            <a:avLst/>
          </a:prstGeom>
        </p:spPr>
      </p:pic>
      <p:sp>
        <p:nvSpPr>
          <p:cNvPr id="4" name="Rectangle 3">
            <a:extLst>
              <a:ext uri="{FF2B5EF4-FFF2-40B4-BE49-F238E27FC236}">
                <a16:creationId xmlns:a16="http://schemas.microsoft.com/office/drawing/2014/main" id="{C9149ABF-D5F4-0146-9B09-669171DF2A67}"/>
              </a:ext>
            </a:extLst>
          </p:cNvPr>
          <p:cNvSpPr/>
          <p:nvPr userDrawn="1"/>
        </p:nvSpPr>
        <p:spPr>
          <a:xfrm>
            <a:off x="1" y="0"/>
            <a:ext cx="12192000" cy="6858000"/>
          </a:xfrm>
          <a:prstGeom prst="rect">
            <a:avLst/>
          </a:prstGeom>
          <a:solidFill>
            <a:srgbClr val="00A9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9">
              <a:latin typeface="Calibri" panose="020F0502020204030204" pitchFamily="34" charset="0"/>
              <a:cs typeface="Calibri" panose="020F0502020204030204" pitchFamily="34" charset="0"/>
            </a:endParaRPr>
          </a:p>
        </p:txBody>
      </p:sp>
      <p:pic>
        <p:nvPicPr>
          <p:cNvPr id="5" name="Picture 4" descr="A picture containing text&#10;&#10;Description automatically generated">
            <a:extLst>
              <a:ext uri="{FF2B5EF4-FFF2-40B4-BE49-F238E27FC236}">
                <a16:creationId xmlns:a16="http://schemas.microsoft.com/office/drawing/2014/main" id="{E67F7E83-D159-BB4F-ADAE-CE938E22809A}"/>
              </a:ext>
            </a:extLst>
          </p:cNvPr>
          <p:cNvPicPr>
            <a:picLocks noChangeAspect="1"/>
          </p:cNvPicPr>
          <p:nvPr userDrawn="1"/>
        </p:nvPicPr>
        <p:blipFill>
          <a:blip r:embed="rId3"/>
          <a:stretch>
            <a:fillRect/>
          </a:stretch>
        </p:blipFill>
        <p:spPr>
          <a:xfrm>
            <a:off x="9912348" y="296864"/>
            <a:ext cx="1908176" cy="772435"/>
          </a:xfrm>
          <a:prstGeom prst="rect">
            <a:avLst/>
          </a:prstGeom>
        </p:spPr>
      </p:pic>
      <p:pic>
        <p:nvPicPr>
          <p:cNvPr id="10" name="Picture 9">
            <a:extLst>
              <a:ext uri="{FF2B5EF4-FFF2-40B4-BE49-F238E27FC236}">
                <a16:creationId xmlns:a16="http://schemas.microsoft.com/office/drawing/2014/main" id="{CD137945-847D-DD4B-B75C-150F4DD9B866}"/>
              </a:ext>
            </a:extLst>
          </p:cNvPr>
          <p:cNvPicPr>
            <a:picLocks noChangeAspect="1"/>
          </p:cNvPicPr>
          <p:nvPr userDrawn="1"/>
        </p:nvPicPr>
        <p:blipFill rotWithShape="1">
          <a:blip r:embed="rId4">
            <a:alphaModFix amt="50000"/>
          </a:blip>
          <a:srcRect l="41988" t="48648" r="36206" b="35496"/>
          <a:stretch/>
        </p:blipFill>
        <p:spPr>
          <a:xfrm rot="19800000">
            <a:off x="10355446" y="5079507"/>
            <a:ext cx="2448244" cy="2448244"/>
          </a:xfrm>
          <a:prstGeom prst="rect">
            <a:avLst/>
          </a:prstGeom>
        </p:spPr>
      </p:pic>
      <p:pic>
        <p:nvPicPr>
          <p:cNvPr id="11" name="Picture 10">
            <a:extLst>
              <a:ext uri="{FF2B5EF4-FFF2-40B4-BE49-F238E27FC236}">
                <a16:creationId xmlns:a16="http://schemas.microsoft.com/office/drawing/2014/main" id="{425DD202-2248-1D4B-AF19-4ECC41FFEA89}"/>
              </a:ext>
            </a:extLst>
          </p:cNvPr>
          <p:cNvPicPr>
            <a:picLocks noChangeAspect="1"/>
          </p:cNvPicPr>
          <p:nvPr userDrawn="1"/>
        </p:nvPicPr>
        <p:blipFill rotWithShape="1">
          <a:blip r:embed="rId4">
            <a:alphaModFix amt="50000"/>
          </a:blip>
          <a:srcRect l="41988" t="48648" r="36206" b="35496"/>
          <a:stretch/>
        </p:blipFill>
        <p:spPr>
          <a:xfrm rot="19800000">
            <a:off x="8360550" y="1842934"/>
            <a:ext cx="1931860" cy="1931860"/>
          </a:xfrm>
          <a:prstGeom prst="rect">
            <a:avLst/>
          </a:prstGeom>
        </p:spPr>
      </p:pic>
      <p:pic>
        <p:nvPicPr>
          <p:cNvPr id="12" name="Picture 11">
            <a:extLst>
              <a:ext uri="{FF2B5EF4-FFF2-40B4-BE49-F238E27FC236}">
                <a16:creationId xmlns:a16="http://schemas.microsoft.com/office/drawing/2014/main" id="{CD2C5C3E-06C4-6F43-9B6F-B4552945064D}"/>
              </a:ext>
            </a:extLst>
          </p:cNvPr>
          <p:cNvPicPr>
            <a:picLocks noChangeAspect="1"/>
          </p:cNvPicPr>
          <p:nvPr userDrawn="1"/>
        </p:nvPicPr>
        <p:blipFill rotWithShape="1">
          <a:blip r:embed="rId4">
            <a:alphaModFix amt="50000"/>
          </a:blip>
          <a:srcRect l="41988" t="48648" r="36206" b="35496"/>
          <a:stretch/>
        </p:blipFill>
        <p:spPr>
          <a:xfrm rot="19800000">
            <a:off x="8844687" y="4415441"/>
            <a:ext cx="1202439" cy="1202439"/>
          </a:xfrm>
          <a:prstGeom prst="rect">
            <a:avLst/>
          </a:prstGeom>
        </p:spPr>
      </p:pic>
      <p:pic>
        <p:nvPicPr>
          <p:cNvPr id="13" name="Picture 12">
            <a:extLst>
              <a:ext uri="{FF2B5EF4-FFF2-40B4-BE49-F238E27FC236}">
                <a16:creationId xmlns:a16="http://schemas.microsoft.com/office/drawing/2014/main" id="{CD4897B8-E2A8-5344-898E-A7C75BE20771}"/>
              </a:ext>
            </a:extLst>
          </p:cNvPr>
          <p:cNvPicPr>
            <a:picLocks noChangeAspect="1"/>
          </p:cNvPicPr>
          <p:nvPr userDrawn="1"/>
        </p:nvPicPr>
        <p:blipFill rotWithShape="1">
          <a:blip r:embed="rId4">
            <a:alphaModFix amt="50000"/>
          </a:blip>
          <a:srcRect l="41988" t="48648" r="36206" b="35496"/>
          <a:stretch/>
        </p:blipFill>
        <p:spPr>
          <a:xfrm rot="19800000">
            <a:off x="8682108" y="467774"/>
            <a:ext cx="757849" cy="757849"/>
          </a:xfrm>
          <a:prstGeom prst="rect">
            <a:avLst/>
          </a:prstGeom>
        </p:spPr>
      </p:pic>
      <p:pic>
        <p:nvPicPr>
          <p:cNvPr id="14" name="Picture 13">
            <a:extLst>
              <a:ext uri="{FF2B5EF4-FFF2-40B4-BE49-F238E27FC236}">
                <a16:creationId xmlns:a16="http://schemas.microsoft.com/office/drawing/2014/main" id="{F19C0D9D-0EAA-7943-B589-079A933D769B}"/>
              </a:ext>
            </a:extLst>
          </p:cNvPr>
          <p:cNvPicPr>
            <a:picLocks noChangeAspect="1"/>
          </p:cNvPicPr>
          <p:nvPr userDrawn="1"/>
        </p:nvPicPr>
        <p:blipFill rotWithShape="1">
          <a:blip r:embed="rId4">
            <a:alphaModFix amt="50000"/>
          </a:blip>
          <a:srcRect l="41988" t="48648" r="36206" b="35496"/>
          <a:stretch/>
        </p:blipFill>
        <p:spPr>
          <a:xfrm rot="19800000">
            <a:off x="11635374" y="2284217"/>
            <a:ext cx="757849" cy="757849"/>
          </a:xfrm>
          <a:prstGeom prst="rect">
            <a:avLst/>
          </a:prstGeom>
        </p:spPr>
      </p:pic>
      <p:pic>
        <p:nvPicPr>
          <p:cNvPr id="15" name="Picture 14">
            <a:extLst>
              <a:ext uri="{FF2B5EF4-FFF2-40B4-BE49-F238E27FC236}">
                <a16:creationId xmlns:a16="http://schemas.microsoft.com/office/drawing/2014/main" id="{8903BE03-4D2C-9249-90CF-7B3BEBDEDCC6}"/>
              </a:ext>
            </a:extLst>
          </p:cNvPr>
          <p:cNvPicPr>
            <a:picLocks noChangeAspect="1"/>
          </p:cNvPicPr>
          <p:nvPr userDrawn="1"/>
        </p:nvPicPr>
        <p:blipFill rotWithShape="1">
          <a:blip r:embed="rId4">
            <a:alphaModFix amt="50000"/>
          </a:blip>
          <a:srcRect l="41988" t="48648" r="36206" b="35496"/>
          <a:stretch/>
        </p:blipFill>
        <p:spPr>
          <a:xfrm rot="19800000">
            <a:off x="10609762" y="3828812"/>
            <a:ext cx="757849" cy="757849"/>
          </a:xfrm>
          <a:prstGeom prst="rect">
            <a:avLst/>
          </a:prstGeom>
        </p:spPr>
      </p:pic>
      <p:pic>
        <p:nvPicPr>
          <p:cNvPr id="16" name="Picture 15">
            <a:extLst>
              <a:ext uri="{FF2B5EF4-FFF2-40B4-BE49-F238E27FC236}">
                <a16:creationId xmlns:a16="http://schemas.microsoft.com/office/drawing/2014/main" id="{9031D330-C626-7B46-9BD2-D85E00D7A5B3}"/>
              </a:ext>
            </a:extLst>
          </p:cNvPr>
          <p:cNvPicPr>
            <a:picLocks noChangeAspect="1"/>
          </p:cNvPicPr>
          <p:nvPr userDrawn="1"/>
        </p:nvPicPr>
        <p:blipFill rotWithShape="1">
          <a:blip r:embed="rId4">
            <a:alphaModFix amt="50000"/>
          </a:blip>
          <a:srcRect l="41988" t="48648" r="36206" b="35496"/>
          <a:stretch/>
        </p:blipFill>
        <p:spPr>
          <a:xfrm rot="19800000">
            <a:off x="8590426" y="6295331"/>
            <a:ext cx="215095" cy="215095"/>
          </a:xfrm>
          <a:prstGeom prst="rect">
            <a:avLst/>
          </a:prstGeom>
        </p:spPr>
      </p:pic>
      <p:pic>
        <p:nvPicPr>
          <p:cNvPr id="17" name="Picture 16">
            <a:extLst>
              <a:ext uri="{FF2B5EF4-FFF2-40B4-BE49-F238E27FC236}">
                <a16:creationId xmlns:a16="http://schemas.microsoft.com/office/drawing/2014/main" id="{1ED25077-5EDB-CA42-BCE8-4DE22976927E}"/>
              </a:ext>
            </a:extLst>
          </p:cNvPr>
          <p:cNvPicPr>
            <a:picLocks noChangeAspect="1"/>
          </p:cNvPicPr>
          <p:nvPr userDrawn="1"/>
        </p:nvPicPr>
        <p:blipFill rotWithShape="1">
          <a:blip r:embed="rId4">
            <a:alphaModFix amt="50000"/>
          </a:blip>
          <a:srcRect l="41988" t="48648" r="36206" b="35496"/>
          <a:stretch/>
        </p:blipFill>
        <p:spPr>
          <a:xfrm rot="19800000">
            <a:off x="10592220" y="1896325"/>
            <a:ext cx="215095" cy="215095"/>
          </a:xfrm>
          <a:prstGeom prst="rect">
            <a:avLst/>
          </a:prstGeom>
        </p:spPr>
      </p:pic>
    </p:spTree>
    <p:extLst>
      <p:ext uri="{BB962C8B-B14F-4D97-AF65-F5344CB8AC3E}">
        <p14:creationId xmlns:p14="http://schemas.microsoft.com/office/powerpoint/2010/main" val="1174292088"/>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0C37844-B6C1-5147-9CCD-BAFF09119696}" type="datetimeFigureOut">
              <a:rPr lang="en-US" smtClean="0"/>
              <a:t>10/1/2024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10652FC-2AD3-0140-A404-2F85095173EC}" type="slidenum">
              <a:rPr lang="en-US" smtClean="0"/>
              <a:t>‹#›</a:t>
            </a:fld>
            <a:endParaRPr lang="en-US"/>
          </a:p>
        </p:txBody>
      </p:sp>
    </p:spTree>
    <p:extLst>
      <p:ext uri="{BB962C8B-B14F-4D97-AF65-F5344CB8AC3E}">
        <p14:creationId xmlns:p14="http://schemas.microsoft.com/office/powerpoint/2010/main" val="137208289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56.xml><?xml version="1.0" encoding="utf-8"?>
<p:sldLayout xmlns:a="http://schemas.openxmlformats.org/drawingml/2006/main" xmlns:r="http://schemas.openxmlformats.org/officeDocument/2006/relationships" xmlns:p="http://schemas.openxmlformats.org/presentationml/2006/main" matchingName="General slide - white text please.">
  <p:cSld name="General slide - white text please.">
    <p:spTree>
      <p:nvGrpSpPr>
        <p:cNvPr id="1" name="Shape 50"/>
        <p:cNvGrpSpPr/>
        <p:nvPr/>
      </p:nvGrpSpPr>
      <p:grpSpPr>
        <a:xfrm>
          <a:off x="0" y="0"/>
          <a:ext cx="0" cy="0"/>
          <a:chOff x="0" y="0"/>
          <a:chExt cx="0" cy="0"/>
        </a:xfrm>
      </p:grpSpPr>
      <p:sp>
        <p:nvSpPr>
          <p:cNvPr id="51" name="Google Shape;51;p13"/>
          <p:cNvSpPr/>
          <p:nvPr/>
        </p:nvSpPr>
        <p:spPr>
          <a:xfrm>
            <a:off x="-32433" y="-64867"/>
            <a:ext cx="12351600" cy="6982400"/>
          </a:xfrm>
          <a:prstGeom prst="rect">
            <a:avLst/>
          </a:prstGeom>
          <a:solidFill>
            <a:srgbClr val="28889F"/>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2" name="Google Shape;52;p13"/>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fld id="{00000000-1234-1234-1234-123412341234}" type="slidenum">
              <a:rPr lang="en" smtClean="0"/>
              <a:pPr/>
              <a:t>‹#›</a:t>
            </a:fld>
            <a:endParaRPr lang="en"/>
          </a:p>
        </p:txBody>
      </p:sp>
      <p:pic>
        <p:nvPicPr>
          <p:cNvPr id="53" name="Google Shape;53;p13"/>
          <p:cNvPicPr preferRelativeResize="0"/>
          <p:nvPr/>
        </p:nvPicPr>
        <p:blipFill>
          <a:blip r:embed="rId2">
            <a:alphaModFix/>
          </a:blip>
          <a:stretch>
            <a:fillRect/>
          </a:stretch>
        </p:blipFill>
        <p:spPr>
          <a:xfrm>
            <a:off x="53333" y="5968901"/>
            <a:ext cx="1827832" cy="1368132"/>
          </a:xfrm>
          <a:prstGeom prst="rect">
            <a:avLst/>
          </a:prstGeom>
          <a:noFill/>
          <a:ln>
            <a:noFill/>
          </a:ln>
        </p:spPr>
      </p:pic>
    </p:spTree>
    <p:extLst>
      <p:ext uri="{BB962C8B-B14F-4D97-AF65-F5344CB8AC3E}">
        <p14:creationId xmlns:p14="http://schemas.microsoft.com/office/powerpoint/2010/main" val="3164106197"/>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matchingName="Title slide 2 1">
  <p:cSld name="Title slide 2 1">
    <p:spTree>
      <p:nvGrpSpPr>
        <p:cNvPr id="1" name="Shape 54"/>
        <p:cNvGrpSpPr/>
        <p:nvPr/>
      </p:nvGrpSpPr>
      <p:grpSpPr>
        <a:xfrm>
          <a:off x="0" y="0"/>
          <a:ext cx="0" cy="0"/>
          <a:chOff x="0" y="0"/>
          <a:chExt cx="0" cy="0"/>
        </a:xfrm>
      </p:grpSpPr>
      <p:sp>
        <p:nvSpPr>
          <p:cNvPr id="55" name="Google Shape;55;p14"/>
          <p:cNvSpPr txBox="1">
            <a:spLocks noGrp="1"/>
          </p:cNvSpPr>
          <p:nvPr>
            <p:ph type="ctrTitle"/>
          </p:nvPr>
        </p:nvSpPr>
        <p:spPr>
          <a:xfrm>
            <a:off x="415611" y="992767"/>
            <a:ext cx="11360800" cy="2736800"/>
          </a:xfrm>
          <a:prstGeom prst="rect">
            <a:avLst/>
          </a:prstGeom>
        </p:spPr>
        <p:txBody>
          <a:bodyPr spcFirstLastPara="1" wrap="square" lIns="91425" tIns="91425" rIns="91425" bIns="91425" anchor="b" anchorCtr="0">
            <a:normAutofit/>
          </a:bodyPr>
          <a:lstStyle>
            <a:lvl1pPr lvl="0" algn="ctr" rtl="0">
              <a:spcBef>
                <a:spcPts val="0"/>
              </a:spcBef>
              <a:spcAft>
                <a:spcPts val="0"/>
              </a:spcAft>
              <a:buSzPts val="5200"/>
              <a:buNone/>
              <a:defRPr sz="6933"/>
            </a:lvl1pPr>
            <a:lvl2pPr lvl="1" algn="ctr" rtl="0">
              <a:spcBef>
                <a:spcPts val="0"/>
              </a:spcBef>
              <a:spcAft>
                <a:spcPts val="0"/>
              </a:spcAft>
              <a:buSzPts val="5200"/>
              <a:buNone/>
              <a:defRPr sz="6933"/>
            </a:lvl2pPr>
            <a:lvl3pPr lvl="2" algn="ctr" rtl="0">
              <a:spcBef>
                <a:spcPts val="0"/>
              </a:spcBef>
              <a:spcAft>
                <a:spcPts val="0"/>
              </a:spcAft>
              <a:buSzPts val="5200"/>
              <a:buNone/>
              <a:defRPr sz="6933"/>
            </a:lvl3pPr>
            <a:lvl4pPr lvl="3" algn="ctr" rtl="0">
              <a:spcBef>
                <a:spcPts val="0"/>
              </a:spcBef>
              <a:spcAft>
                <a:spcPts val="0"/>
              </a:spcAft>
              <a:buSzPts val="5200"/>
              <a:buNone/>
              <a:defRPr sz="6933"/>
            </a:lvl4pPr>
            <a:lvl5pPr lvl="4" algn="ctr" rtl="0">
              <a:spcBef>
                <a:spcPts val="0"/>
              </a:spcBef>
              <a:spcAft>
                <a:spcPts val="0"/>
              </a:spcAft>
              <a:buSzPts val="5200"/>
              <a:buNone/>
              <a:defRPr sz="6933"/>
            </a:lvl5pPr>
            <a:lvl6pPr lvl="5" algn="ctr" rtl="0">
              <a:spcBef>
                <a:spcPts val="0"/>
              </a:spcBef>
              <a:spcAft>
                <a:spcPts val="0"/>
              </a:spcAft>
              <a:buSzPts val="5200"/>
              <a:buNone/>
              <a:defRPr sz="6933"/>
            </a:lvl6pPr>
            <a:lvl7pPr lvl="6" algn="ctr" rtl="0">
              <a:spcBef>
                <a:spcPts val="0"/>
              </a:spcBef>
              <a:spcAft>
                <a:spcPts val="0"/>
              </a:spcAft>
              <a:buSzPts val="5200"/>
              <a:buNone/>
              <a:defRPr sz="6933"/>
            </a:lvl7pPr>
            <a:lvl8pPr lvl="7" algn="ctr" rtl="0">
              <a:spcBef>
                <a:spcPts val="0"/>
              </a:spcBef>
              <a:spcAft>
                <a:spcPts val="0"/>
              </a:spcAft>
              <a:buSzPts val="5200"/>
              <a:buNone/>
              <a:defRPr sz="6933"/>
            </a:lvl8pPr>
            <a:lvl9pPr lvl="8" algn="ctr" rtl="0">
              <a:spcBef>
                <a:spcPts val="0"/>
              </a:spcBef>
              <a:spcAft>
                <a:spcPts val="0"/>
              </a:spcAft>
              <a:buSzPts val="5200"/>
              <a:buNone/>
              <a:defRPr sz="6933"/>
            </a:lvl9pPr>
          </a:lstStyle>
          <a:p>
            <a:endParaRPr/>
          </a:p>
        </p:txBody>
      </p:sp>
      <p:sp>
        <p:nvSpPr>
          <p:cNvPr id="56" name="Google Shape;56;p14"/>
          <p:cNvSpPr txBox="1">
            <a:spLocks noGrp="1"/>
          </p:cNvSpPr>
          <p:nvPr>
            <p:ph type="subTitle" idx="1"/>
          </p:nvPr>
        </p:nvSpPr>
        <p:spPr>
          <a:xfrm>
            <a:off x="415600" y="3778833"/>
            <a:ext cx="11360800" cy="1056800"/>
          </a:xfrm>
          <a:prstGeom prst="rect">
            <a:avLst/>
          </a:prstGeom>
        </p:spPr>
        <p:txBody>
          <a:bodyPr spcFirstLastPara="1" wrap="square" lIns="91425" tIns="91425" rIns="91425" bIns="91425" anchor="t" anchorCtr="0">
            <a:normAutofit/>
          </a:bodyPr>
          <a:lstStyle>
            <a:lvl1pPr lvl="0" algn="ctr" rtl="0">
              <a:lnSpc>
                <a:spcPct val="100000"/>
              </a:lnSpc>
              <a:spcBef>
                <a:spcPts val="0"/>
              </a:spcBef>
              <a:spcAft>
                <a:spcPts val="0"/>
              </a:spcAft>
              <a:buSzPts val="2800"/>
              <a:buNone/>
              <a:defRPr sz="3733"/>
            </a:lvl1pPr>
            <a:lvl2pPr lvl="1" algn="ctr" rtl="0">
              <a:lnSpc>
                <a:spcPct val="100000"/>
              </a:lnSpc>
              <a:spcBef>
                <a:spcPts val="0"/>
              </a:spcBef>
              <a:spcAft>
                <a:spcPts val="0"/>
              </a:spcAft>
              <a:buSzPts val="2800"/>
              <a:buNone/>
              <a:defRPr sz="3733"/>
            </a:lvl2pPr>
            <a:lvl3pPr lvl="2" algn="ctr" rtl="0">
              <a:lnSpc>
                <a:spcPct val="100000"/>
              </a:lnSpc>
              <a:spcBef>
                <a:spcPts val="0"/>
              </a:spcBef>
              <a:spcAft>
                <a:spcPts val="0"/>
              </a:spcAft>
              <a:buSzPts val="2800"/>
              <a:buNone/>
              <a:defRPr sz="3733"/>
            </a:lvl3pPr>
            <a:lvl4pPr lvl="3" algn="ctr" rtl="0">
              <a:lnSpc>
                <a:spcPct val="100000"/>
              </a:lnSpc>
              <a:spcBef>
                <a:spcPts val="0"/>
              </a:spcBef>
              <a:spcAft>
                <a:spcPts val="0"/>
              </a:spcAft>
              <a:buSzPts val="2800"/>
              <a:buNone/>
              <a:defRPr sz="3733"/>
            </a:lvl4pPr>
            <a:lvl5pPr lvl="4" algn="ctr" rtl="0">
              <a:lnSpc>
                <a:spcPct val="100000"/>
              </a:lnSpc>
              <a:spcBef>
                <a:spcPts val="0"/>
              </a:spcBef>
              <a:spcAft>
                <a:spcPts val="0"/>
              </a:spcAft>
              <a:buSzPts val="2800"/>
              <a:buNone/>
              <a:defRPr sz="3733"/>
            </a:lvl5pPr>
            <a:lvl6pPr lvl="5" algn="ctr" rtl="0">
              <a:lnSpc>
                <a:spcPct val="100000"/>
              </a:lnSpc>
              <a:spcBef>
                <a:spcPts val="0"/>
              </a:spcBef>
              <a:spcAft>
                <a:spcPts val="0"/>
              </a:spcAft>
              <a:buSzPts val="2800"/>
              <a:buNone/>
              <a:defRPr sz="3733"/>
            </a:lvl6pPr>
            <a:lvl7pPr lvl="6" algn="ctr" rtl="0">
              <a:lnSpc>
                <a:spcPct val="100000"/>
              </a:lnSpc>
              <a:spcBef>
                <a:spcPts val="0"/>
              </a:spcBef>
              <a:spcAft>
                <a:spcPts val="0"/>
              </a:spcAft>
              <a:buSzPts val="2800"/>
              <a:buNone/>
              <a:defRPr sz="3733"/>
            </a:lvl7pPr>
            <a:lvl8pPr lvl="7" algn="ctr" rtl="0">
              <a:lnSpc>
                <a:spcPct val="100000"/>
              </a:lnSpc>
              <a:spcBef>
                <a:spcPts val="0"/>
              </a:spcBef>
              <a:spcAft>
                <a:spcPts val="0"/>
              </a:spcAft>
              <a:buSzPts val="2800"/>
              <a:buNone/>
              <a:defRPr sz="3733"/>
            </a:lvl8pPr>
            <a:lvl9pPr lvl="8" algn="ctr" rtl="0">
              <a:lnSpc>
                <a:spcPct val="100000"/>
              </a:lnSpc>
              <a:spcBef>
                <a:spcPts val="0"/>
              </a:spcBef>
              <a:spcAft>
                <a:spcPts val="0"/>
              </a:spcAft>
              <a:buSzPts val="2800"/>
              <a:buNone/>
              <a:defRPr sz="3733"/>
            </a:lvl9pPr>
          </a:lstStyle>
          <a:p>
            <a:endParaRPr/>
          </a:p>
        </p:txBody>
      </p:sp>
      <p:sp>
        <p:nvSpPr>
          <p:cNvPr id="57" name="Google Shape;57;p14"/>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3737225681"/>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cSld name="Teal">
    <p:spTree>
      <p:nvGrpSpPr>
        <p:cNvPr id="1" name=""/>
        <p:cNvGrpSpPr/>
        <p:nvPr/>
      </p:nvGrpSpPr>
      <p:grpSpPr>
        <a:xfrm>
          <a:off x="0" y="0"/>
          <a:ext cx="0" cy="0"/>
          <a:chOff x="0" y="0"/>
          <a:chExt cx="0" cy="0"/>
        </a:xfrm>
      </p:grpSpPr>
      <p:sp>
        <p:nvSpPr>
          <p:cNvPr id="2" name="Picture Placeholder 3">
            <a:extLst>
              <a:ext uri="{FF2B5EF4-FFF2-40B4-BE49-F238E27FC236}">
                <a16:creationId xmlns:a16="http://schemas.microsoft.com/office/drawing/2014/main" id="{D5142878-4AF8-45B2-94EE-0687D1CB3EEA}"/>
              </a:ext>
            </a:extLst>
          </p:cNvPr>
          <p:cNvSpPr txBox="1">
            <a:spLocks noGrp="1"/>
          </p:cNvSpPr>
          <p:nvPr>
            <p:ph type="pic" sz="quarter" idx="4294967295"/>
          </p:nvPr>
        </p:nvSpPr>
        <p:spPr>
          <a:xfrm>
            <a:off x="6523708" y="2148996"/>
            <a:ext cx="4953969" cy="3749620"/>
          </a:xfrm>
          <a:prstGeom prst="rect">
            <a:avLst/>
          </a:prstGeom>
          <a:noFill/>
          <a:ln>
            <a:noFill/>
          </a:ln>
        </p:spPr>
        <p:txBody>
          <a:bodyPr vert="horz" wrap="square" lIns="91440" tIns="45720" rIns="91440" bIns="45720" anchor="t" anchorCtr="0" compatLnSpc="1">
            <a:noAutofit/>
          </a:bodyPr>
          <a:lstStyle>
            <a:lvl1pPr marL="228528" marR="0" lvl="0" indent="-228528" defTabSz="914124" fontAlgn="auto">
              <a:spcBef>
                <a:spcPts val="1000"/>
              </a:spcBef>
              <a:spcAft>
                <a:spcPts val="0"/>
              </a:spcAft>
              <a:buSzPct val="100000"/>
              <a:buFont typeface="Arial" pitchFamily="34"/>
              <a:tabLst/>
              <a:defRPr lang="en-US" sz="2799" b="0" i="0" u="none" strike="noStrike" cap="none" spc="0" baseline="0">
                <a:solidFill>
                  <a:srgbClr val="484947"/>
                </a:solidFill>
                <a:uFillTx/>
                <a:latin typeface="Calibri"/>
              </a:defRPr>
            </a:lvl1pPr>
          </a:lstStyle>
          <a:p>
            <a:pPr lvl="0"/>
            <a:endParaRPr lang="en-US"/>
          </a:p>
        </p:txBody>
      </p:sp>
      <p:sp>
        <p:nvSpPr>
          <p:cNvPr id="3" name="Text Placeholder 2">
            <a:extLst>
              <a:ext uri="{FF2B5EF4-FFF2-40B4-BE49-F238E27FC236}">
                <a16:creationId xmlns:a16="http://schemas.microsoft.com/office/drawing/2014/main" id="{E5D45FB4-C964-4786-9CFB-15F1DE021DEB}"/>
              </a:ext>
            </a:extLst>
          </p:cNvPr>
          <p:cNvSpPr txBox="1">
            <a:spLocks noGrp="1"/>
          </p:cNvSpPr>
          <p:nvPr>
            <p:ph type="body" sz="quarter" idx="4294967295"/>
          </p:nvPr>
        </p:nvSpPr>
        <p:spPr>
          <a:xfrm>
            <a:off x="877938" y="2067198"/>
            <a:ext cx="4514459" cy="760319"/>
          </a:xfrm>
          <a:prstGeom prst="rect">
            <a:avLst/>
          </a:prstGeom>
          <a:noFill/>
          <a:ln>
            <a:noFill/>
          </a:ln>
        </p:spPr>
        <p:txBody>
          <a:bodyPr vert="horz" wrap="square" lIns="91440" tIns="45720" rIns="91440" bIns="45720" anchor="t" anchorCtr="0" compatLnSpc="1">
            <a:noAutofit/>
          </a:bodyPr>
          <a:lstStyle>
            <a:lvl1pPr marL="0" marR="0" lvl="0" indent="0" defTabSz="914124" fontAlgn="auto">
              <a:spcBef>
                <a:spcPts val="1000"/>
              </a:spcBef>
              <a:spcAft>
                <a:spcPts val="0"/>
              </a:spcAft>
              <a:buNone/>
              <a:tabLst/>
              <a:defRPr lang="en-GB" sz="1455" b="1" i="0" u="none" strike="noStrike" cap="none" spc="0" baseline="0">
                <a:solidFill>
                  <a:srgbClr val="484947"/>
                </a:solidFill>
                <a:uFillTx/>
                <a:latin typeface="Lato" pitchFamily="34"/>
                <a:ea typeface="Lato" pitchFamily="34"/>
                <a:cs typeface="Lato" pitchFamily="34"/>
              </a:defRPr>
            </a:lvl1pPr>
          </a:lstStyle>
          <a:p>
            <a:pPr lvl="0"/>
            <a:r>
              <a:rPr lang="en-GB"/>
              <a:t>Subheading goes here</a:t>
            </a:r>
          </a:p>
        </p:txBody>
      </p:sp>
      <p:sp>
        <p:nvSpPr>
          <p:cNvPr id="4" name="Text Placeholder 2">
            <a:extLst>
              <a:ext uri="{FF2B5EF4-FFF2-40B4-BE49-F238E27FC236}">
                <a16:creationId xmlns:a16="http://schemas.microsoft.com/office/drawing/2014/main" id="{0FCFEBF7-B7A3-4CCF-A023-24B75F77A2C0}"/>
              </a:ext>
            </a:extLst>
          </p:cNvPr>
          <p:cNvSpPr txBox="1">
            <a:spLocks noGrp="1"/>
          </p:cNvSpPr>
          <p:nvPr>
            <p:ph type="body" sz="quarter" idx="4294967295"/>
          </p:nvPr>
        </p:nvSpPr>
        <p:spPr>
          <a:xfrm>
            <a:off x="877938" y="2938401"/>
            <a:ext cx="4514459" cy="3064879"/>
          </a:xfrm>
          <a:prstGeom prst="rect">
            <a:avLst/>
          </a:prstGeom>
          <a:noFill/>
          <a:ln>
            <a:noFill/>
          </a:ln>
        </p:spPr>
        <p:txBody>
          <a:bodyPr vert="horz" wrap="square" lIns="91440" tIns="45720" rIns="91440" bIns="45720" anchor="t" anchorCtr="0" compatLnSpc="1">
            <a:noAutofit/>
          </a:bodyPr>
          <a:lstStyle>
            <a:lvl1pPr marL="0" marR="0" lvl="0" indent="0" defTabSz="914124" fontAlgn="auto">
              <a:spcBef>
                <a:spcPts val="1000"/>
              </a:spcBef>
              <a:spcAft>
                <a:spcPts val="0"/>
              </a:spcAft>
              <a:buNone/>
              <a:tabLst/>
              <a:defRPr lang="en-GB" sz="1455" b="0" i="0" u="none" strike="noStrike" cap="none" spc="0" baseline="0">
                <a:solidFill>
                  <a:srgbClr val="484947"/>
                </a:solidFill>
                <a:uFillTx/>
                <a:latin typeface="Lato" pitchFamily="34"/>
                <a:ea typeface="Lato" pitchFamily="34"/>
                <a:cs typeface="Lato" pitchFamily="34"/>
              </a:defRPr>
            </a:lvl1pPr>
          </a:lstStyle>
          <a:p>
            <a:pPr lvl="0"/>
            <a:r>
              <a:rPr lang="en-GB"/>
              <a:t>Body copy goes here </a:t>
            </a:r>
          </a:p>
        </p:txBody>
      </p:sp>
      <p:sp>
        <p:nvSpPr>
          <p:cNvPr id="5" name="Text Placeholder 2">
            <a:extLst>
              <a:ext uri="{FF2B5EF4-FFF2-40B4-BE49-F238E27FC236}">
                <a16:creationId xmlns:a16="http://schemas.microsoft.com/office/drawing/2014/main" id="{7127270B-DA23-4879-9175-58E282B890AD}"/>
              </a:ext>
            </a:extLst>
          </p:cNvPr>
          <p:cNvSpPr txBox="1">
            <a:spLocks noGrp="1"/>
          </p:cNvSpPr>
          <p:nvPr>
            <p:ph type="body" sz="quarter" idx="4294967295"/>
          </p:nvPr>
        </p:nvSpPr>
        <p:spPr>
          <a:xfrm>
            <a:off x="877938" y="854726"/>
            <a:ext cx="4514459" cy="565963"/>
          </a:xfrm>
          <a:prstGeom prst="rect">
            <a:avLst/>
          </a:prstGeom>
          <a:noFill/>
          <a:ln>
            <a:noFill/>
          </a:ln>
        </p:spPr>
        <p:txBody>
          <a:bodyPr vert="horz" wrap="square" lIns="91440" tIns="45720" rIns="91440" bIns="45720" anchor="t" anchorCtr="0" compatLnSpc="1">
            <a:noAutofit/>
          </a:bodyPr>
          <a:lstStyle>
            <a:lvl1pPr marL="0" marR="0" lvl="0" indent="0" defTabSz="914124" fontAlgn="auto">
              <a:spcBef>
                <a:spcPts val="1000"/>
              </a:spcBef>
              <a:spcAft>
                <a:spcPts val="0"/>
              </a:spcAft>
              <a:buNone/>
              <a:tabLst/>
              <a:defRPr lang="en-GB" sz="2212" b="1" i="0" u="none" strike="noStrike" cap="none" spc="0" baseline="0">
                <a:solidFill>
                  <a:srgbClr val="00A8A8"/>
                </a:solidFill>
                <a:uFillTx/>
                <a:latin typeface="Lato" pitchFamily="34"/>
                <a:ea typeface="Lato" pitchFamily="34"/>
                <a:cs typeface="Lato" pitchFamily="34"/>
              </a:defRPr>
            </a:lvl1pPr>
          </a:lstStyle>
          <a:p>
            <a:pPr lvl="0"/>
            <a:r>
              <a:rPr lang="en-GB"/>
              <a:t>Title text goes here</a:t>
            </a:r>
          </a:p>
        </p:txBody>
      </p:sp>
    </p:spTree>
    <p:extLst>
      <p:ext uri="{BB962C8B-B14F-4D97-AF65-F5344CB8AC3E}">
        <p14:creationId xmlns:p14="http://schemas.microsoft.com/office/powerpoint/2010/main" val="1881717961"/>
      </p:ext>
    </p:extLst>
  </p:cSld>
  <p:clrMapOvr>
    <a:masterClrMapping/>
  </p:clrMapOvr>
  <p:hf sldNum="0" hdr="0" ftr="0" dt="0"/>
</p:sldLayout>
</file>

<file path=ppt/slideLayouts/slideLayout59.xml><?xml version="1.0" encoding="utf-8"?>
<p:sldLayout xmlns:a="http://schemas.openxmlformats.org/drawingml/2006/main" xmlns:r="http://schemas.openxmlformats.org/officeDocument/2006/relationships" xmlns:p="http://schemas.openxmlformats.org/presentationml/2006/main" showMasterSp="0" type="obj" preserve="1">
  <p:cSld name="Title Only">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698353" y="3330179"/>
            <a:ext cx="10795295" cy="553998"/>
          </a:xfrm>
        </p:spPr>
        <p:txBody>
          <a:bodyPr lIns="0" tIns="0" rIns="0" bIns="0"/>
          <a:lstStyle>
            <a:lvl1pPr>
              <a:defRPr sz="3600" b="1" i="0">
                <a:solidFill>
                  <a:srgbClr val="00A8A8"/>
                </a:solidFill>
                <a:latin typeface="Lato"/>
                <a:cs typeface="Lato"/>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10/1/2024</a:t>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251353455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2 Teal">
    <p:spTree>
      <p:nvGrpSpPr>
        <p:cNvPr id="1" name=""/>
        <p:cNvGrpSpPr/>
        <p:nvPr/>
      </p:nvGrpSpPr>
      <p:grpSpPr>
        <a:xfrm>
          <a:off x="0" y="0"/>
          <a:ext cx="0" cy="0"/>
          <a:chOff x="0" y="0"/>
          <a:chExt cx="0" cy="0"/>
        </a:xfrm>
      </p:grpSpPr>
      <p:pic>
        <p:nvPicPr>
          <p:cNvPr id="8" name="Picture 7" descr="A picture containing text, sign&#10;&#10;Description automatically generated">
            <a:extLst>
              <a:ext uri="{FF2B5EF4-FFF2-40B4-BE49-F238E27FC236}">
                <a16:creationId xmlns:a16="http://schemas.microsoft.com/office/drawing/2014/main" id="{A37B8E2A-9C55-FF47-979B-4166296E68AC}"/>
              </a:ext>
            </a:extLst>
          </p:cNvPr>
          <p:cNvPicPr>
            <a:picLocks noChangeAspect="1"/>
          </p:cNvPicPr>
          <p:nvPr userDrawn="1"/>
        </p:nvPicPr>
        <p:blipFill>
          <a:blip r:embed="rId2"/>
          <a:stretch>
            <a:fillRect/>
          </a:stretch>
        </p:blipFill>
        <p:spPr>
          <a:xfrm>
            <a:off x="9912349" y="334963"/>
            <a:ext cx="1908175" cy="772434"/>
          </a:xfrm>
          <a:prstGeom prst="rect">
            <a:avLst/>
          </a:prstGeom>
        </p:spPr>
      </p:pic>
      <p:sp>
        <p:nvSpPr>
          <p:cNvPr id="4" name="Rectangle 3">
            <a:extLst>
              <a:ext uri="{FF2B5EF4-FFF2-40B4-BE49-F238E27FC236}">
                <a16:creationId xmlns:a16="http://schemas.microsoft.com/office/drawing/2014/main" id="{E79C81D3-2073-3B48-9688-7B93B2C89BDF}"/>
              </a:ext>
            </a:extLst>
          </p:cNvPr>
          <p:cNvSpPr/>
          <p:nvPr userDrawn="1"/>
        </p:nvSpPr>
        <p:spPr>
          <a:xfrm>
            <a:off x="0" y="0"/>
            <a:ext cx="6096000" cy="6858000"/>
          </a:xfrm>
          <a:prstGeom prst="rect">
            <a:avLst/>
          </a:prstGeom>
          <a:solidFill>
            <a:srgbClr val="00A9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9">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767028310"/>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173646925"/>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cSld name="1_Blank">
    <p:spTree>
      <p:nvGrpSpPr>
        <p:cNvPr id="1" name=""/>
        <p:cNvGrpSpPr/>
        <p:nvPr/>
      </p:nvGrpSpPr>
      <p:grpSpPr>
        <a:xfrm>
          <a:off x="0" y="0"/>
          <a:ext cx="0" cy="0"/>
          <a:chOff x="0" y="0"/>
          <a:chExt cx="0" cy="0"/>
        </a:xfrm>
      </p:grpSpPr>
      <p:sp>
        <p:nvSpPr>
          <p:cNvPr id="5" name="Title 1"/>
          <p:cNvSpPr>
            <a:spLocks noGrp="1"/>
          </p:cNvSpPr>
          <p:nvPr>
            <p:ph type="title" hasCustomPrompt="1"/>
          </p:nvPr>
        </p:nvSpPr>
        <p:spPr>
          <a:xfrm>
            <a:off x="153600" y="158744"/>
            <a:ext cx="10515600" cy="439200"/>
          </a:xfrm>
        </p:spPr>
        <p:txBody>
          <a:bodyPr>
            <a:noAutofit/>
          </a:bodyPr>
          <a:lstStyle>
            <a:lvl1pPr>
              <a:defRPr sz="2600" b="1"/>
            </a:lvl1pPr>
          </a:lstStyle>
          <a:p>
            <a:r>
              <a:rPr lang="en-US"/>
              <a:t>CLICK TO EDIT MASTER TITLE STYLE</a:t>
            </a:r>
          </a:p>
        </p:txBody>
      </p:sp>
      <p:sp>
        <p:nvSpPr>
          <p:cNvPr id="6" name="Text Placeholder 6"/>
          <p:cNvSpPr>
            <a:spLocks noGrp="1"/>
          </p:cNvSpPr>
          <p:nvPr>
            <p:ph type="body" sz="quarter" idx="13"/>
          </p:nvPr>
        </p:nvSpPr>
        <p:spPr>
          <a:xfrm>
            <a:off x="151937" y="583128"/>
            <a:ext cx="6728884" cy="583200"/>
          </a:xfrm>
        </p:spPr>
        <p:txBody>
          <a:bodyPr>
            <a:normAutofit/>
          </a:bodyPr>
          <a:lstStyle>
            <a:lvl1pPr marL="0" indent="0">
              <a:buNone/>
              <a:defRPr sz="2000"/>
            </a:lvl1pPr>
          </a:lstStyle>
          <a:p>
            <a:pPr lvl="0"/>
            <a:r>
              <a:rPr lang="en-GB"/>
              <a:t>Click to edit Master text styles</a:t>
            </a:r>
          </a:p>
        </p:txBody>
      </p:sp>
      <p:sp>
        <p:nvSpPr>
          <p:cNvPr id="11" name="Rectangle 10"/>
          <p:cNvSpPr/>
          <p:nvPr/>
        </p:nvSpPr>
        <p:spPr>
          <a:xfrm>
            <a:off x="-6433" y="6789058"/>
            <a:ext cx="12206400" cy="77821"/>
          </a:xfrm>
          <a:prstGeom prst="rect">
            <a:avLst/>
          </a:prstGeom>
          <a:solidFill>
            <a:schemeClr val="tx2"/>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ro-RO"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84193752"/>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3_Teal">
    <p:spTree>
      <p:nvGrpSpPr>
        <p:cNvPr id="1" name=""/>
        <p:cNvGrpSpPr/>
        <p:nvPr/>
      </p:nvGrpSpPr>
      <p:grpSpPr>
        <a:xfrm>
          <a:off x="0" y="0"/>
          <a:ext cx="0" cy="0"/>
          <a:chOff x="0" y="0"/>
          <a:chExt cx="0" cy="0"/>
        </a:xfrm>
      </p:grpSpPr>
      <p:pic>
        <p:nvPicPr>
          <p:cNvPr id="8" name="Picture 7" descr="A picture containing text, sign&#10;&#10;Description automatically generated">
            <a:extLst>
              <a:ext uri="{FF2B5EF4-FFF2-40B4-BE49-F238E27FC236}">
                <a16:creationId xmlns:a16="http://schemas.microsoft.com/office/drawing/2014/main" id="{A37B8E2A-9C55-FF47-979B-4166296E68AC}"/>
              </a:ext>
            </a:extLst>
          </p:cNvPr>
          <p:cNvPicPr>
            <a:picLocks noChangeAspect="1"/>
          </p:cNvPicPr>
          <p:nvPr userDrawn="1"/>
        </p:nvPicPr>
        <p:blipFill>
          <a:blip r:embed="rId2"/>
          <a:stretch>
            <a:fillRect/>
          </a:stretch>
        </p:blipFill>
        <p:spPr>
          <a:xfrm>
            <a:off x="9912349" y="334963"/>
            <a:ext cx="1908175" cy="772434"/>
          </a:xfrm>
          <a:prstGeom prst="rect">
            <a:avLst/>
          </a:prstGeom>
        </p:spPr>
      </p:pic>
      <p:sp>
        <p:nvSpPr>
          <p:cNvPr id="4" name="Rectangle 3">
            <a:extLst>
              <a:ext uri="{FF2B5EF4-FFF2-40B4-BE49-F238E27FC236}">
                <a16:creationId xmlns:a16="http://schemas.microsoft.com/office/drawing/2014/main" id="{C9149ABF-D5F4-0146-9B09-669171DF2A67}"/>
              </a:ext>
            </a:extLst>
          </p:cNvPr>
          <p:cNvSpPr/>
          <p:nvPr userDrawn="1"/>
        </p:nvSpPr>
        <p:spPr>
          <a:xfrm>
            <a:off x="1" y="0"/>
            <a:ext cx="12192000" cy="6858000"/>
          </a:xfrm>
          <a:prstGeom prst="rect">
            <a:avLst/>
          </a:prstGeom>
          <a:solidFill>
            <a:srgbClr val="00A9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9">
              <a:latin typeface="Calibri" panose="020F0502020204030204" pitchFamily="34" charset="0"/>
              <a:cs typeface="Calibri" panose="020F0502020204030204" pitchFamily="34" charset="0"/>
            </a:endParaRPr>
          </a:p>
        </p:txBody>
      </p:sp>
      <p:pic>
        <p:nvPicPr>
          <p:cNvPr id="5" name="Picture 4" descr="A picture containing text&#10;&#10;Description automatically generated">
            <a:extLst>
              <a:ext uri="{FF2B5EF4-FFF2-40B4-BE49-F238E27FC236}">
                <a16:creationId xmlns:a16="http://schemas.microsoft.com/office/drawing/2014/main" id="{E67F7E83-D159-BB4F-ADAE-CE938E22809A}"/>
              </a:ext>
            </a:extLst>
          </p:cNvPr>
          <p:cNvPicPr>
            <a:picLocks noChangeAspect="1"/>
          </p:cNvPicPr>
          <p:nvPr userDrawn="1"/>
        </p:nvPicPr>
        <p:blipFill>
          <a:blip r:embed="rId3"/>
          <a:stretch>
            <a:fillRect/>
          </a:stretch>
        </p:blipFill>
        <p:spPr>
          <a:xfrm>
            <a:off x="9912348" y="296864"/>
            <a:ext cx="1908176" cy="772435"/>
          </a:xfrm>
          <a:prstGeom prst="rect">
            <a:avLst/>
          </a:prstGeom>
        </p:spPr>
      </p:pic>
    </p:spTree>
    <p:extLst>
      <p:ext uri="{BB962C8B-B14F-4D97-AF65-F5344CB8AC3E}">
        <p14:creationId xmlns:p14="http://schemas.microsoft.com/office/powerpoint/2010/main" val="4122612285"/>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2_Teal Line">
    <p:spTree>
      <p:nvGrpSpPr>
        <p:cNvPr id="1" name=""/>
        <p:cNvGrpSpPr/>
        <p:nvPr/>
      </p:nvGrpSpPr>
      <p:grpSpPr>
        <a:xfrm>
          <a:off x="0" y="0"/>
          <a:ext cx="0" cy="0"/>
          <a:chOff x="0" y="0"/>
          <a:chExt cx="0" cy="0"/>
        </a:xfrm>
      </p:grpSpPr>
      <p:pic>
        <p:nvPicPr>
          <p:cNvPr id="8" name="Picture 7" descr="A picture containing text, sign&#10;&#10;Description automatically generated">
            <a:extLst>
              <a:ext uri="{FF2B5EF4-FFF2-40B4-BE49-F238E27FC236}">
                <a16:creationId xmlns:a16="http://schemas.microsoft.com/office/drawing/2014/main" id="{A37B8E2A-9C55-FF47-979B-4166296E68AC}"/>
              </a:ext>
            </a:extLst>
          </p:cNvPr>
          <p:cNvPicPr>
            <a:picLocks noChangeAspect="1"/>
          </p:cNvPicPr>
          <p:nvPr userDrawn="1"/>
        </p:nvPicPr>
        <p:blipFill>
          <a:blip r:embed="rId2"/>
          <a:stretch>
            <a:fillRect/>
          </a:stretch>
        </p:blipFill>
        <p:spPr>
          <a:xfrm>
            <a:off x="9912349" y="334963"/>
            <a:ext cx="1908175" cy="772434"/>
          </a:xfrm>
          <a:prstGeom prst="rect">
            <a:avLst/>
          </a:prstGeom>
        </p:spPr>
      </p:pic>
      <p:sp>
        <p:nvSpPr>
          <p:cNvPr id="4" name="Rectangle 3">
            <a:extLst>
              <a:ext uri="{FF2B5EF4-FFF2-40B4-BE49-F238E27FC236}">
                <a16:creationId xmlns:a16="http://schemas.microsoft.com/office/drawing/2014/main" id="{F76B9A54-5AEA-DD47-9624-49782F5B253F}"/>
              </a:ext>
            </a:extLst>
          </p:cNvPr>
          <p:cNvSpPr/>
          <p:nvPr userDrawn="1"/>
        </p:nvSpPr>
        <p:spPr>
          <a:xfrm>
            <a:off x="-1" y="6524625"/>
            <a:ext cx="12192001" cy="333375"/>
          </a:xfrm>
          <a:prstGeom prst="rect">
            <a:avLst/>
          </a:prstGeom>
          <a:solidFill>
            <a:srgbClr val="00A9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9">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563931633"/>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4_1/3 Teal">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7CE0C41B-69FF-6C45-B76D-C77578B10071}"/>
              </a:ext>
            </a:extLst>
          </p:cNvPr>
          <p:cNvSpPr/>
          <p:nvPr userDrawn="1"/>
        </p:nvSpPr>
        <p:spPr>
          <a:xfrm>
            <a:off x="1" y="0"/>
            <a:ext cx="4295775" cy="6858000"/>
          </a:xfrm>
          <a:prstGeom prst="rect">
            <a:avLst/>
          </a:prstGeom>
          <a:solidFill>
            <a:srgbClr val="00A9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9"/>
          </a:p>
        </p:txBody>
      </p:sp>
      <p:pic>
        <p:nvPicPr>
          <p:cNvPr id="8" name="Picture 7" descr="A picture containing text, sign&#10;&#10;Description automatically generated">
            <a:extLst>
              <a:ext uri="{FF2B5EF4-FFF2-40B4-BE49-F238E27FC236}">
                <a16:creationId xmlns:a16="http://schemas.microsoft.com/office/drawing/2014/main" id="{A37B8E2A-9C55-FF47-979B-4166296E68AC}"/>
              </a:ext>
            </a:extLst>
          </p:cNvPr>
          <p:cNvPicPr>
            <a:picLocks noChangeAspect="1"/>
          </p:cNvPicPr>
          <p:nvPr userDrawn="1"/>
        </p:nvPicPr>
        <p:blipFill>
          <a:blip r:embed="rId2"/>
          <a:stretch>
            <a:fillRect/>
          </a:stretch>
        </p:blipFill>
        <p:spPr>
          <a:xfrm>
            <a:off x="9912349" y="334963"/>
            <a:ext cx="1908175" cy="772434"/>
          </a:xfrm>
          <a:prstGeom prst="rect">
            <a:avLst/>
          </a:prstGeom>
        </p:spPr>
      </p:pic>
    </p:spTree>
    <p:extLst>
      <p:ext uri="{BB962C8B-B14F-4D97-AF65-F5344CB8AC3E}">
        <p14:creationId xmlns:p14="http://schemas.microsoft.com/office/powerpoint/2010/main" val="2139122188"/>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4_1/3 White">
    <p:spTree>
      <p:nvGrpSpPr>
        <p:cNvPr id="1" name=""/>
        <p:cNvGrpSpPr/>
        <p:nvPr/>
      </p:nvGrpSpPr>
      <p:grpSpPr>
        <a:xfrm>
          <a:off x="0" y="0"/>
          <a:ext cx="0" cy="0"/>
          <a:chOff x="0" y="0"/>
          <a:chExt cx="0" cy="0"/>
        </a:xfrm>
      </p:grpSpPr>
      <p:pic>
        <p:nvPicPr>
          <p:cNvPr id="8" name="Picture 7" descr="A picture containing text, sign&#10;&#10;Description automatically generated">
            <a:extLst>
              <a:ext uri="{FF2B5EF4-FFF2-40B4-BE49-F238E27FC236}">
                <a16:creationId xmlns:a16="http://schemas.microsoft.com/office/drawing/2014/main" id="{A37B8E2A-9C55-FF47-979B-4166296E68AC}"/>
              </a:ext>
            </a:extLst>
          </p:cNvPr>
          <p:cNvPicPr>
            <a:picLocks noChangeAspect="1"/>
          </p:cNvPicPr>
          <p:nvPr userDrawn="1"/>
        </p:nvPicPr>
        <p:blipFill>
          <a:blip r:embed="rId2"/>
          <a:stretch>
            <a:fillRect/>
          </a:stretch>
        </p:blipFill>
        <p:spPr>
          <a:xfrm>
            <a:off x="9912349" y="334963"/>
            <a:ext cx="1908175" cy="772434"/>
          </a:xfrm>
          <a:prstGeom prst="rect">
            <a:avLst/>
          </a:prstGeom>
        </p:spPr>
      </p:pic>
      <p:sp>
        <p:nvSpPr>
          <p:cNvPr id="4" name="Rectangle 3">
            <a:extLst>
              <a:ext uri="{FF2B5EF4-FFF2-40B4-BE49-F238E27FC236}">
                <a16:creationId xmlns:a16="http://schemas.microsoft.com/office/drawing/2014/main" id="{C9149ABF-D5F4-0146-9B09-669171DF2A67}"/>
              </a:ext>
            </a:extLst>
          </p:cNvPr>
          <p:cNvSpPr/>
          <p:nvPr userDrawn="1"/>
        </p:nvSpPr>
        <p:spPr>
          <a:xfrm>
            <a:off x="4187825" y="0"/>
            <a:ext cx="8004175" cy="6858000"/>
          </a:xfrm>
          <a:prstGeom prst="rect">
            <a:avLst/>
          </a:prstGeom>
          <a:solidFill>
            <a:srgbClr val="00A9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9">
              <a:latin typeface="Calibri" panose="020F0502020204030204" pitchFamily="34" charset="0"/>
              <a:cs typeface="Calibri" panose="020F0502020204030204" pitchFamily="34" charset="0"/>
            </a:endParaRPr>
          </a:p>
        </p:txBody>
      </p:sp>
      <p:pic>
        <p:nvPicPr>
          <p:cNvPr id="5" name="Picture 4" descr="A picture containing text&#10;&#10;Description automatically generated">
            <a:extLst>
              <a:ext uri="{FF2B5EF4-FFF2-40B4-BE49-F238E27FC236}">
                <a16:creationId xmlns:a16="http://schemas.microsoft.com/office/drawing/2014/main" id="{E67F7E83-D159-BB4F-ADAE-CE938E22809A}"/>
              </a:ext>
            </a:extLst>
          </p:cNvPr>
          <p:cNvPicPr>
            <a:picLocks noChangeAspect="1"/>
          </p:cNvPicPr>
          <p:nvPr userDrawn="1"/>
        </p:nvPicPr>
        <p:blipFill>
          <a:blip r:embed="rId3"/>
          <a:stretch>
            <a:fillRect/>
          </a:stretch>
        </p:blipFill>
        <p:spPr>
          <a:xfrm>
            <a:off x="9912348" y="296864"/>
            <a:ext cx="1908176" cy="772435"/>
          </a:xfrm>
          <a:prstGeom prst="rect">
            <a:avLst/>
          </a:prstGeom>
        </p:spPr>
      </p:pic>
    </p:spTree>
    <p:extLst>
      <p:ext uri="{BB962C8B-B14F-4D97-AF65-F5344CB8AC3E}">
        <p14:creationId xmlns:p14="http://schemas.microsoft.com/office/powerpoint/2010/main" val="3533753445"/>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5_1/3 Teal and Lines">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7CE0C41B-69FF-6C45-B76D-C77578B10071}"/>
              </a:ext>
            </a:extLst>
          </p:cNvPr>
          <p:cNvSpPr/>
          <p:nvPr userDrawn="1"/>
        </p:nvSpPr>
        <p:spPr>
          <a:xfrm>
            <a:off x="0" y="0"/>
            <a:ext cx="4295775" cy="6858000"/>
          </a:xfrm>
          <a:prstGeom prst="rect">
            <a:avLst/>
          </a:prstGeom>
          <a:solidFill>
            <a:srgbClr val="00A9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descr="A picture containing text, sign&#10;&#10;Description automatically generated">
            <a:extLst>
              <a:ext uri="{FF2B5EF4-FFF2-40B4-BE49-F238E27FC236}">
                <a16:creationId xmlns:a16="http://schemas.microsoft.com/office/drawing/2014/main" id="{A37B8E2A-9C55-FF47-979B-4166296E68AC}"/>
              </a:ext>
            </a:extLst>
          </p:cNvPr>
          <p:cNvPicPr>
            <a:picLocks noChangeAspect="1"/>
          </p:cNvPicPr>
          <p:nvPr userDrawn="1"/>
        </p:nvPicPr>
        <p:blipFill>
          <a:blip r:embed="rId2"/>
          <a:stretch>
            <a:fillRect/>
          </a:stretch>
        </p:blipFill>
        <p:spPr>
          <a:xfrm>
            <a:off x="9912349" y="334963"/>
            <a:ext cx="1908175" cy="772434"/>
          </a:xfrm>
          <a:prstGeom prst="rect">
            <a:avLst/>
          </a:prstGeom>
        </p:spPr>
      </p:pic>
      <p:pic>
        <p:nvPicPr>
          <p:cNvPr id="4" name="Picture 3">
            <a:extLst>
              <a:ext uri="{FF2B5EF4-FFF2-40B4-BE49-F238E27FC236}">
                <a16:creationId xmlns:a16="http://schemas.microsoft.com/office/drawing/2014/main" id="{71AE3DFC-A247-B340-AB77-8A7B707A1730}"/>
              </a:ext>
            </a:extLst>
          </p:cNvPr>
          <p:cNvPicPr>
            <a:picLocks noChangeAspect="1"/>
          </p:cNvPicPr>
          <p:nvPr userDrawn="1"/>
        </p:nvPicPr>
        <p:blipFill rotWithShape="1">
          <a:blip r:embed="rId3">
            <a:alphaModFix amt="20000"/>
          </a:blip>
          <a:srcRect t="25169" b="14298"/>
          <a:stretch/>
        </p:blipFill>
        <p:spPr>
          <a:xfrm>
            <a:off x="4187824" y="1"/>
            <a:ext cx="8005788" cy="6858000"/>
          </a:xfrm>
          <a:prstGeom prst="rect">
            <a:avLst/>
          </a:prstGeom>
        </p:spPr>
      </p:pic>
    </p:spTree>
    <p:extLst>
      <p:ext uri="{BB962C8B-B14F-4D97-AF65-F5344CB8AC3E}">
        <p14:creationId xmlns:p14="http://schemas.microsoft.com/office/powerpoint/2010/main" val="1887431365"/>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5_Teal Line">
    <p:spTree>
      <p:nvGrpSpPr>
        <p:cNvPr id="1" name=""/>
        <p:cNvGrpSpPr/>
        <p:nvPr/>
      </p:nvGrpSpPr>
      <p:grpSpPr>
        <a:xfrm>
          <a:off x="0" y="0"/>
          <a:ext cx="0" cy="0"/>
          <a:chOff x="0" y="0"/>
          <a:chExt cx="0" cy="0"/>
        </a:xfrm>
      </p:grpSpPr>
      <p:pic>
        <p:nvPicPr>
          <p:cNvPr id="8" name="Picture 7" descr="A picture containing text, sign&#10;&#10;Description automatically generated">
            <a:extLst>
              <a:ext uri="{FF2B5EF4-FFF2-40B4-BE49-F238E27FC236}">
                <a16:creationId xmlns:a16="http://schemas.microsoft.com/office/drawing/2014/main" id="{A37B8E2A-9C55-FF47-979B-4166296E68AC}"/>
              </a:ext>
            </a:extLst>
          </p:cNvPr>
          <p:cNvPicPr>
            <a:picLocks noChangeAspect="1"/>
          </p:cNvPicPr>
          <p:nvPr userDrawn="1"/>
        </p:nvPicPr>
        <p:blipFill>
          <a:blip r:embed="rId2"/>
          <a:stretch>
            <a:fillRect/>
          </a:stretch>
        </p:blipFill>
        <p:spPr>
          <a:xfrm>
            <a:off x="9912349" y="334963"/>
            <a:ext cx="1908175" cy="772434"/>
          </a:xfrm>
          <a:prstGeom prst="rect">
            <a:avLst/>
          </a:prstGeom>
        </p:spPr>
      </p:pic>
      <p:sp>
        <p:nvSpPr>
          <p:cNvPr id="4" name="Rectangle 3">
            <a:extLst>
              <a:ext uri="{FF2B5EF4-FFF2-40B4-BE49-F238E27FC236}">
                <a16:creationId xmlns:a16="http://schemas.microsoft.com/office/drawing/2014/main" id="{F76B9A54-5AEA-DD47-9624-49782F5B253F}"/>
              </a:ext>
            </a:extLst>
          </p:cNvPr>
          <p:cNvSpPr/>
          <p:nvPr userDrawn="1"/>
        </p:nvSpPr>
        <p:spPr>
          <a:xfrm>
            <a:off x="-1" y="6524624"/>
            <a:ext cx="12192001" cy="333375"/>
          </a:xfrm>
          <a:prstGeom prst="rect">
            <a:avLst/>
          </a:prstGeom>
          <a:solidFill>
            <a:srgbClr val="00A9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193104436"/>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6_1/3 Teal">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7CE0C41B-69FF-6C45-B76D-C77578B10071}"/>
              </a:ext>
            </a:extLst>
          </p:cNvPr>
          <p:cNvSpPr/>
          <p:nvPr userDrawn="1"/>
        </p:nvSpPr>
        <p:spPr>
          <a:xfrm>
            <a:off x="0" y="0"/>
            <a:ext cx="4295775" cy="6858000"/>
          </a:xfrm>
          <a:prstGeom prst="rect">
            <a:avLst/>
          </a:prstGeom>
          <a:solidFill>
            <a:srgbClr val="00A9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descr="A picture containing text, sign&#10;&#10;Description automatically generated">
            <a:extLst>
              <a:ext uri="{FF2B5EF4-FFF2-40B4-BE49-F238E27FC236}">
                <a16:creationId xmlns:a16="http://schemas.microsoft.com/office/drawing/2014/main" id="{A37B8E2A-9C55-FF47-979B-4166296E68AC}"/>
              </a:ext>
            </a:extLst>
          </p:cNvPr>
          <p:cNvPicPr>
            <a:picLocks noChangeAspect="1"/>
          </p:cNvPicPr>
          <p:nvPr userDrawn="1"/>
        </p:nvPicPr>
        <p:blipFill>
          <a:blip r:embed="rId2"/>
          <a:stretch>
            <a:fillRect/>
          </a:stretch>
        </p:blipFill>
        <p:spPr>
          <a:xfrm>
            <a:off x="9912349" y="334963"/>
            <a:ext cx="1908175" cy="772434"/>
          </a:xfrm>
          <a:prstGeom prst="rect">
            <a:avLst/>
          </a:prstGeom>
        </p:spPr>
      </p:pic>
    </p:spTree>
    <p:extLst>
      <p:ext uri="{BB962C8B-B14F-4D97-AF65-F5344CB8AC3E}">
        <p14:creationId xmlns:p14="http://schemas.microsoft.com/office/powerpoint/2010/main" val="2662756271"/>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6_Teal Line">
    <p:spTree>
      <p:nvGrpSpPr>
        <p:cNvPr id="1" name=""/>
        <p:cNvGrpSpPr/>
        <p:nvPr/>
      </p:nvGrpSpPr>
      <p:grpSpPr>
        <a:xfrm>
          <a:off x="0" y="0"/>
          <a:ext cx="0" cy="0"/>
          <a:chOff x="0" y="0"/>
          <a:chExt cx="0" cy="0"/>
        </a:xfrm>
      </p:grpSpPr>
      <p:pic>
        <p:nvPicPr>
          <p:cNvPr id="8" name="Picture 7" descr="A picture containing text, sign&#10;&#10;Description automatically generated">
            <a:extLst>
              <a:ext uri="{FF2B5EF4-FFF2-40B4-BE49-F238E27FC236}">
                <a16:creationId xmlns:a16="http://schemas.microsoft.com/office/drawing/2014/main" id="{A37B8E2A-9C55-FF47-979B-4166296E68AC}"/>
              </a:ext>
            </a:extLst>
          </p:cNvPr>
          <p:cNvPicPr>
            <a:picLocks noChangeAspect="1"/>
          </p:cNvPicPr>
          <p:nvPr userDrawn="1"/>
        </p:nvPicPr>
        <p:blipFill>
          <a:blip r:embed="rId2"/>
          <a:stretch>
            <a:fillRect/>
          </a:stretch>
        </p:blipFill>
        <p:spPr>
          <a:xfrm>
            <a:off x="9912349" y="334963"/>
            <a:ext cx="1908175" cy="772434"/>
          </a:xfrm>
          <a:prstGeom prst="rect">
            <a:avLst/>
          </a:prstGeom>
        </p:spPr>
      </p:pic>
      <p:sp>
        <p:nvSpPr>
          <p:cNvPr id="4" name="Rectangle 3">
            <a:extLst>
              <a:ext uri="{FF2B5EF4-FFF2-40B4-BE49-F238E27FC236}">
                <a16:creationId xmlns:a16="http://schemas.microsoft.com/office/drawing/2014/main" id="{F76B9A54-5AEA-DD47-9624-49782F5B253F}"/>
              </a:ext>
            </a:extLst>
          </p:cNvPr>
          <p:cNvSpPr/>
          <p:nvPr userDrawn="1"/>
        </p:nvSpPr>
        <p:spPr>
          <a:xfrm>
            <a:off x="-1" y="6524624"/>
            <a:ext cx="12192001" cy="333375"/>
          </a:xfrm>
          <a:prstGeom prst="rect">
            <a:avLst/>
          </a:prstGeom>
          <a:solidFill>
            <a:srgbClr val="00A9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19373533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2 Teal and Lines">
    <p:spTree>
      <p:nvGrpSpPr>
        <p:cNvPr id="1" name=""/>
        <p:cNvGrpSpPr/>
        <p:nvPr/>
      </p:nvGrpSpPr>
      <p:grpSpPr>
        <a:xfrm>
          <a:off x="0" y="0"/>
          <a:ext cx="0" cy="0"/>
          <a:chOff x="0" y="0"/>
          <a:chExt cx="0" cy="0"/>
        </a:xfrm>
      </p:grpSpPr>
      <p:pic>
        <p:nvPicPr>
          <p:cNvPr id="8" name="Picture 7" descr="A picture containing text, sign&#10;&#10;Description automatically generated">
            <a:extLst>
              <a:ext uri="{FF2B5EF4-FFF2-40B4-BE49-F238E27FC236}">
                <a16:creationId xmlns:a16="http://schemas.microsoft.com/office/drawing/2014/main" id="{A37B8E2A-9C55-FF47-979B-4166296E68AC}"/>
              </a:ext>
            </a:extLst>
          </p:cNvPr>
          <p:cNvPicPr>
            <a:picLocks noChangeAspect="1"/>
          </p:cNvPicPr>
          <p:nvPr userDrawn="1"/>
        </p:nvPicPr>
        <p:blipFill>
          <a:blip r:embed="rId2"/>
          <a:stretch>
            <a:fillRect/>
          </a:stretch>
        </p:blipFill>
        <p:spPr>
          <a:xfrm>
            <a:off x="9912349" y="334963"/>
            <a:ext cx="1908175" cy="772434"/>
          </a:xfrm>
          <a:prstGeom prst="rect">
            <a:avLst/>
          </a:prstGeom>
        </p:spPr>
      </p:pic>
      <p:sp>
        <p:nvSpPr>
          <p:cNvPr id="4" name="Rectangle 3">
            <a:extLst>
              <a:ext uri="{FF2B5EF4-FFF2-40B4-BE49-F238E27FC236}">
                <a16:creationId xmlns:a16="http://schemas.microsoft.com/office/drawing/2014/main" id="{E79C81D3-2073-3B48-9688-7B93B2C89BDF}"/>
              </a:ext>
            </a:extLst>
          </p:cNvPr>
          <p:cNvSpPr/>
          <p:nvPr userDrawn="1"/>
        </p:nvSpPr>
        <p:spPr>
          <a:xfrm>
            <a:off x="0" y="0"/>
            <a:ext cx="6096000" cy="6858000"/>
          </a:xfrm>
          <a:prstGeom prst="rect">
            <a:avLst/>
          </a:prstGeom>
          <a:solidFill>
            <a:srgbClr val="00A9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9">
              <a:latin typeface="Calibri" panose="020F0502020204030204" pitchFamily="34" charset="0"/>
              <a:cs typeface="Calibri" panose="020F0502020204030204" pitchFamily="34" charset="0"/>
            </a:endParaRPr>
          </a:p>
        </p:txBody>
      </p:sp>
      <p:pic>
        <p:nvPicPr>
          <p:cNvPr id="5" name="Picture 4">
            <a:extLst>
              <a:ext uri="{FF2B5EF4-FFF2-40B4-BE49-F238E27FC236}">
                <a16:creationId xmlns:a16="http://schemas.microsoft.com/office/drawing/2014/main" id="{E5257DA7-BF88-824C-825F-903D796B923E}"/>
              </a:ext>
            </a:extLst>
          </p:cNvPr>
          <p:cNvPicPr>
            <a:picLocks noChangeAspect="1"/>
          </p:cNvPicPr>
          <p:nvPr userDrawn="1"/>
        </p:nvPicPr>
        <p:blipFill rotWithShape="1">
          <a:blip r:embed="rId3">
            <a:alphaModFix amt="20000"/>
          </a:blip>
          <a:srcRect t="25169" b="14298"/>
          <a:stretch/>
        </p:blipFill>
        <p:spPr>
          <a:xfrm>
            <a:off x="4187824" y="1"/>
            <a:ext cx="8005788" cy="6858000"/>
          </a:xfrm>
          <a:prstGeom prst="rect">
            <a:avLst/>
          </a:prstGeom>
        </p:spPr>
      </p:pic>
    </p:spTree>
    <p:extLst>
      <p:ext uri="{BB962C8B-B14F-4D97-AF65-F5344CB8AC3E}">
        <p14:creationId xmlns:p14="http://schemas.microsoft.com/office/powerpoint/2010/main" val="2615759916"/>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blank" preserve="1">
  <p:cSld name="7_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0C37844-B6C1-5147-9CCD-BAFF09119696}" type="datetimeFigureOut">
              <a:rPr lang="en-US" smtClean="0"/>
              <a:t>10/1/2024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10652FC-2AD3-0140-A404-2F85095173EC}" type="slidenum">
              <a:rPr lang="en-US" smtClean="0"/>
              <a:t>‹#›</a:t>
            </a:fld>
            <a:endParaRPr lang="en-US"/>
          </a:p>
        </p:txBody>
      </p:sp>
    </p:spTree>
    <p:extLst>
      <p:ext uri="{BB962C8B-B14F-4D97-AF65-F5344CB8AC3E}">
        <p14:creationId xmlns:p14="http://schemas.microsoft.com/office/powerpoint/2010/main" val="206661774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p:cSld name="63_Title and Content">
    <p:spTree>
      <p:nvGrpSpPr>
        <p:cNvPr id="1" name=""/>
        <p:cNvGrpSpPr/>
        <p:nvPr/>
      </p:nvGrpSpPr>
      <p:grpSpPr>
        <a:xfrm>
          <a:off x="0" y="0"/>
          <a:ext cx="0" cy="0"/>
          <a:chOff x="0" y="0"/>
          <a:chExt cx="0" cy="0"/>
        </a:xfrm>
      </p:grpSpPr>
      <p:pic>
        <p:nvPicPr>
          <p:cNvPr id="8" name="Picture 7" descr="A picture containing text, sign&#10;&#10;Description automatically generated">
            <a:extLst>
              <a:ext uri="{FF2B5EF4-FFF2-40B4-BE49-F238E27FC236}">
                <a16:creationId xmlns:a16="http://schemas.microsoft.com/office/drawing/2014/main" id="{A37B8E2A-9C55-FF47-979B-4166296E68AC}"/>
              </a:ext>
            </a:extLst>
          </p:cNvPr>
          <p:cNvPicPr>
            <a:picLocks noChangeAspect="1"/>
          </p:cNvPicPr>
          <p:nvPr/>
        </p:nvPicPr>
        <p:blipFill>
          <a:blip r:embed="rId2"/>
          <a:stretch>
            <a:fillRect/>
          </a:stretch>
        </p:blipFill>
        <p:spPr>
          <a:xfrm>
            <a:off x="9912349" y="334963"/>
            <a:ext cx="1908175" cy="772434"/>
          </a:xfrm>
          <a:prstGeom prst="rect">
            <a:avLst/>
          </a:prstGeom>
        </p:spPr>
      </p:pic>
      <p:sp>
        <p:nvSpPr>
          <p:cNvPr id="4" name="Rectangle 3">
            <a:extLst>
              <a:ext uri="{FF2B5EF4-FFF2-40B4-BE49-F238E27FC236}">
                <a16:creationId xmlns:a16="http://schemas.microsoft.com/office/drawing/2014/main" id="{85AAACFD-F6AA-AB4D-8FFD-0933B201C669}"/>
              </a:ext>
            </a:extLst>
          </p:cNvPr>
          <p:cNvSpPr/>
          <p:nvPr/>
        </p:nvSpPr>
        <p:spPr>
          <a:xfrm>
            <a:off x="0" y="0"/>
            <a:ext cx="4295775" cy="6858000"/>
          </a:xfrm>
          <a:prstGeom prst="rect">
            <a:avLst/>
          </a:prstGeom>
          <a:solidFill>
            <a:srgbClr val="00A9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pic>
        <p:nvPicPr>
          <p:cNvPr id="5" name="Graphic 4">
            <a:extLst>
              <a:ext uri="{FF2B5EF4-FFF2-40B4-BE49-F238E27FC236}">
                <a16:creationId xmlns:a16="http://schemas.microsoft.com/office/drawing/2014/main" id="{115C5446-B212-CC47-8F52-ABB36D4E0E41}"/>
              </a:ext>
            </a:extLst>
          </p:cNvPr>
          <p:cNvPicPr>
            <a:picLocks noChangeAspect="1"/>
          </p:cNvPicPr>
          <p:nvPr/>
        </p:nvPicPr>
        <p:blipFill rotWithShape="1">
          <a:blip r:embed="rId3">
            <a:extLst>
              <a:ext uri="{96DAC541-7B7A-43D3-8B79-37D633B846F1}">
                <asvg:svgBlip xmlns:asvg="http://schemas.microsoft.com/office/drawing/2016/SVG/main" r:embed="rId4"/>
              </a:ext>
            </a:extLst>
          </a:blip>
          <a:srcRect l="61607" t="32365" r="37077" b="41599"/>
          <a:stretch/>
        </p:blipFill>
        <p:spPr>
          <a:xfrm>
            <a:off x="4289459" y="560597"/>
            <a:ext cx="310092" cy="6297403"/>
          </a:xfrm>
          <a:prstGeom prst="rect">
            <a:avLst/>
          </a:prstGeom>
        </p:spPr>
      </p:pic>
    </p:spTree>
    <p:extLst>
      <p:ext uri="{BB962C8B-B14F-4D97-AF65-F5344CB8AC3E}">
        <p14:creationId xmlns:p14="http://schemas.microsoft.com/office/powerpoint/2010/main" val="3449835091"/>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showMasterSp="0">
  <p:cSld name="3_Title Only">
    <p:spTree>
      <p:nvGrpSpPr>
        <p:cNvPr id="1" name=""/>
        <p:cNvGrpSpPr/>
        <p:nvPr/>
      </p:nvGrpSpPr>
      <p:grpSpPr>
        <a:xfrm>
          <a:off x="0" y="0"/>
          <a:ext cx="0" cy="0"/>
          <a:chOff x="0" y="0"/>
          <a:chExt cx="0" cy="0"/>
        </a:xfrm>
      </p:grpSpPr>
      <p:sp>
        <p:nvSpPr>
          <p:cNvPr id="2" name="Title 1"/>
          <p:cNvSpPr>
            <a:spLocks noGrp="1"/>
          </p:cNvSpPr>
          <p:nvPr>
            <p:ph type="title"/>
          </p:nvPr>
        </p:nvSpPr>
        <p:spPr>
          <a:xfrm>
            <a:off x="586800" y="583200"/>
            <a:ext cx="10515600" cy="586800"/>
          </a:xfrm>
          <a:prstGeom prst="rect">
            <a:avLst/>
          </a:prstGeom>
        </p:spPr>
        <p:txBody>
          <a:bodyPr/>
          <a:lstStyle/>
          <a:p>
            <a:r>
              <a:rPr lang="en-US"/>
              <a:t>Click to edit Master title style</a:t>
            </a:r>
          </a:p>
        </p:txBody>
      </p:sp>
      <p:sp>
        <p:nvSpPr>
          <p:cNvPr id="5" name="Text Placeholder 5"/>
          <p:cNvSpPr>
            <a:spLocks noGrp="1"/>
          </p:cNvSpPr>
          <p:nvPr>
            <p:ph type="body" sz="quarter" idx="11"/>
          </p:nvPr>
        </p:nvSpPr>
        <p:spPr>
          <a:xfrm>
            <a:off x="586799" y="6274800"/>
            <a:ext cx="11017826" cy="382588"/>
          </a:xfrm>
          <a:prstGeom prst="rect">
            <a:avLst/>
          </a:prstGeom>
        </p:spPr>
        <p:txBody>
          <a:bodyPr>
            <a:normAutofit/>
          </a:bodyPr>
          <a:lstStyle>
            <a:lvl1pPr marL="0" indent="0">
              <a:buNone/>
              <a:defRPr sz="1600"/>
            </a:lvl1pPr>
          </a:lstStyle>
          <a:p>
            <a:pPr lvl="0"/>
            <a:r>
              <a:rPr lang="en-US"/>
              <a:t>Click to edit Master text styles</a:t>
            </a:r>
          </a:p>
        </p:txBody>
      </p:sp>
      <p:cxnSp>
        <p:nvCxnSpPr>
          <p:cNvPr id="6" name="Straight Connector 5" descr="Line" title="Line"/>
          <p:cNvCxnSpPr/>
          <p:nvPr/>
        </p:nvCxnSpPr>
        <p:spPr>
          <a:xfrm>
            <a:off x="587375" y="6129338"/>
            <a:ext cx="11017250" cy="0"/>
          </a:xfrm>
          <a:prstGeom prst="line">
            <a:avLst/>
          </a:prstGeom>
          <a:ln w="38100">
            <a:solidFill>
              <a:srgbClr val="ED641C"/>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34806187"/>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obj" preserve="1">
  <p:cSld name="62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56750A-E652-1FB2-62D1-3BCA4875D2C6}"/>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8DA6EAD7-8622-F9D7-C979-D2759565B8CD}"/>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4B0A395D-0F13-782B-E47E-92A2D0F024C2}"/>
              </a:ext>
            </a:extLst>
          </p:cNvPr>
          <p:cNvSpPr>
            <a:spLocks noGrp="1"/>
          </p:cNvSpPr>
          <p:nvPr>
            <p:ph type="dt" sz="half" idx="10"/>
          </p:nvPr>
        </p:nvSpPr>
        <p:spPr/>
        <p:txBody>
          <a:bodyPr/>
          <a:lstStyle/>
          <a:p>
            <a:fld id="{454B4A8C-2DD2-4471-A37E-A95FE9C31DE5}" type="datetimeFigureOut">
              <a:rPr lang="en-GB" smtClean="0"/>
              <a:t>01/10/2024</a:t>
            </a:fld>
            <a:endParaRPr lang="en-GB"/>
          </a:p>
        </p:txBody>
      </p:sp>
      <p:sp>
        <p:nvSpPr>
          <p:cNvPr id="5" name="Footer Placeholder 4">
            <a:extLst>
              <a:ext uri="{FF2B5EF4-FFF2-40B4-BE49-F238E27FC236}">
                <a16:creationId xmlns:a16="http://schemas.microsoft.com/office/drawing/2014/main" id="{7F11858A-87FA-2016-827F-25388E1B4011}"/>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A4A0F12B-1ECB-7EC2-8355-2936BFE4E0D2}"/>
              </a:ext>
            </a:extLst>
          </p:cNvPr>
          <p:cNvSpPr>
            <a:spLocks noGrp="1"/>
          </p:cNvSpPr>
          <p:nvPr>
            <p:ph type="sldNum" sz="quarter" idx="12"/>
          </p:nvPr>
        </p:nvSpPr>
        <p:spPr/>
        <p:txBody>
          <a:bodyPr/>
          <a:lstStyle/>
          <a:p>
            <a:fld id="{D4B611DC-AF24-4EE2-9761-050EE6022ABD}" type="slidenum">
              <a:rPr lang="en-GB" smtClean="0"/>
              <a:t>‹#›</a:t>
            </a:fld>
            <a:endParaRPr lang="en-GB"/>
          </a:p>
        </p:txBody>
      </p:sp>
    </p:spTree>
    <p:extLst>
      <p:ext uri="{BB962C8B-B14F-4D97-AF65-F5344CB8AC3E}">
        <p14:creationId xmlns:p14="http://schemas.microsoft.com/office/powerpoint/2010/main" val="1641310506"/>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Teal">
    <p:bg>
      <p:bgPr>
        <a:solidFill>
          <a:schemeClr val="tx2"/>
        </a:solidFill>
        <a:effectLst/>
      </p:bgPr>
    </p:bg>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3447B164-CE1F-0342-957A-DD0DAB3D8DAF}"/>
              </a:ext>
            </a:extLst>
          </p:cNvPr>
          <p:cNvSpPr>
            <a:spLocks noGrp="1"/>
          </p:cNvSpPr>
          <p:nvPr>
            <p:ph type="body" sz="quarter" idx="10" hasCustomPrompt="1"/>
          </p:nvPr>
        </p:nvSpPr>
        <p:spPr>
          <a:xfrm>
            <a:off x="866388" y="3269957"/>
            <a:ext cx="6389600" cy="388861"/>
          </a:xfrm>
          <a:prstGeom prst="rect">
            <a:avLst/>
          </a:prstGeom>
        </p:spPr>
        <p:txBody>
          <a:bodyPr/>
          <a:lstStyle>
            <a:lvl1pPr marL="0" indent="0">
              <a:buNone/>
              <a:defRPr sz="2698" b="1">
                <a:solidFill>
                  <a:schemeClr val="bg1"/>
                </a:solidFill>
                <a:latin typeface="Lato" panose="020F0502020204030203" pitchFamily="34" charset="0"/>
                <a:ea typeface="Lato" panose="020F0502020204030203" pitchFamily="34" charset="0"/>
                <a:cs typeface="Lato" panose="020F0502020204030203" pitchFamily="34" charset="0"/>
              </a:defRPr>
            </a:lvl1pPr>
          </a:lstStyle>
          <a:p>
            <a:pPr lvl="0"/>
            <a:r>
              <a:rPr lang="en-US"/>
              <a:t>Subject divider</a:t>
            </a:r>
          </a:p>
        </p:txBody>
      </p:sp>
      <p:cxnSp>
        <p:nvCxnSpPr>
          <p:cNvPr id="4" name="Straight Connector 3">
            <a:extLst>
              <a:ext uri="{FF2B5EF4-FFF2-40B4-BE49-F238E27FC236}">
                <a16:creationId xmlns:a16="http://schemas.microsoft.com/office/drawing/2014/main" id="{6F1F6560-A293-4E44-8D73-1FE9A180422F}"/>
              </a:ext>
            </a:extLst>
          </p:cNvPr>
          <p:cNvCxnSpPr>
            <a:cxnSpLocks/>
          </p:cNvCxnSpPr>
          <p:nvPr userDrawn="1"/>
        </p:nvCxnSpPr>
        <p:spPr>
          <a:xfrm>
            <a:off x="924147" y="3832780"/>
            <a:ext cx="901854" cy="0"/>
          </a:xfrm>
          <a:prstGeom prst="line">
            <a:avLst/>
          </a:prstGeom>
          <a:ln w="76200">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34440716"/>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userDrawn="1">
  <p:cSld name="Blue">
    <p:bg>
      <p:bgPr>
        <a:solidFill>
          <a:schemeClr val="accent4"/>
        </a:solidFill>
        <a:effectLst/>
      </p:bgPr>
    </p:bg>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3447B164-CE1F-0342-957A-DD0DAB3D8DAF}"/>
              </a:ext>
            </a:extLst>
          </p:cNvPr>
          <p:cNvSpPr>
            <a:spLocks noGrp="1"/>
          </p:cNvSpPr>
          <p:nvPr>
            <p:ph type="body" sz="quarter" idx="10" hasCustomPrompt="1"/>
          </p:nvPr>
        </p:nvSpPr>
        <p:spPr>
          <a:xfrm>
            <a:off x="866388" y="3269957"/>
            <a:ext cx="6389600" cy="388861"/>
          </a:xfrm>
          <a:prstGeom prst="rect">
            <a:avLst/>
          </a:prstGeom>
        </p:spPr>
        <p:txBody>
          <a:bodyPr/>
          <a:lstStyle>
            <a:lvl1pPr marL="0" indent="0">
              <a:buNone/>
              <a:defRPr sz="2698" b="1">
                <a:solidFill>
                  <a:schemeClr val="bg1"/>
                </a:solidFill>
                <a:latin typeface="Lato" panose="020F0502020204030203" pitchFamily="34" charset="0"/>
                <a:ea typeface="Lato" panose="020F0502020204030203" pitchFamily="34" charset="0"/>
                <a:cs typeface="Lato" panose="020F0502020204030203" pitchFamily="34" charset="0"/>
              </a:defRPr>
            </a:lvl1pPr>
          </a:lstStyle>
          <a:p>
            <a:pPr lvl="0"/>
            <a:r>
              <a:rPr lang="en-US"/>
              <a:t>Subject divider</a:t>
            </a:r>
          </a:p>
        </p:txBody>
      </p:sp>
      <p:cxnSp>
        <p:nvCxnSpPr>
          <p:cNvPr id="4" name="Straight Connector 3">
            <a:extLst>
              <a:ext uri="{FF2B5EF4-FFF2-40B4-BE49-F238E27FC236}">
                <a16:creationId xmlns:a16="http://schemas.microsoft.com/office/drawing/2014/main" id="{6F1F6560-A293-4E44-8D73-1FE9A180422F}"/>
              </a:ext>
            </a:extLst>
          </p:cNvPr>
          <p:cNvCxnSpPr>
            <a:cxnSpLocks/>
          </p:cNvCxnSpPr>
          <p:nvPr userDrawn="1"/>
        </p:nvCxnSpPr>
        <p:spPr>
          <a:xfrm>
            <a:off x="924147" y="3832780"/>
            <a:ext cx="901854" cy="0"/>
          </a:xfrm>
          <a:prstGeom prst="line">
            <a:avLst/>
          </a:prstGeom>
          <a:ln w="76200">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22509563"/>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Purple">
    <p:bg>
      <p:bgPr>
        <a:solidFill>
          <a:schemeClr val="accent3"/>
        </a:solidFill>
        <a:effectLst/>
      </p:bgPr>
    </p:bg>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3447B164-CE1F-0342-957A-DD0DAB3D8DAF}"/>
              </a:ext>
            </a:extLst>
          </p:cNvPr>
          <p:cNvSpPr>
            <a:spLocks noGrp="1"/>
          </p:cNvSpPr>
          <p:nvPr>
            <p:ph type="body" sz="quarter" idx="10" hasCustomPrompt="1"/>
          </p:nvPr>
        </p:nvSpPr>
        <p:spPr>
          <a:xfrm>
            <a:off x="866388" y="3269957"/>
            <a:ext cx="6389600" cy="388861"/>
          </a:xfrm>
          <a:prstGeom prst="rect">
            <a:avLst/>
          </a:prstGeom>
        </p:spPr>
        <p:txBody>
          <a:bodyPr/>
          <a:lstStyle>
            <a:lvl1pPr marL="0" indent="0">
              <a:buNone/>
              <a:defRPr sz="2698" b="1">
                <a:solidFill>
                  <a:schemeClr val="bg1"/>
                </a:solidFill>
                <a:latin typeface="Lato" panose="020F0502020204030203" pitchFamily="34" charset="0"/>
                <a:ea typeface="Lato" panose="020F0502020204030203" pitchFamily="34" charset="0"/>
                <a:cs typeface="Lato" panose="020F0502020204030203" pitchFamily="34" charset="0"/>
              </a:defRPr>
            </a:lvl1pPr>
          </a:lstStyle>
          <a:p>
            <a:pPr lvl="0"/>
            <a:r>
              <a:rPr lang="en-US"/>
              <a:t>Subject divider</a:t>
            </a:r>
          </a:p>
        </p:txBody>
      </p:sp>
      <p:cxnSp>
        <p:nvCxnSpPr>
          <p:cNvPr id="4" name="Straight Connector 3">
            <a:extLst>
              <a:ext uri="{FF2B5EF4-FFF2-40B4-BE49-F238E27FC236}">
                <a16:creationId xmlns:a16="http://schemas.microsoft.com/office/drawing/2014/main" id="{6F1F6560-A293-4E44-8D73-1FE9A180422F}"/>
              </a:ext>
            </a:extLst>
          </p:cNvPr>
          <p:cNvCxnSpPr>
            <a:cxnSpLocks/>
          </p:cNvCxnSpPr>
          <p:nvPr userDrawn="1"/>
        </p:nvCxnSpPr>
        <p:spPr>
          <a:xfrm>
            <a:off x="924147" y="3832780"/>
            <a:ext cx="901854" cy="0"/>
          </a:xfrm>
          <a:prstGeom prst="line">
            <a:avLst/>
          </a:prstGeom>
          <a:ln w="76200">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89798896"/>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userDrawn="1">
  <p:cSld name="Green">
    <p:bg>
      <p:bgPr>
        <a:solidFill>
          <a:schemeClr val="accent1"/>
        </a:solidFill>
        <a:effectLst/>
      </p:bgPr>
    </p:bg>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3447B164-CE1F-0342-957A-DD0DAB3D8DAF}"/>
              </a:ext>
            </a:extLst>
          </p:cNvPr>
          <p:cNvSpPr>
            <a:spLocks noGrp="1"/>
          </p:cNvSpPr>
          <p:nvPr>
            <p:ph type="body" sz="quarter" idx="10" hasCustomPrompt="1"/>
          </p:nvPr>
        </p:nvSpPr>
        <p:spPr>
          <a:xfrm>
            <a:off x="866388" y="3269957"/>
            <a:ext cx="6389600" cy="388861"/>
          </a:xfrm>
          <a:prstGeom prst="rect">
            <a:avLst/>
          </a:prstGeom>
        </p:spPr>
        <p:txBody>
          <a:bodyPr/>
          <a:lstStyle>
            <a:lvl1pPr marL="0" indent="0">
              <a:buNone/>
              <a:defRPr sz="2698" b="1">
                <a:solidFill>
                  <a:schemeClr val="bg1"/>
                </a:solidFill>
                <a:latin typeface="Lato" panose="020F0502020204030203" pitchFamily="34" charset="0"/>
                <a:ea typeface="Lato" panose="020F0502020204030203" pitchFamily="34" charset="0"/>
                <a:cs typeface="Lato" panose="020F0502020204030203" pitchFamily="34" charset="0"/>
              </a:defRPr>
            </a:lvl1pPr>
          </a:lstStyle>
          <a:p>
            <a:pPr lvl="0"/>
            <a:r>
              <a:rPr lang="en-US"/>
              <a:t>Subject divider</a:t>
            </a:r>
          </a:p>
        </p:txBody>
      </p:sp>
      <p:cxnSp>
        <p:nvCxnSpPr>
          <p:cNvPr id="4" name="Straight Connector 3">
            <a:extLst>
              <a:ext uri="{FF2B5EF4-FFF2-40B4-BE49-F238E27FC236}">
                <a16:creationId xmlns:a16="http://schemas.microsoft.com/office/drawing/2014/main" id="{6F1F6560-A293-4E44-8D73-1FE9A180422F}"/>
              </a:ext>
            </a:extLst>
          </p:cNvPr>
          <p:cNvCxnSpPr>
            <a:cxnSpLocks/>
          </p:cNvCxnSpPr>
          <p:nvPr userDrawn="1"/>
        </p:nvCxnSpPr>
        <p:spPr>
          <a:xfrm>
            <a:off x="924147" y="3832780"/>
            <a:ext cx="901854" cy="0"/>
          </a:xfrm>
          <a:prstGeom prst="line">
            <a:avLst/>
          </a:prstGeom>
          <a:ln w="76200">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32495724"/>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userDrawn="1">
  <p:cSld name="Example layout">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384CBFE1-A40D-8043-87EC-6A8542B31FEB}"/>
              </a:ext>
            </a:extLst>
          </p:cNvPr>
          <p:cNvPicPr>
            <a:picLocks noChangeAspect="1"/>
          </p:cNvPicPr>
          <p:nvPr userDrawn="1"/>
        </p:nvPicPr>
        <p:blipFill rotWithShape="1">
          <a:blip r:embed="rId2">
            <a:alphaModFix amt="50000"/>
            <a:extLst>
              <a:ext uri="{28A0092B-C50C-407E-A947-70E740481C1C}">
                <a14:useLocalDpi xmlns:a14="http://schemas.microsoft.com/office/drawing/2010/main" val="0"/>
              </a:ext>
            </a:extLst>
          </a:blip>
          <a:srcRect l="45030" r="-196" b="52930"/>
          <a:stretch/>
        </p:blipFill>
        <p:spPr>
          <a:xfrm>
            <a:off x="6096001" y="2067197"/>
            <a:ext cx="6117714" cy="4789841"/>
          </a:xfrm>
          <a:prstGeom prst="rect">
            <a:avLst/>
          </a:prstGeom>
        </p:spPr>
      </p:pic>
      <p:sp>
        <p:nvSpPr>
          <p:cNvPr id="10" name="Text Placeholder 2">
            <a:extLst>
              <a:ext uri="{FF2B5EF4-FFF2-40B4-BE49-F238E27FC236}">
                <a16:creationId xmlns:a16="http://schemas.microsoft.com/office/drawing/2014/main" id="{3B2C2FF0-5649-CB42-ADCB-0678ACD30415}"/>
              </a:ext>
            </a:extLst>
          </p:cNvPr>
          <p:cNvSpPr>
            <a:spLocks noGrp="1"/>
          </p:cNvSpPr>
          <p:nvPr>
            <p:ph type="body" sz="quarter" idx="24" hasCustomPrompt="1"/>
          </p:nvPr>
        </p:nvSpPr>
        <p:spPr>
          <a:xfrm>
            <a:off x="877938" y="2067197"/>
            <a:ext cx="4514459" cy="760321"/>
          </a:xfrm>
          <a:prstGeom prst="rect">
            <a:avLst/>
          </a:prstGeom>
        </p:spPr>
        <p:txBody>
          <a:bodyPr/>
          <a:lstStyle>
            <a:lvl1pPr marL="0" indent="0">
              <a:buNone/>
              <a:defRPr sz="1455" b="1">
                <a:solidFill>
                  <a:schemeClr val="tx1"/>
                </a:solidFill>
                <a:latin typeface="Lato" panose="020F0502020204030203" pitchFamily="34" charset="0"/>
                <a:ea typeface="Lato" panose="020F0502020204030203" pitchFamily="34" charset="0"/>
                <a:cs typeface="Lato" panose="020F0502020204030203" pitchFamily="34" charset="0"/>
              </a:defRPr>
            </a:lvl1pPr>
            <a:lvl2pPr marL="457131" indent="0">
              <a:buNone/>
              <a:defRPr sz="2213" b="1">
                <a:solidFill>
                  <a:schemeClr val="tx2"/>
                </a:solidFill>
                <a:latin typeface="Lato" panose="020F0502020204030203" pitchFamily="34" charset="0"/>
                <a:ea typeface="Lato" panose="020F0502020204030203" pitchFamily="34" charset="0"/>
                <a:cs typeface="Lato" panose="020F0502020204030203" pitchFamily="34" charset="0"/>
              </a:defRPr>
            </a:lvl2pPr>
            <a:lvl3pPr marL="914262" indent="0">
              <a:buNone/>
              <a:defRPr sz="2213" b="1">
                <a:solidFill>
                  <a:schemeClr val="tx2"/>
                </a:solidFill>
                <a:latin typeface="Lato" panose="020F0502020204030203" pitchFamily="34" charset="0"/>
                <a:ea typeface="Lato" panose="020F0502020204030203" pitchFamily="34" charset="0"/>
                <a:cs typeface="Lato" panose="020F0502020204030203" pitchFamily="34" charset="0"/>
              </a:defRPr>
            </a:lvl3pPr>
            <a:lvl4pPr marL="1371394" indent="0">
              <a:buNone/>
              <a:defRPr sz="2213" b="1">
                <a:solidFill>
                  <a:schemeClr val="tx2"/>
                </a:solidFill>
                <a:latin typeface="Lato" panose="020F0502020204030203" pitchFamily="34" charset="0"/>
                <a:ea typeface="Lato" panose="020F0502020204030203" pitchFamily="34" charset="0"/>
                <a:cs typeface="Lato" panose="020F0502020204030203" pitchFamily="34" charset="0"/>
              </a:defRPr>
            </a:lvl4pPr>
            <a:lvl5pPr marL="1828524" indent="0">
              <a:buNone/>
              <a:defRPr sz="2213" b="1">
                <a:solidFill>
                  <a:schemeClr val="tx2"/>
                </a:solidFill>
                <a:latin typeface="Lato" panose="020F0502020204030203" pitchFamily="34" charset="0"/>
                <a:ea typeface="Lato" panose="020F0502020204030203" pitchFamily="34" charset="0"/>
                <a:cs typeface="Lato" panose="020F0502020204030203" pitchFamily="34" charset="0"/>
              </a:defRPr>
            </a:lvl5pPr>
          </a:lstStyle>
          <a:p>
            <a:pPr lvl="0"/>
            <a:r>
              <a:rPr lang="en-GB"/>
              <a:t>Subheading goes here</a:t>
            </a:r>
          </a:p>
        </p:txBody>
      </p:sp>
      <p:sp>
        <p:nvSpPr>
          <p:cNvPr id="12" name="Text Placeholder 2">
            <a:extLst>
              <a:ext uri="{FF2B5EF4-FFF2-40B4-BE49-F238E27FC236}">
                <a16:creationId xmlns:a16="http://schemas.microsoft.com/office/drawing/2014/main" id="{99AD90BB-6626-E442-B063-5E4D782F04CB}"/>
              </a:ext>
            </a:extLst>
          </p:cNvPr>
          <p:cNvSpPr>
            <a:spLocks noGrp="1"/>
          </p:cNvSpPr>
          <p:nvPr>
            <p:ph type="body" sz="quarter" idx="25" hasCustomPrompt="1"/>
          </p:nvPr>
        </p:nvSpPr>
        <p:spPr>
          <a:xfrm>
            <a:off x="877938" y="2938401"/>
            <a:ext cx="4514459" cy="3064877"/>
          </a:xfrm>
          <a:prstGeom prst="rect">
            <a:avLst/>
          </a:prstGeom>
        </p:spPr>
        <p:txBody>
          <a:bodyPr/>
          <a:lstStyle>
            <a:lvl1pPr marL="0" indent="0">
              <a:buNone/>
              <a:defRPr sz="1455" b="0">
                <a:solidFill>
                  <a:schemeClr val="tx1"/>
                </a:solidFill>
                <a:latin typeface="Lato" panose="020F0502020204030203" pitchFamily="34" charset="0"/>
                <a:ea typeface="Lato" panose="020F0502020204030203" pitchFamily="34" charset="0"/>
                <a:cs typeface="Lato" panose="020F0502020204030203" pitchFamily="34" charset="0"/>
              </a:defRPr>
            </a:lvl1pPr>
            <a:lvl2pPr marL="457131" indent="0">
              <a:buNone/>
              <a:defRPr sz="2213" b="1">
                <a:solidFill>
                  <a:schemeClr val="tx2"/>
                </a:solidFill>
                <a:latin typeface="Lato" panose="020F0502020204030203" pitchFamily="34" charset="0"/>
                <a:ea typeface="Lato" panose="020F0502020204030203" pitchFamily="34" charset="0"/>
                <a:cs typeface="Lato" panose="020F0502020204030203" pitchFamily="34" charset="0"/>
              </a:defRPr>
            </a:lvl2pPr>
            <a:lvl3pPr marL="914262" indent="0">
              <a:buNone/>
              <a:defRPr sz="2213" b="1">
                <a:solidFill>
                  <a:schemeClr val="tx2"/>
                </a:solidFill>
                <a:latin typeface="Lato" panose="020F0502020204030203" pitchFamily="34" charset="0"/>
                <a:ea typeface="Lato" panose="020F0502020204030203" pitchFamily="34" charset="0"/>
                <a:cs typeface="Lato" panose="020F0502020204030203" pitchFamily="34" charset="0"/>
              </a:defRPr>
            </a:lvl3pPr>
            <a:lvl4pPr marL="1371394" indent="0">
              <a:buNone/>
              <a:defRPr sz="2213" b="1">
                <a:solidFill>
                  <a:schemeClr val="tx2"/>
                </a:solidFill>
                <a:latin typeface="Lato" panose="020F0502020204030203" pitchFamily="34" charset="0"/>
                <a:ea typeface="Lato" panose="020F0502020204030203" pitchFamily="34" charset="0"/>
                <a:cs typeface="Lato" panose="020F0502020204030203" pitchFamily="34" charset="0"/>
              </a:defRPr>
            </a:lvl4pPr>
            <a:lvl5pPr marL="1828524" indent="0">
              <a:buNone/>
              <a:defRPr sz="2213" b="1">
                <a:solidFill>
                  <a:schemeClr val="tx2"/>
                </a:solidFill>
                <a:latin typeface="Lato" panose="020F0502020204030203" pitchFamily="34" charset="0"/>
                <a:ea typeface="Lato" panose="020F0502020204030203" pitchFamily="34" charset="0"/>
                <a:cs typeface="Lato" panose="020F0502020204030203" pitchFamily="34" charset="0"/>
              </a:defRPr>
            </a:lvl5pPr>
          </a:lstStyle>
          <a:p>
            <a:pPr lvl="0"/>
            <a:r>
              <a:rPr lang="en-GB"/>
              <a:t>Body copy goes here </a:t>
            </a:r>
          </a:p>
        </p:txBody>
      </p:sp>
      <p:sp>
        <p:nvSpPr>
          <p:cNvPr id="3" name="Text Placeholder 2">
            <a:extLst>
              <a:ext uri="{FF2B5EF4-FFF2-40B4-BE49-F238E27FC236}">
                <a16:creationId xmlns:a16="http://schemas.microsoft.com/office/drawing/2014/main" id="{CEEB01C4-CBF4-A24F-A340-D1902FFEEC83}"/>
              </a:ext>
            </a:extLst>
          </p:cNvPr>
          <p:cNvSpPr>
            <a:spLocks noGrp="1"/>
          </p:cNvSpPr>
          <p:nvPr>
            <p:ph type="body" sz="quarter" idx="19" hasCustomPrompt="1"/>
          </p:nvPr>
        </p:nvSpPr>
        <p:spPr>
          <a:xfrm>
            <a:off x="877939" y="854724"/>
            <a:ext cx="4514459" cy="565965"/>
          </a:xfrm>
          <a:prstGeom prst="rect">
            <a:avLst/>
          </a:prstGeom>
        </p:spPr>
        <p:txBody>
          <a:bodyPr/>
          <a:lstStyle>
            <a:lvl1pPr marL="0" indent="0">
              <a:buNone/>
              <a:defRPr sz="2213" b="1">
                <a:solidFill>
                  <a:schemeClr val="tx2"/>
                </a:solidFill>
                <a:latin typeface="Lato" panose="020F0502020204030203" pitchFamily="34" charset="0"/>
                <a:ea typeface="Lato" panose="020F0502020204030203" pitchFamily="34" charset="0"/>
                <a:cs typeface="Lato" panose="020F0502020204030203" pitchFamily="34" charset="0"/>
              </a:defRPr>
            </a:lvl1pPr>
            <a:lvl2pPr marL="457131" indent="0">
              <a:buNone/>
              <a:defRPr sz="2213" b="1">
                <a:solidFill>
                  <a:schemeClr val="tx2"/>
                </a:solidFill>
                <a:latin typeface="Lato" panose="020F0502020204030203" pitchFamily="34" charset="0"/>
                <a:ea typeface="Lato" panose="020F0502020204030203" pitchFamily="34" charset="0"/>
                <a:cs typeface="Lato" panose="020F0502020204030203" pitchFamily="34" charset="0"/>
              </a:defRPr>
            </a:lvl2pPr>
            <a:lvl3pPr marL="914262" indent="0">
              <a:buNone/>
              <a:defRPr sz="2213" b="1">
                <a:solidFill>
                  <a:schemeClr val="tx2"/>
                </a:solidFill>
                <a:latin typeface="Lato" panose="020F0502020204030203" pitchFamily="34" charset="0"/>
                <a:ea typeface="Lato" panose="020F0502020204030203" pitchFamily="34" charset="0"/>
                <a:cs typeface="Lato" panose="020F0502020204030203" pitchFamily="34" charset="0"/>
              </a:defRPr>
            </a:lvl3pPr>
            <a:lvl4pPr marL="1371394" indent="0">
              <a:buNone/>
              <a:defRPr sz="2213" b="1">
                <a:solidFill>
                  <a:schemeClr val="tx2"/>
                </a:solidFill>
                <a:latin typeface="Lato" panose="020F0502020204030203" pitchFamily="34" charset="0"/>
                <a:ea typeface="Lato" panose="020F0502020204030203" pitchFamily="34" charset="0"/>
                <a:cs typeface="Lato" panose="020F0502020204030203" pitchFamily="34" charset="0"/>
              </a:defRPr>
            </a:lvl4pPr>
            <a:lvl5pPr marL="1828524" indent="0">
              <a:buNone/>
              <a:defRPr sz="2213" b="1">
                <a:solidFill>
                  <a:schemeClr val="tx2"/>
                </a:solidFill>
                <a:latin typeface="Lato" panose="020F0502020204030203" pitchFamily="34" charset="0"/>
                <a:ea typeface="Lato" panose="020F0502020204030203" pitchFamily="34" charset="0"/>
                <a:cs typeface="Lato" panose="020F0502020204030203" pitchFamily="34" charset="0"/>
              </a:defRPr>
            </a:lvl5pPr>
          </a:lstStyle>
          <a:p>
            <a:pPr lvl="0"/>
            <a:r>
              <a:rPr lang="en-GB"/>
              <a:t>Title text goes here</a:t>
            </a:r>
          </a:p>
        </p:txBody>
      </p:sp>
      <p:sp>
        <p:nvSpPr>
          <p:cNvPr id="16" name="object 86">
            <a:extLst>
              <a:ext uri="{FF2B5EF4-FFF2-40B4-BE49-F238E27FC236}">
                <a16:creationId xmlns:a16="http://schemas.microsoft.com/office/drawing/2014/main" id="{3345013E-0C17-3842-BEA6-55E12200EF54}"/>
              </a:ext>
            </a:extLst>
          </p:cNvPr>
          <p:cNvSpPr/>
          <p:nvPr userDrawn="1"/>
        </p:nvSpPr>
        <p:spPr>
          <a:xfrm>
            <a:off x="6096000" y="2067197"/>
            <a:ext cx="5295481" cy="3955223"/>
          </a:xfrm>
          <a:prstGeom prst="rect">
            <a:avLst/>
          </a:prstGeom>
          <a:blipFill>
            <a:blip r:embed="rId3" cstate="print"/>
            <a:stretch>
              <a:fillRect/>
            </a:stretch>
          </a:blipFill>
        </p:spPr>
        <p:txBody>
          <a:bodyPr wrap="square" lIns="0" tIns="0" rIns="0" bIns="0" rtlCol="0"/>
          <a:lstStyle/>
          <a:p>
            <a:endParaRPr sz="1091"/>
          </a:p>
        </p:txBody>
      </p:sp>
    </p:spTree>
    <p:extLst>
      <p:ext uri="{BB962C8B-B14F-4D97-AF65-F5344CB8AC3E}">
        <p14:creationId xmlns:p14="http://schemas.microsoft.com/office/powerpoint/2010/main" val="1079996265"/>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userDrawn="1">
  <p:cSld name="Teal">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740EB90C-F0B0-6A4A-8854-D3E498D0B70E}"/>
              </a:ext>
            </a:extLst>
          </p:cNvPr>
          <p:cNvPicPr>
            <a:picLocks noChangeAspect="1"/>
          </p:cNvPicPr>
          <p:nvPr userDrawn="1"/>
        </p:nvPicPr>
        <p:blipFill rotWithShape="1">
          <a:blip r:embed="rId2">
            <a:alphaModFix amt="50000"/>
            <a:extLst>
              <a:ext uri="{28A0092B-C50C-407E-A947-70E740481C1C}">
                <a14:useLocalDpi xmlns:a14="http://schemas.microsoft.com/office/drawing/2010/main" val="0"/>
              </a:ext>
            </a:extLst>
          </a:blip>
          <a:srcRect l="45030" r="-196" b="52930"/>
          <a:stretch/>
        </p:blipFill>
        <p:spPr>
          <a:xfrm>
            <a:off x="6096001" y="2067197"/>
            <a:ext cx="6117714" cy="4789841"/>
          </a:xfrm>
          <a:prstGeom prst="rect">
            <a:avLst/>
          </a:prstGeom>
        </p:spPr>
      </p:pic>
      <p:sp>
        <p:nvSpPr>
          <p:cNvPr id="4" name="Picture Placeholder 3">
            <a:extLst>
              <a:ext uri="{FF2B5EF4-FFF2-40B4-BE49-F238E27FC236}">
                <a16:creationId xmlns:a16="http://schemas.microsoft.com/office/drawing/2014/main" id="{CCDD594D-E35E-B94E-A798-414EF0D26A32}"/>
              </a:ext>
            </a:extLst>
          </p:cNvPr>
          <p:cNvSpPr>
            <a:spLocks noGrp="1"/>
          </p:cNvSpPr>
          <p:nvPr>
            <p:ph type="pic" sz="quarter" idx="26"/>
          </p:nvPr>
        </p:nvSpPr>
        <p:spPr>
          <a:xfrm>
            <a:off x="6096482" y="2067506"/>
            <a:ext cx="5294591" cy="3955021"/>
          </a:xfrm>
          <a:prstGeom prst="rect">
            <a:avLst/>
          </a:prstGeom>
        </p:spPr>
        <p:txBody>
          <a:bodyPr/>
          <a:lstStyle/>
          <a:p>
            <a:endParaRPr lang="en-US"/>
          </a:p>
        </p:txBody>
      </p:sp>
      <p:sp>
        <p:nvSpPr>
          <p:cNvPr id="10" name="Text Placeholder 2">
            <a:extLst>
              <a:ext uri="{FF2B5EF4-FFF2-40B4-BE49-F238E27FC236}">
                <a16:creationId xmlns:a16="http://schemas.microsoft.com/office/drawing/2014/main" id="{3B2C2FF0-5649-CB42-ADCB-0678ACD30415}"/>
              </a:ext>
            </a:extLst>
          </p:cNvPr>
          <p:cNvSpPr>
            <a:spLocks noGrp="1"/>
          </p:cNvSpPr>
          <p:nvPr>
            <p:ph type="body" sz="quarter" idx="24" hasCustomPrompt="1"/>
          </p:nvPr>
        </p:nvSpPr>
        <p:spPr>
          <a:xfrm>
            <a:off x="877938" y="2067197"/>
            <a:ext cx="4514459" cy="760321"/>
          </a:xfrm>
          <a:prstGeom prst="rect">
            <a:avLst/>
          </a:prstGeom>
        </p:spPr>
        <p:txBody>
          <a:bodyPr/>
          <a:lstStyle>
            <a:lvl1pPr marL="0" indent="0">
              <a:buNone/>
              <a:defRPr sz="1455" b="1">
                <a:solidFill>
                  <a:schemeClr val="tx1"/>
                </a:solidFill>
                <a:latin typeface="Lato" panose="020F0502020204030203" pitchFamily="34" charset="0"/>
                <a:ea typeface="Lato" panose="020F0502020204030203" pitchFamily="34" charset="0"/>
                <a:cs typeface="Lato" panose="020F0502020204030203" pitchFamily="34" charset="0"/>
              </a:defRPr>
            </a:lvl1pPr>
            <a:lvl2pPr marL="457131" indent="0">
              <a:buNone/>
              <a:defRPr sz="2213" b="1">
                <a:solidFill>
                  <a:schemeClr val="tx2"/>
                </a:solidFill>
                <a:latin typeface="Lato" panose="020F0502020204030203" pitchFamily="34" charset="0"/>
                <a:ea typeface="Lato" panose="020F0502020204030203" pitchFamily="34" charset="0"/>
                <a:cs typeface="Lato" panose="020F0502020204030203" pitchFamily="34" charset="0"/>
              </a:defRPr>
            </a:lvl2pPr>
            <a:lvl3pPr marL="914262" indent="0">
              <a:buNone/>
              <a:defRPr sz="2213" b="1">
                <a:solidFill>
                  <a:schemeClr val="tx2"/>
                </a:solidFill>
                <a:latin typeface="Lato" panose="020F0502020204030203" pitchFamily="34" charset="0"/>
                <a:ea typeface="Lato" panose="020F0502020204030203" pitchFamily="34" charset="0"/>
                <a:cs typeface="Lato" panose="020F0502020204030203" pitchFamily="34" charset="0"/>
              </a:defRPr>
            </a:lvl3pPr>
            <a:lvl4pPr marL="1371394" indent="0">
              <a:buNone/>
              <a:defRPr sz="2213" b="1">
                <a:solidFill>
                  <a:schemeClr val="tx2"/>
                </a:solidFill>
                <a:latin typeface="Lato" panose="020F0502020204030203" pitchFamily="34" charset="0"/>
                <a:ea typeface="Lato" panose="020F0502020204030203" pitchFamily="34" charset="0"/>
                <a:cs typeface="Lato" panose="020F0502020204030203" pitchFamily="34" charset="0"/>
              </a:defRPr>
            </a:lvl4pPr>
            <a:lvl5pPr marL="1828524" indent="0">
              <a:buNone/>
              <a:defRPr sz="2213" b="1">
                <a:solidFill>
                  <a:schemeClr val="tx2"/>
                </a:solidFill>
                <a:latin typeface="Lato" panose="020F0502020204030203" pitchFamily="34" charset="0"/>
                <a:ea typeface="Lato" panose="020F0502020204030203" pitchFamily="34" charset="0"/>
                <a:cs typeface="Lato" panose="020F0502020204030203" pitchFamily="34" charset="0"/>
              </a:defRPr>
            </a:lvl5pPr>
          </a:lstStyle>
          <a:p>
            <a:pPr lvl="0"/>
            <a:r>
              <a:rPr lang="en-GB"/>
              <a:t>Subheading goes here</a:t>
            </a:r>
          </a:p>
        </p:txBody>
      </p:sp>
      <p:sp>
        <p:nvSpPr>
          <p:cNvPr id="12" name="Text Placeholder 2">
            <a:extLst>
              <a:ext uri="{FF2B5EF4-FFF2-40B4-BE49-F238E27FC236}">
                <a16:creationId xmlns:a16="http://schemas.microsoft.com/office/drawing/2014/main" id="{99AD90BB-6626-E442-B063-5E4D782F04CB}"/>
              </a:ext>
            </a:extLst>
          </p:cNvPr>
          <p:cNvSpPr>
            <a:spLocks noGrp="1"/>
          </p:cNvSpPr>
          <p:nvPr>
            <p:ph type="body" sz="quarter" idx="25" hasCustomPrompt="1"/>
          </p:nvPr>
        </p:nvSpPr>
        <p:spPr>
          <a:xfrm>
            <a:off x="877938" y="2938401"/>
            <a:ext cx="4514459" cy="3064877"/>
          </a:xfrm>
          <a:prstGeom prst="rect">
            <a:avLst/>
          </a:prstGeom>
        </p:spPr>
        <p:txBody>
          <a:bodyPr/>
          <a:lstStyle>
            <a:lvl1pPr marL="0" indent="0">
              <a:buNone/>
              <a:defRPr sz="1455" b="0">
                <a:solidFill>
                  <a:schemeClr val="tx1"/>
                </a:solidFill>
                <a:latin typeface="Lato" panose="020F0502020204030203" pitchFamily="34" charset="0"/>
                <a:ea typeface="Lato" panose="020F0502020204030203" pitchFamily="34" charset="0"/>
                <a:cs typeface="Lato" panose="020F0502020204030203" pitchFamily="34" charset="0"/>
              </a:defRPr>
            </a:lvl1pPr>
            <a:lvl2pPr marL="457131" indent="0">
              <a:buNone/>
              <a:defRPr sz="2213" b="1">
                <a:solidFill>
                  <a:schemeClr val="tx2"/>
                </a:solidFill>
                <a:latin typeface="Lato" panose="020F0502020204030203" pitchFamily="34" charset="0"/>
                <a:ea typeface="Lato" panose="020F0502020204030203" pitchFamily="34" charset="0"/>
                <a:cs typeface="Lato" panose="020F0502020204030203" pitchFamily="34" charset="0"/>
              </a:defRPr>
            </a:lvl2pPr>
            <a:lvl3pPr marL="914262" indent="0">
              <a:buNone/>
              <a:defRPr sz="2213" b="1">
                <a:solidFill>
                  <a:schemeClr val="tx2"/>
                </a:solidFill>
                <a:latin typeface="Lato" panose="020F0502020204030203" pitchFamily="34" charset="0"/>
                <a:ea typeface="Lato" panose="020F0502020204030203" pitchFamily="34" charset="0"/>
                <a:cs typeface="Lato" panose="020F0502020204030203" pitchFamily="34" charset="0"/>
              </a:defRPr>
            </a:lvl3pPr>
            <a:lvl4pPr marL="1371394" indent="0">
              <a:buNone/>
              <a:defRPr sz="2213" b="1">
                <a:solidFill>
                  <a:schemeClr val="tx2"/>
                </a:solidFill>
                <a:latin typeface="Lato" panose="020F0502020204030203" pitchFamily="34" charset="0"/>
                <a:ea typeface="Lato" panose="020F0502020204030203" pitchFamily="34" charset="0"/>
                <a:cs typeface="Lato" panose="020F0502020204030203" pitchFamily="34" charset="0"/>
              </a:defRPr>
            </a:lvl4pPr>
            <a:lvl5pPr marL="1828524" indent="0">
              <a:buNone/>
              <a:defRPr sz="2213" b="1">
                <a:solidFill>
                  <a:schemeClr val="tx2"/>
                </a:solidFill>
                <a:latin typeface="Lato" panose="020F0502020204030203" pitchFamily="34" charset="0"/>
                <a:ea typeface="Lato" panose="020F0502020204030203" pitchFamily="34" charset="0"/>
                <a:cs typeface="Lato" panose="020F0502020204030203" pitchFamily="34" charset="0"/>
              </a:defRPr>
            </a:lvl5pPr>
          </a:lstStyle>
          <a:p>
            <a:pPr lvl="0"/>
            <a:r>
              <a:rPr lang="en-GB"/>
              <a:t>Body copy goes here </a:t>
            </a:r>
          </a:p>
        </p:txBody>
      </p:sp>
      <p:sp>
        <p:nvSpPr>
          <p:cNvPr id="3" name="Text Placeholder 2">
            <a:extLst>
              <a:ext uri="{FF2B5EF4-FFF2-40B4-BE49-F238E27FC236}">
                <a16:creationId xmlns:a16="http://schemas.microsoft.com/office/drawing/2014/main" id="{CEEB01C4-CBF4-A24F-A340-D1902FFEEC83}"/>
              </a:ext>
            </a:extLst>
          </p:cNvPr>
          <p:cNvSpPr>
            <a:spLocks noGrp="1"/>
          </p:cNvSpPr>
          <p:nvPr>
            <p:ph type="body" sz="quarter" idx="19" hasCustomPrompt="1"/>
          </p:nvPr>
        </p:nvSpPr>
        <p:spPr>
          <a:xfrm>
            <a:off x="877939" y="854724"/>
            <a:ext cx="4514459" cy="565965"/>
          </a:xfrm>
          <a:prstGeom prst="rect">
            <a:avLst/>
          </a:prstGeom>
        </p:spPr>
        <p:txBody>
          <a:bodyPr/>
          <a:lstStyle>
            <a:lvl1pPr marL="0" indent="0">
              <a:buNone/>
              <a:defRPr sz="2213" b="1">
                <a:solidFill>
                  <a:schemeClr val="tx2"/>
                </a:solidFill>
                <a:latin typeface="Lato" panose="020F0502020204030203" pitchFamily="34" charset="0"/>
                <a:ea typeface="Lato" panose="020F0502020204030203" pitchFamily="34" charset="0"/>
                <a:cs typeface="Lato" panose="020F0502020204030203" pitchFamily="34" charset="0"/>
              </a:defRPr>
            </a:lvl1pPr>
            <a:lvl2pPr marL="457131" indent="0">
              <a:buNone/>
              <a:defRPr sz="2213" b="1">
                <a:solidFill>
                  <a:schemeClr val="tx2"/>
                </a:solidFill>
                <a:latin typeface="Lato" panose="020F0502020204030203" pitchFamily="34" charset="0"/>
                <a:ea typeface="Lato" panose="020F0502020204030203" pitchFamily="34" charset="0"/>
                <a:cs typeface="Lato" panose="020F0502020204030203" pitchFamily="34" charset="0"/>
              </a:defRPr>
            </a:lvl2pPr>
            <a:lvl3pPr marL="914262" indent="0">
              <a:buNone/>
              <a:defRPr sz="2213" b="1">
                <a:solidFill>
                  <a:schemeClr val="tx2"/>
                </a:solidFill>
                <a:latin typeface="Lato" panose="020F0502020204030203" pitchFamily="34" charset="0"/>
                <a:ea typeface="Lato" panose="020F0502020204030203" pitchFamily="34" charset="0"/>
                <a:cs typeface="Lato" panose="020F0502020204030203" pitchFamily="34" charset="0"/>
              </a:defRPr>
            </a:lvl3pPr>
            <a:lvl4pPr marL="1371394" indent="0">
              <a:buNone/>
              <a:defRPr sz="2213" b="1">
                <a:solidFill>
                  <a:schemeClr val="tx2"/>
                </a:solidFill>
                <a:latin typeface="Lato" panose="020F0502020204030203" pitchFamily="34" charset="0"/>
                <a:ea typeface="Lato" panose="020F0502020204030203" pitchFamily="34" charset="0"/>
                <a:cs typeface="Lato" panose="020F0502020204030203" pitchFamily="34" charset="0"/>
              </a:defRPr>
            </a:lvl4pPr>
            <a:lvl5pPr marL="1828524" indent="0">
              <a:buNone/>
              <a:defRPr sz="2213" b="1">
                <a:solidFill>
                  <a:schemeClr val="tx2"/>
                </a:solidFill>
                <a:latin typeface="Lato" panose="020F0502020204030203" pitchFamily="34" charset="0"/>
                <a:ea typeface="Lato" panose="020F0502020204030203" pitchFamily="34" charset="0"/>
                <a:cs typeface="Lato" panose="020F0502020204030203" pitchFamily="34" charset="0"/>
              </a:defRPr>
            </a:lvl5pPr>
          </a:lstStyle>
          <a:p>
            <a:pPr lvl="0"/>
            <a:r>
              <a:rPr lang="en-GB"/>
              <a:t>Title text goes here</a:t>
            </a:r>
          </a:p>
        </p:txBody>
      </p:sp>
    </p:spTree>
    <p:extLst>
      <p:ext uri="{BB962C8B-B14F-4D97-AF65-F5344CB8AC3E}">
        <p14:creationId xmlns:p14="http://schemas.microsoft.com/office/powerpoint/2010/main" val="389440506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2 Teal and Line Shaddow">
    <p:spTree>
      <p:nvGrpSpPr>
        <p:cNvPr id="1" name=""/>
        <p:cNvGrpSpPr/>
        <p:nvPr/>
      </p:nvGrpSpPr>
      <p:grpSpPr>
        <a:xfrm>
          <a:off x="0" y="0"/>
          <a:ext cx="0" cy="0"/>
          <a:chOff x="0" y="0"/>
          <a:chExt cx="0" cy="0"/>
        </a:xfrm>
      </p:grpSpPr>
      <p:pic>
        <p:nvPicPr>
          <p:cNvPr id="8" name="Picture 7" descr="A picture containing text, sign&#10;&#10;Description automatically generated">
            <a:extLst>
              <a:ext uri="{FF2B5EF4-FFF2-40B4-BE49-F238E27FC236}">
                <a16:creationId xmlns:a16="http://schemas.microsoft.com/office/drawing/2014/main" id="{A37B8E2A-9C55-FF47-979B-4166296E68AC}"/>
              </a:ext>
            </a:extLst>
          </p:cNvPr>
          <p:cNvPicPr>
            <a:picLocks noChangeAspect="1"/>
          </p:cNvPicPr>
          <p:nvPr userDrawn="1"/>
        </p:nvPicPr>
        <p:blipFill>
          <a:blip r:embed="rId2"/>
          <a:stretch>
            <a:fillRect/>
          </a:stretch>
        </p:blipFill>
        <p:spPr>
          <a:xfrm>
            <a:off x="9912349" y="334963"/>
            <a:ext cx="1908175" cy="772434"/>
          </a:xfrm>
          <a:prstGeom prst="rect">
            <a:avLst/>
          </a:prstGeom>
        </p:spPr>
      </p:pic>
      <p:sp>
        <p:nvSpPr>
          <p:cNvPr id="4" name="Rectangle 3">
            <a:extLst>
              <a:ext uri="{FF2B5EF4-FFF2-40B4-BE49-F238E27FC236}">
                <a16:creationId xmlns:a16="http://schemas.microsoft.com/office/drawing/2014/main" id="{E79C81D3-2073-3B48-9688-7B93B2C89BDF}"/>
              </a:ext>
            </a:extLst>
          </p:cNvPr>
          <p:cNvSpPr/>
          <p:nvPr userDrawn="1"/>
        </p:nvSpPr>
        <p:spPr>
          <a:xfrm>
            <a:off x="0" y="0"/>
            <a:ext cx="6096000" cy="6858000"/>
          </a:xfrm>
          <a:prstGeom prst="rect">
            <a:avLst/>
          </a:prstGeom>
          <a:solidFill>
            <a:srgbClr val="00A9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9">
              <a:latin typeface="Calibri" panose="020F0502020204030204" pitchFamily="34" charset="0"/>
              <a:cs typeface="Calibri" panose="020F0502020204030204" pitchFamily="34" charset="0"/>
            </a:endParaRPr>
          </a:p>
        </p:txBody>
      </p:sp>
      <p:pic>
        <p:nvPicPr>
          <p:cNvPr id="5" name="Graphic 4">
            <a:extLst>
              <a:ext uri="{FF2B5EF4-FFF2-40B4-BE49-F238E27FC236}">
                <a16:creationId xmlns:a16="http://schemas.microsoft.com/office/drawing/2014/main" id="{49F095BF-102B-1845-8C84-E88244429861}"/>
              </a:ext>
            </a:extLst>
          </p:cNvPr>
          <p:cNvPicPr>
            <a:picLocks noChangeAspect="1"/>
          </p:cNvPicPr>
          <p:nvPr userDrawn="1"/>
        </p:nvPicPr>
        <p:blipFill rotWithShape="1">
          <a:blip r:embed="rId3">
            <a:extLst>
              <a:ext uri="{96DAC541-7B7A-43D3-8B79-37D633B846F1}">
                <asvg:svgBlip xmlns:asvg="http://schemas.microsoft.com/office/drawing/2016/SVG/main" r:embed="rId4"/>
              </a:ext>
            </a:extLst>
          </a:blip>
          <a:srcRect l="61607" t="32365" r="37077" b="41599"/>
          <a:stretch/>
        </p:blipFill>
        <p:spPr>
          <a:xfrm>
            <a:off x="6076123" y="560598"/>
            <a:ext cx="310092" cy="6297403"/>
          </a:xfrm>
          <a:prstGeom prst="rect">
            <a:avLst/>
          </a:prstGeom>
        </p:spPr>
      </p:pic>
    </p:spTree>
    <p:extLst>
      <p:ext uri="{BB962C8B-B14F-4D97-AF65-F5344CB8AC3E}">
        <p14:creationId xmlns:p14="http://schemas.microsoft.com/office/powerpoint/2010/main" val="1376002892"/>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userDrawn="1">
  <p:cSld name="Blue">
    <p:spTree>
      <p:nvGrpSpPr>
        <p:cNvPr id="1" name=""/>
        <p:cNvGrpSpPr/>
        <p:nvPr/>
      </p:nvGrpSpPr>
      <p:grpSpPr>
        <a:xfrm>
          <a:off x="0" y="0"/>
          <a:ext cx="0" cy="0"/>
          <a:chOff x="0" y="0"/>
          <a:chExt cx="0" cy="0"/>
        </a:xfrm>
      </p:grpSpPr>
      <p:pic>
        <p:nvPicPr>
          <p:cNvPr id="5" name="Picture 4" descr="A picture containing blue, airplane, plane, skiing&#10;&#10;Description automatically generated">
            <a:extLst>
              <a:ext uri="{FF2B5EF4-FFF2-40B4-BE49-F238E27FC236}">
                <a16:creationId xmlns:a16="http://schemas.microsoft.com/office/drawing/2014/main" id="{BBFE187B-91E1-6E4B-A292-43D4B724411E}"/>
              </a:ext>
            </a:extLst>
          </p:cNvPr>
          <p:cNvPicPr>
            <a:picLocks noChangeAspect="1"/>
          </p:cNvPicPr>
          <p:nvPr userDrawn="1"/>
        </p:nvPicPr>
        <p:blipFill rotWithShape="1">
          <a:blip r:embed="rId2">
            <a:alphaModFix amt="50000"/>
          </a:blip>
          <a:srcRect r="11310" b="50681"/>
          <a:stretch/>
        </p:blipFill>
        <p:spPr>
          <a:xfrm>
            <a:off x="6096000" y="2067197"/>
            <a:ext cx="6096000" cy="4790803"/>
          </a:xfrm>
          <a:prstGeom prst="rect">
            <a:avLst/>
          </a:prstGeom>
        </p:spPr>
      </p:pic>
      <p:sp>
        <p:nvSpPr>
          <p:cNvPr id="4" name="Picture Placeholder 3">
            <a:extLst>
              <a:ext uri="{FF2B5EF4-FFF2-40B4-BE49-F238E27FC236}">
                <a16:creationId xmlns:a16="http://schemas.microsoft.com/office/drawing/2014/main" id="{CCDD594D-E35E-B94E-A798-414EF0D26A32}"/>
              </a:ext>
            </a:extLst>
          </p:cNvPr>
          <p:cNvSpPr>
            <a:spLocks noGrp="1"/>
          </p:cNvSpPr>
          <p:nvPr>
            <p:ph type="pic" sz="quarter" idx="26"/>
          </p:nvPr>
        </p:nvSpPr>
        <p:spPr>
          <a:xfrm>
            <a:off x="6096482" y="2067506"/>
            <a:ext cx="5294591" cy="3955021"/>
          </a:xfrm>
          <a:prstGeom prst="rect">
            <a:avLst/>
          </a:prstGeom>
        </p:spPr>
        <p:txBody>
          <a:bodyPr/>
          <a:lstStyle/>
          <a:p>
            <a:endParaRPr lang="en-US"/>
          </a:p>
        </p:txBody>
      </p:sp>
      <p:sp>
        <p:nvSpPr>
          <p:cNvPr id="10" name="Text Placeholder 2">
            <a:extLst>
              <a:ext uri="{FF2B5EF4-FFF2-40B4-BE49-F238E27FC236}">
                <a16:creationId xmlns:a16="http://schemas.microsoft.com/office/drawing/2014/main" id="{3B2C2FF0-5649-CB42-ADCB-0678ACD30415}"/>
              </a:ext>
            </a:extLst>
          </p:cNvPr>
          <p:cNvSpPr>
            <a:spLocks noGrp="1"/>
          </p:cNvSpPr>
          <p:nvPr>
            <p:ph type="body" sz="quarter" idx="24" hasCustomPrompt="1"/>
          </p:nvPr>
        </p:nvSpPr>
        <p:spPr>
          <a:xfrm>
            <a:off x="877938" y="2067197"/>
            <a:ext cx="4514459" cy="760321"/>
          </a:xfrm>
          <a:prstGeom prst="rect">
            <a:avLst/>
          </a:prstGeom>
        </p:spPr>
        <p:txBody>
          <a:bodyPr/>
          <a:lstStyle>
            <a:lvl1pPr marL="0" indent="0">
              <a:buNone/>
              <a:defRPr sz="1455" b="1">
                <a:solidFill>
                  <a:schemeClr val="tx1"/>
                </a:solidFill>
                <a:latin typeface="Lato" panose="020F0502020204030203" pitchFamily="34" charset="0"/>
                <a:ea typeface="Lato" panose="020F0502020204030203" pitchFamily="34" charset="0"/>
                <a:cs typeface="Lato" panose="020F0502020204030203" pitchFamily="34" charset="0"/>
              </a:defRPr>
            </a:lvl1pPr>
            <a:lvl2pPr marL="457131" indent="0">
              <a:buNone/>
              <a:defRPr sz="2213" b="1">
                <a:solidFill>
                  <a:schemeClr val="tx2"/>
                </a:solidFill>
                <a:latin typeface="Lato" panose="020F0502020204030203" pitchFamily="34" charset="0"/>
                <a:ea typeface="Lato" panose="020F0502020204030203" pitchFamily="34" charset="0"/>
                <a:cs typeface="Lato" panose="020F0502020204030203" pitchFamily="34" charset="0"/>
              </a:defRPr>
            </a:lvl2pPr>
            <a:lvl3pPr marL="914262" indent="0">
              <a:buNone/>
              <a:defRPr sz="2213" b="1">
                <a:solidFill>
                  <a:schemeClr val="tx2"/>
                </a:solidFill>
                <a:latin typeface="Lato" panose="020F0502020204030203" pitchFamily="34" charset="0"/>
                <a:ea typeface="Lato" panose="020F0502020204030203" pitchFamily="34" charset="0"/>
                <a:cs typeface="Lato" panose="020F0502020204030203" pitchFamily="34" charset="0"/>
              </a:defRPr>
            </a:lvl3pPr>
            <a:lvl4pPr marL="1371394" indent="0">
              <a:buNone/>
              <a:defRPr sz="2213" b="1">
                <a:solidFill>
                  <a:schemeClr val="tx2"/>
                </a:solidFill>
                <a:latin typeface="Lato" panose="020F0502020204030203" pitchFamily="34" charset="0"/>
                <a:ea typeface="Lato" panose="020F0502020204030203" pitchFamily="34" charset="0"/>
                <a:cs typeface="Lato" panose="020F0502020204030203" pitchFamily="34" charset="0"/>
              </a:defRPr>
            </a:lvl4pPr>
            <a:lvl5pPr marL="1828524" indent="0">
              <a:buNone/>
              <a:defRPr sz="2213" b="1">
                <a:solidFill>
                  <a:schemeClr val="tx2"/>
                </a:solidFill>
                <a:latin typeface="Lato" panose="020F0502020204030203" pitchFamily="34" charset="0"/>
                <a:ea typeface="Lato" panose="020F0502020204030203" pitchFamily="34" charset="0"/>
                <a:cs typeface="Lato" panose="020F0502020204030203" pitchFamily="34" charset="0"/>
              </a:defRPr>
            </a:lvl5pPr>
          </a:lstStyle>
          <a:p>
            <a:pPr lvl="0"/>
            <a:r>
              <a:rPr lang="en-GB"/>
              <a:t>Subheading goes here</a:t>
            </a:r>
          </a:p>
        </p:txBody>
      </p:sp>
      <p:sp>
        <p:nvSpPr>
          <p:cNvPr id="12" name="Text Placeholder 2">
            <a:extLst>
              <a:ext uri="{FF2B5EF4-FFF2-40B4-BE49-F238E27FC236}">
                <a16:creationId xmlns:a16="http://schemas.microsoft.com/office/drawing/2014/main" id="{99AD90BB-6626-E442-B063-5E4D782F04CB}"/>
              </a:ext>
            </a:extLst>
          </p:cNvPr>
          <p:cNvSpPr>
            <a:spLocks noGrp="1"/>
          </p:cNvSpPr>
          <p:nvPr>
            <p:ph type="body" sz="quarter" idx="25" hasCustomPrompt="1"/>
          </p:nvPr>
        </p:nvSpPr>
        <p:spPr>
          <a:xfrm>
            <a:off x="877938" y="2938401"/>
            <a:ext cx="4514459" cy="3064877"/>
          </a:xfrm>
          <a:prstGeom prst="rect">
            <a:avLst/>
          </a:prstGeom>
        </p:spPr>
        <p:txBody>
          <a:bodyPr/>
          <a:lstStyle>
            <a:lvl1pPr marL="0" indent="0">
              <a:buNone/>
              <a:defRPr sz="1455" b="0">
                <a:solidFill>
                  <a:schemeClr val="tx1"/>
                </a:solidFill>
                <a:latin typeface="Lato" panose="020F0502020204030203" pitchFamily="34" charset="0"/>
                <a:ea typeface="Lato" panose="020F0502020204030203" pitchFamily="34" charset="0"/>
                <a:cs typeface="Lato" panose="020F0502020204030203" pitchFamily="34" charset="0"/>
              </a:defRPr>
            </a:lvl1pPr>
            <a:lvl2pPr marL="457131" indent="0">
              <a:buNone/>
              <a:defRPr sz="2213" b="1">
                <a:solidFill>
                  <a:schemeClr val="tx2"/>
                </a:solidFill>
                <a:latin typeface="Lato" panose="020F0502020204030203" pitchFamily="34" charset="0"/>
                <a:ea typeface="Lato" panose="020F0502020204030203" pitchFamily="34" charset="0"/>
                <a:cs typeface="Lato" panose="020F0502020204030203" pitchFamily="34" charset="0"/>
              </a:defRPr>
            </a:lvl2pPr>
            <a:lvl3pPr marL="914262" indent="0">
              <a:buNone/>
              <a:defRPr sz="2213" b="1">
                <a:solidFill>
                  <a:schemeClr val="tx2"/>
                </a:solidFill>
                <a:latin typeface="Lato" panose="020F0502020204030203" pitchFamily="34" charset="0"/>
                <a:ea typeface="Lato" panose="020F0502020204030203" pitchFamily="34" charset="0"/>
                <a:cs typeface="Lato" panose="020F0502020204030203" pitchFamily="34" charset="0"/>
              </a:defRPr>
            </a:lvl3pPr>
            <a:lvl4pPr marL="1371394" indent="0">
              <a:buNone/>
              <a:defRPr sz="2213" b="1">
                <a:solidFill>
                  <a:schemeClr val="tx2"/>
                </a:solidFill>
                <a:latin typeface="Lato" panose="020F0502020204030203" pitchFamily="34" charset="0"/>
                <a:ea typeface="Lato" panose="020F0502020204030203" pitchFamily="34" charset="0"/>
                <a:cs typeface="Lato" panose="020F0502020204030203" pitchFamily="34" charset="0"/>
              </a:defRPr>
            </a:lvl4pPr>
            <a:lvl5pPr marL="1828524" indent="0">
              <a:buNone/>
              <a:defRPr sz="2213" b="1">
                <a:solidFill>
                  <a:schemeClr val="tx2"/>
                </a:solidFill>
                <a:latin typeface="Lato" panose="020F0502020204030203" pitchFamily="34" charset="0"/>
                <a:ea typeface="Lato" panose="020F0502020204030203" pitchFamily="34" charset="0"/>
                <a:cs typeface="Lato" panose="020F0502020204030203" pitchFamily="34" charset="0"/>
              </a:defRPr>
            </a:lvl5pPr>
          </a:lstStyle>
          <a:p>
            <a:pPr lvl="0"/>
            <a:r>
              <a:rPr lang="en-GB"/>
              <a:t>Body copy goes here </a:t>
            </a:r>
          </a:p>
        </p:txBody>
      </p:sp>
      <p:sp>
        <p:nvSpPr>
          <p:cNvPr id="3" name="Text Placeholder 2">
            <a:extLst>
              <a:ext uri="{FF2B5EF4-FFF2-40B4-BE49-F238E27FC236}">
                <a16:creationId xmlns:a16="http://schemas.microsoft.com/office/drawing/2014/main" id="{CEEB01C4-CBF4-A24F-A340-D1902FFEEC83}"/>
              </a:ext>
            </a:extLst>
          </p:cNvPr>
          <p:cNvSpPr>
            <a:spLocks noGrp="1"/>
          </p:cNvSpPr>
          <p:nvPr>
            <p:ph type="body" sz="quarter" idx="19" hasCustomPrompt="1"/>
          </p:nvPr>
        </p:nvSpPr>
        <p:spPr>
          <a:xfrm>
            <a:off x="877939" y="854724"/>
            <a:ext cx="4514459" cy="565965"/>
          </a:xfrm>
          <a:prstGeom prst="rect">
            <a:avLst/>
          </a:prstGeom>
        </p:spPr>
        <p:txBody>
          <a:bodyPr/>
          <a:lstStyle>
            <a:lvl1pPr marL="0" indent="0">
              <a:buNone/>
              <a:defRPr sz="2213" b="1">
                <a:solidFill>
                  <a:schemeClr val="tx2"/>
                </a:solidFill>
                <a:latin typeface="Lato" panose="020F0502020204030203" pitchFamily="34" charset="0"/>
                <a:ea typeface="Lato" panose="020F0502020204030203" pitchFamily="34" charset="0"/>
                <a:cs typeface="Lato" panose="020F0502020204030203" pitchFamily="34" charset="0"/>
              </a:defRPr>
            </a:lvl1pPr>
            <a:lvl2pPr marL="457131" indent="0">
              <a:buNone/>
              <a:defRPr sz="2213" b="1">
                <a:solidFill>
                  <a:schemeClr val="tx2"/>
                </a:solidFill>
                <a:latin typeface="Lato" panose="020F0502020204030203" pitchFamily="34" charset="0"/>
                <a:ea typeface="Lato" panose="020F0502020204030203" pitchFamily="34" charset="0"/>
                <a:cs typeface="Lato" panose="020F0502020204030203" pitchFamily="34" charset="0"/>
              </a:defRPr>
            </a:lvl2pPr>
            <a:lvl3pPr marL="914262" indent="0">
              <a:buNone/>
              <a:defRPr sz="2213" b="1">
                <a:solidFill>
                  <a:schemeClr val="tx2"/>
                </a:solidFill>
                <a:latin typeface="Lato" panose="020F0502020204030203" pitchFamily="34" charset="0"/>
                <a:ea typeface="Lato" panose="020F0502020204030203" pitchFamily="34" charset="0"/>
                <a:cs typeface="Lato" panose="020F0502020204030203" pitchFamily="34" charset="0"/>
              </a:defRPr>
            </a:lvl3pPr>
            <a:lvl4pPr marL="1371394" indent="0">
              <a:buNone/>
              <a:defRPr sz="2213" b="1">
                <a:solidFill>
                  <a:schemeClr val="tx2"/>
                </a:solidFill>
                <a:latin typeface="Lato" panose="020F0502020204030203" pitchFamily="34" charset="0"/>
                <a:ea typeface="Lato" panose="020F0502020204030203" pitchFamily="34" charset="0"/>
                <a:cs typeface="Lato" panose="020F0502020204030203" pitchFamily="34" charset="0"/>
              </a:defRPr>
            </a:lvl4pPr>
            <a:lvl5pPr marL="1828524" indent="0">
              <a:buNone/>
              <a:defRPr sz="2213" b="1">
                <a:solidFill>
                  <a:schemeClr val="tx2"/>
                </a:solidFill>
                <a:latin typeface="Lato" panose="020F0502020204030203" pitchFamily="34" charset="0"/>
                <a:ea typeface="Lato" panose="020F0502020204030203" pitchFamily="34" charset="0"/>
                <a:cs typeface="Lato" panose="020F0502020204030203" pitchFamily="34" charset="0"/>
              </a:defRPr>
            </a:lvl5pPr>
          </a:lstStyle>
          <a:p>
            <a:pPr lvl="0"/>
            <a:r>
              <a:rPr lang="en-GB"/>
              <a:t>Title text goes here</a:t>
            </a:r>
          </a:p>
        </p:txBody>
      </p:sp>
    </p:spTree>
    <p:extLst>
      <p:ext uri="{BB962C8B-B14F-4D97-AF65-F5344CB8AC3E}">
        <p14:creationId xmlns:p14="http://schemas.microsoft.com/office/powerpoint/2010/main" val="2086777057"/>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userDrawn="1">
  <p:cSld name="Purple">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BBFE187B-91E1-6E4B-A292-43D4B724411E}"/>
              </a:ext>
            </a:extLst>
          </p:cNvPr>
          <p:cNvPicPr>
            <a:picLocks noChangeAspect="1"/>
          </p:cNvPicPr>
          <p:nvPr userDrawn="1"/>
        </p:nvPicPr>
        <p:blipFill rotWithShape="1">
          <a:blip r:embed="rId2">
            <a:alphaModFix amt="50000"/>
          </a:blip>
          <a:srcRect r="11310" b="50681"/>
          <a:stretch/>
        </p:blipFill>
        <p:spPr>
          <a:xfrm>
            <a:off x="6096000" y="2067197"/>
            <a:ext cx="6096000" cy="4790803"/>
          </a:xfrm>
          <a:prstGeom prst="rect">
            <a:avLst/>
          </a:prstGeom>
        </p:spPr>
      </p:pic>
      <p:sp>
        <p:nvSpPr>
          <p:cNvPr id="4" name="Picture Placeholder 3">
            <a:extLst>
              <a:ext uri="{FF2B5EF4-FFF2-40B4-BE49-F238E27FC236}">
                <a16:creationId xmlns:a16="http://schemas.microsoft.com/office/drawing/2014/main" id="{CCDD594D-E35E-B94E-A798-414EF0D26A32}"/>
              </a:ext>
            </a:extLst>
          </p:cNvPr>
          <p:cNvSpPr>
            <a:spLocks noGrp="1"/>
          </p:cNvSpPr>
          <p:nvPr>
            <p:ph type="pic" sz="quarter" idx="26"/>
          </p:nvPr>
        </p:nvSpPr>
        <p:spPr>
          <a:xfrm>
            <a:off x="6096482" y="2067506"/>
            <a:ext cx="5294591" cy="3955021"/>
          </a:xfrm>
          <a:prstGeom prst="rect">
            <a:avLst/>
          </a:prstGeom>
        </p:spPr>
        <p:txBody>
          <a:bodyPr/>
          <a:lstStyle/>
          <a:p>
            <a:endParaRPr lang="en-US"/>
          </a:p>
        </p:txBody>
      </p:sp>
      <p:sp>
        <p:nvSpPr>
          <p:cNvPr id="10" name="Text Placeholder 2">
            <a:extLst>
              <a:ext uri="{FF2B5EF4-FFF2-40B4-BE49-F238E27FC236}">
                <a16:creationId xmlns:a16="http://schemas.microsoft.com/office/drawing/2014/main" id="{3B2C2FF0-5649-CB42-ADCB-0678ACD30415}"/>
              </a:ext>
            </a:extLst>
          </p:cNvPr>
          <p:cNvSpPr>
            <a:spLocks noGrp="1"/>
          </p:cNvSpPr>
          <p:nvPr>
            <p:ph type="body" sz="quarter" idx="24" hasCustomPrompt="1"/>
          </p:nvPr>
        </p:nvSpPr>
        <p:spPr>
          <a:xfrm>
            <a:off x="877938" y="2067197"/>
            <a:ext cx="4514459" cy="760321"/>
          </a:xfrm>
          <a:prstGeom prst="rect">
            <a:avLst/>
          </a:prstGeom>
        </p:spPr>
        <p:txBody>
          <a:bodyPr/>
          <a:lstStyle>
            <a:lvl1pPr marL="0" indent="0">
              <a:buNone/>
              <a:defRPr sz="1455" b="1">
                <a:solidFill>
                  <a:schemeClr val="tx1"/>
                </a:solidFill>
                <a:latin typeface="Lato" panose="020F0502020204030203" pitchFamily="34" charset="0"/>
                <a:ea typeface="Lato" panose="020F0502020204030203" pitchFamily="34" charset="0"/>
                <a:cs typeface="Lato" panose="020F0502020204030203" pitchFamily="34" charset="0"/>
              </a:defRPr>
            </a:lvl1pPr>
            <a:lvl2pPr marL="457131" indent="0">
              <a:buNone/>
              <a:defRPr sz="2213" b="1">
                <a:solidFill>
                  <a:schemeClr val="tx2"/>
                </a:solidFill>
                <a:latin typeface="Lato" panose="020F0502020204030203" pitchFamily="34" charset="0"/>
                <a:ea typeface="Lato" panose="020F0502020204030203" pitchFamily="34" charset="0"/>
                <a:cs typeface="Lato" panose="020F0502020204030203" pitchFamily="34" charset="0"/>
              </a:defRPr>
            </a:lvl2pPr>
            <a:lvl3pPr marL="914262" indent="0">
              <a:buNone/>
              <a:defRPr sz="2213" b="1">
                <a:solidFill>
                  <a:schemeClr val="tx2"/>
                </a:solidFill>
                <a:latin typeface="Lato" panose="020F0502020204030203" pitchFamily="34" charset="0"/>
                <a:ea typeface="Lato" panose="020F0502020204030203" pitchFamily="34" charset="0"/>
                <a:cs typeface="Lato" panose="020F0502020204030203" pitchFamily="34" charset="0"/>
              </a:defRPr>
            </a:lvl3pPr>
            <a:lvl4pPr marL="1371394" indent="0">
              <a:buNone/>
              <a:defRPr sz="2213" b="1">
                <a:solidFill>
                  <a:schemeClr val="tx2"/>
                </a:solidFill>
                <a:latin typeface="Lato" panose="020F0502020204030203" pitchFamily="34" charset="0"/>
                <a:ea typeface="Lato" panose="020F0502020204030203" pitchFamily="34" charset="0"/>
                <a:cs typeface="Lato" panose="020F0502020204030203" pitchFamily="34" charset="0"/>
              </a:defRPr>
            </a:lvl4pPr>
            <a:lvl5pPr marL="1828524" indent="0">
              <a:buNone/>
              <a:defRPr sz="2213" b="1">
                <a:solidFill>
                  <a:schemeClr val="tx2"/>
                </a:solidFill>
                <a:latin typeface="Lato" panose="020F0502020204030203" pitchFamily="34" charset="0"/>
                <a:ea typeface="Lato" panose="020F0502020204030203" pitchFamily="34" charset="0"/>
                <a:cs typeface="Lato" panose="020F0502020204030203" pitchFamily="34" charset="0"/>
              </a:defRPr>
            </a:lvl5pPr>
          </a:lstStyle>
          <a:p>
            <a:pPr lvl="0"/>
            <a:r>
              <a:rPr lang="en-GB"/>
              <a:t>Subheading goes here</a:t>
            </a:r>
          </a:p>
        </p:txBody>
      </p:sp>
      <p:sp>
        <p:nvSpPr>
          <p:cNvPr id="12" name="Text Placeholder 2">
            <a:extLst>
              <a:ext uri="{FF2B5EF4-FFF2-40B4-BE49-F238E27FC236}">
                <a16:creationId xmlns:a16="http://schemas.microsoft.com/office/drawing/2014/main" id="{99AD90BB-6626-E442-B063-5E4D782F04CB}"/>
              </a:ext>
            </a:extLst>
          </p:cNvPr>
          <p:cNvSpPr>
            <a:spLocks noGrp="1"/>
          </p:cNvSpPr>
          <p:nvPr>
            <p:ph type="body" sz="quarter" idx="25" hasCustomPrompt="1"/>
          </p:nvPr>
        </p:nvSpPr>
        <p:spPr>
          <a:xfrm>
            <a:off x="877938" y="2938401"/>
            <a:ext cx="4514459" cy="3064877"/>
          </a:xfrm>
          <a:prstGeom prst="rect">
            <a:avLst/>
          </a:prstGeom>
        </p:spPr>
        <p:txBody>
          <a:bodyPr/>
          <a:lstStyle>
            <a:lvl1pPr marL="0" indent="0">
              <a:buNone/>
              <a:defRPr sz="1455" b="0">
                <a:solidFill>
                  <a:schemeClr val="tx1"/>
                </a:solidFill>
                <a:latin typeface="Lato" panose="020F0502020204030203" pitchFamily="34" charset="0"/>
                <a:ea typeface="Lato" panose="020F0502020204030203" pitchFamily="34" charset="0"/>
                <a:cs typeface="Lato" panose="020F0502020204030203" pitchFamily="34" charset="0"/>
              </a:defRPr>
            </a:lvl1pPr>
            <a:lvl2pPr marL="457131" indent="0">
              <a:buNone/>
              <a:defRPr sz="2213" b="1">
                <a:solidFill>
                  <a:schemeClr val="tx2"/>
                </a:solidFill>
                <a:latin typeface="Lato" panose="020F0502020204030203" pitchFamily="34" charset="0"/>
                <a:ea typeface="Lato" panose="020F0502020204030203" pitchFamily="34" charset="0"/>
                <a:cs typeface="Lato" panose="020F0502020204030203" pitchFamily="34" charset="0"/>
              </a:defRPr>
            </a:lvl2pPr>
            <a:lvl3pPr marL="914262" indent="0">
              <a:buNone/>
              <a:defRPr sz="2213" b="1">
                <a:solidFill>
                  <a:schemeClr val="tx2"/>
                </a:solidFill>
                <a:latin typeface="Lato" panose="020F0502020204030203" pitchFamily="34" charset="0"/>
                <a:ea typeface="Lato" panose="020F0502020204030203" pitchFamily="34" charset="0"/>
                <a:cs typeface="Lato" panose="020F0502020204030203" pitchFamily="34" charset="0"/>
              </a:defRPr>
            </a:lvl3pPr>
            <a:lvl4pPr marL="1371394" indent="0">
              <a:buNone/>
              <a:defRPr sz="2213" b="1">
                <a:solidFill>
                  <a:schemeClr val="tx2"/>
                </a:solidFill>
                <a:latin typeface="Lato" panose="020F0502020204030203" pitchFamily="34" charset="0"/>
                <a:ea typeface="Lato" panose="020F0502020204030203" pitchFamily="34" charset="0"/>
                <a:cs typeface="Lato" panose="020F0502020204030203" pitchFamily="34" charset="0"/>
              </a:defRPr>
            </a:lvl4pPr>
            <a:lvl5pPr marL="1828524" indent="0">
              <a:buNone/>
              <a:defRPr sz="2213" b="1">
                <a:solidFill>
                  <a:schemeClr val="tx2"/>
                </a:solidFill>
                <a:latin typeface="Lato" panose="020F0502020204030203" pitchFamily="34" charset="0"/>
                <a:ea typeface="Lato" panose="020F0502020204030203" pitchFamily="34" charset="0"/>
                <a:cs typeface="Lato" panose="020F0502020204030203" pitchFamily="34" charset="0"/>
              </a:defRPr>
            </a:lvl5pPr>
          </a:lstStyle>
          <a:p>
            <a:pPr lvl="0"/>
            <a:r>
              <a:rPr lang="en-GB"/>
              <a:t>Body copy goes here </a:t>
            </a:r>
          </a:p>
        </p:txBody>
      </p:sp>
      <p:sp>
        <p:nvSpPr>
          <p:cNvPr id="3" name="Text Placeholder 2">
            <a:extLst>
              <a:ext uri="{FF2B5EF4-FFF2-40B4-BE49-F238E27FC236}">
                <a16:creationId xmlns:a16="http://schemas.microsoft.com/office/drawing/2014/main" id="{CEEB01C4-CBF4-A24F-A340-D1902FFEEC83}"/>
              </a:ext>
            </a:extLst>
          </p:cNvPr>
          <p:cNvSpPr>
            <a:spLocks noGrp="1"/>
          </p:cNvSpPr>
          <p:nvPr>
            <p:ph type="body" sz="quarter" idx="19" hasCustomPrompt="1"/>
          </p:nvPr>
        </p:nvSpPr>
        <p:spPr>
          <a:xfrm>
            <a:off x="877939" y="854724"/>
            <a:ext cx="4514459" cy="565965"/>
          </a:xfrm>
          <a:prstGeom prst="rect">
            <a:avLst/>
          </a:prstGeom>
        </p:spPr>
        <p:txBody>
          <a:bodyPr/>
          <a:lstStyle>
            <a:lvl1pPr marL="0" indent="0">
              <a:buNone/>
              <a:defRPr sz="2213" b="1">
                <a:solidFill>
                  <a:schemeClr val="tx2"/>
                </a:solidFill>
                <a:latin typeface="Lato" panose="020F0502020204030203" pitchFamily="34" charset="0"/>
                <a:ea typeface="Lato" panose="020F0502020204030203" pitchFamily="34" charset="0"/>
                <a:cs typeface="Lato" panose="020F0502020204030203" pitchFamily="34" charset="0"/>
              </a:defRPr>
            </a:lvl1pPr>
            <a:lvl2pPr marL="457131" indent="0">
              <a:buNone/>
              <a:defRPr sz="2213" b="1">
                <a:solidFill>
                  <a:schemeClr val="tx2"/>
                </a:solidFill>
                <a:latin typeface="Lato" panose="020F0502020204030203" pitchFamily="34" charset="0"/>
                <a:ea typeface="Lato" panose="020F0502020204030203" pitchFamily="34" charset="0"/>
                <a:cs typeface="Lato" panose="020F0502020204030203" pitchFamily="34" charset="0"/>
              </a:defRPr>
            </a:lvl2pPr>
            <a:lvl3pPr marL="914262" indent="0">
              <a:buNone/>
              <a:defRPr sz="2213" b="1">
                <a:solidFill>
                  <a:schemeClr val="tx2"/>
                </a:solidFill>
                <a:latin typeface="Lato" panose="020F0502020204030203" pitchFamily="34" charset="0"/>
                <a:ea typeface="Lato" panose="020F0502020204030203" pitchFamily="34" charset="0"/>
                <a:cs typeface="Lato" panose="020F0502020204030203" pitchFamily="34" charset="0"/>
              </a:defRPr>
            </a:lvl3pPr>
            <a:lvl4pPr marL="1371394" indent="0">
              <a:buNone/>
              <a:defRPr sz="2213" b="1">
                <a:solidFill>
                  <a:schemeClr val="tx2"/>
                </a:solidFill>
                <a:latin typeface="Lato" panose="020F0502020204030203" pitchFamily="34" charset="0"/>
                <a:ea typeface="Lato" panose="020F0502020204030203" pitchFamily="34" charset="0"/>
                <a:cs typeface="Lato" panose="020F0502020204030203" pitchFamily="34" charset="0"/>
              </a:defRPr>
            </a:lvl4pPr>
            <a:lvl5pPr marL="1828524" indent="0">
              <a:buNone/>
              <a:defRPr sz="2213" b="1">
                <a:solidFill>
                  <a:schemeClr val="tx2"/>
                </a:solidFill>
                <a:latin typeface="Lato" panose="020F0502020204030203" pitchFamily="34" charset="0"/>
                <a:ea typeface="Lato" panose="020F0502020204030203" pitchFamily="34" charset="0"/>
                <a:cs typeface="Lato" panose="020F0502020204030203" pitchFamily="34" charset="0"/>
              </a:defRPr>
            </a:lvl5pPr>
          </a:lstStyle>
          <a:p>
            <a:pPr lvl="0"/>
            <a:r>
              <a:rPr lang="en-GB"/>
              <a:t>Title text goes here</a:t>
            </a:r>
          </a:p>
        </p:txBody>
      </p:sp>
    </p:spTree>
    <p:extLst>
      <p:ext uri="{BB962C8B-B14F-4D97-AF65-F5344CB8AC3E}">
        <p14:creationId xmlns:p14="http://schemas.microsoft.com/office/powerpoint/2010/main" val="1912887356"/>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userDrawn="1">
  <p:cSld name="Green">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BBFE187B-91E1-6E4B-A292-43D4B724411E}"/>
              </a:ext>
            </a:extLst>
          </p:cNvPr>
          <p:cNvPicPr>
            <a:picLocks noChangeAspect="1"/>
          </p:cNvPicPr>
          <p:nvPr userDrawn="1"/>
        </p:nvPicPr>
        <p:blipFill rotWithShape="1">
          <a:blip r:embed="rId2">
            <a:alphaModFix amt="50000"/>
          </a:blip>
          <a:srcRect r="11310" b="50681"/>
          <a:stretch/>
        </p:blipFill>
        <p:spPr>
          <a:xfrm>
            <a:off x="6096000" y="2067197"/>
            <a:ext cx="6096000" cy="4790803"/>
          </a:xfrm>
          <a:prstGeom prst="rect">
            <a:avLst/>
          </a:prstGeom>
        </p:spPr>
      </p:pic>
      <p:sp>
        <p:nvSpPr>
          <p:cNvPr id="4" name="Picture Placeholder 3">
            <a:extLst>
              <a:ext uri="{FF2B5EF4-FFF2-40B4-BE49-F238E27FC236}">
                <a16:creationId xmlns:a16="http://schemas.microsoft.com/office/drawing/2014/main" id="{CCDD594D-E35E-B94E-A798-414EF0D26A32}"/>
              </a:ext>
            </a:extLst>
          </p:cNvPr>
          <p:cNvSpPr>
            <a:spLocks noGrp="1"/>
          </p:cNvSpPr>
          <p:nvPr>
            <p:ph type="pic" sz="quarter" idx="26"/>
          </p:nvPr>
        </p:nvSpPr>
        <p:spPr>
          <a:xfrm>
            <a:off x="6096482" y="2067506"/>
            <a:ext cx="5294591" cy="3955021"/>
          </a:xfrm>
          <a:prstGeom prst="rect">
            <a:avLst/>
          </a:prstGeom>
        </p:spPr>
        <p:txBody>
          <a:bodyPr/>
          <a:lstStyle/>
          <a:p>
            <a:endParaRPr lang="en-US"/>
          </a:p>
        </p:txBody>
      </p:sp>
      <p:sp>
        <p:nvSpPr>
          <p:cNvPr id="10" name="Text Placeholder 2">
            <a:extLst>
              <a:ext uri="{FF2B5EF4-FFF2-40B4-BE49-F238E27FC236}">
                <a16:creationId xmlns:a16="http://schemas.microsoft.com/office/drawing/2014/main" id="{3B2C2FF0-5649-CB42-ADCB-0678ACD30415}"/>
              </a:ext>
            </a:extLst>
          </p:cNvPr>
          <p:cNvSpPr>
            <a:spLocks noGrp="1"/>
          </p:cNvSpPr>
          <p:nvPr>
            <p:ph type="body" sz="quarter" idx="24" hasCustomPrompt="1"/>
          </p:nvPr>
        </p:nvSpPr>
        <p:spPr>
          <a:xfrm>
            <a:off x="877938" y="2067197"/>
            <a:ext cx="4514459" cy="760321"/>
          </a:xfrm>
          <a:prstGeom prst="rect">
            <a:avLst/>
          </a:prstGeom>
        </p:spPr>
        <p:txBody>
          <a:bodyPr/>
          <a:lstStyle>
            <a:lvl1pPr marL="0" indent="0">
              <a:buNone/>
              <a:defRPr sz="1455" b="1">
                <a:solidFill>
                  <a:schemeClr val="tx1"/>
                </a:solidFill>
                <a:latin typeface="Lato" panose="020F0502020204030203" pitchFamily="34" charset="0"/>
                <a:ea typeface="Lato" panose="020F0502020204030203" pitchFamily="34" charset="0"/>
                <a:cs typeface="Lato" panose="020F0502020204030203" pitchFamily="34" charset="0"/>
              </a:defRPr>
            </a:lvl1pPr>
            <a:lvl2pPr marL="457131" indent="0">
              <a:buNone/>
              <a:defRPr sz="2213" b="1">
                <a:solidFill>
                  <a:schemeClr val="tx2"/>
                </a:solidFill>
                <a:latin typeface="Lato" panose="020F0502020204030203" pitchFamily="34" charset="0"/>
                <a:ea typeface="Lato" panose="020F0502020204030203" pitchFamily="34" charset="0"/>
                <a:cs typeface="Lato" panose="020F0502020204030203" pitchFamily="34" charset="0"/>
              </a:defRPr>
            </a:lvl2pPr>
            <a:lvl3pPr marL="914262" indent="0">
              <a:buNone/>
              <a:defRPr sz="2213" b="1">
                <a:solidFill>
                  <a:schemeClr val="tx2"/>
                </a:solidFill>
                <a:latin typeface="Lato" panose="020F0502020204030203" pitchFamily="34" charset="0"/>
                <a:ea typeface="Lato" panose="020F0502020204030203" pitchFamily="34" charset="0"/>
                <a:cs typeface="Lato" panose="020F0502020204030203" pitchFamily="34" charset="0"/>
              </a:defRPr>
            </a:lvl3pPr>
            <a:lvl4pPr marL="1371394" indent="0">
              <a:buNone/>
              <a:defRPr sz="2213" b="1">
                <a:solidFill>
                  <a:schemeClr val="tx2"/>
                </a:solidFill>
                <a:latin typeface="Lato" panose="020F0502020204030203" pitchFamily="34" charset="0"/>
                <a:ea typeface="Lato" panose="020F0502020204030203" pitchFamily="34" charset="0"/>
                <a:cs typeface="Lato" panose="020F0502020204030203" pitchFamily="34" charset="0"/>
              </a:defRPr>
            </a:lvl4pPr>
            <a:lvl5pPr marL="1828524" indent="0">
              <a:buNone/>
              <a:defRPr sz="2213" b="1">
                <a:solidFill>
                  <a:schemeClr val="tx2"/>
                </a:solidFill>
                <a:latin typeface="Lato" panose="020F0502020204030203" pitchFamily="34" charset="0"/>
                <a:ea typeface="Lato" panose="020F0502020204030203" pitchFamily="34" charset="0"/>
                <a:cs typeface="Lato" panose="020F0502020204030203" pitchFamily="34" charset="0"/>
              </a:defRPr>
            </a:lvl5pPr>
          </a:lstStyle>
          <a:p>
            <a:pPr lvl="0"/>
            <a:r>
              <a:rPr lang="en-GB"/>
              <a:t>Subheading goes here</a:t>
            </a:r>
          </a:p>
        </p:txBody>
      </p:sp>
      <p:sp>
        <p:nvSpPr>
          <p:cNvPr id="12" name="Text Placeholder 2">
            <a:extLst>
              <a:ext uri="{FF2B5EF4-FFF2-40B4-BE49-F238E27FC236}">
                <a16:creationId xmlns:a16="http://schemas.microsoft.com/office/drawing/2014/main" id="{99AD90BB-6626-E442-B063-5E4D782F04CB}"/>
              </a:ext>
            </a:extLst>
          </p:cNvPr>
          <p:cNvSpPr>
            <a:spLocks noGrp="1"/>
          </p:cNvSpPr>
          <p:nvPr>
            <p:ph type="body" sz="quarter" idx="25" hasCustomPrompt="1"/>
          </p:nvPr>
        </p:nvSpPr>
        <p:spPr>
          <a:xfrm>
            <a:off x="877938" y="2938401"/>
            <a:ext cx="4514459" cy="3064877"/>
          </a:xfrm>
          <a:prstGeom prst="rect">
            <a:avLst/>
          </a:prstGeom>
        </p:spPr>
        <p:txBody>
          <a:bodyPr/>
          <a:lstStyle>
            <a:lvl1pPr marL="0" indent="0">
              <a:buNone/>
              <a:defRPr sz="1455" b="0">
                <a:solidFill>
                  <a:schemeClr val="tx1"/>
                </a:solidFill>
                <a:latin typeface="Lato" panose="020F0502020204030203" pitchFamily="34" charset="0"/>
                <a:ea typeface="Lato" panose="020F0502020204030203" pitchFamily="34" charset="0"/>
                <a:cs typeface="Lato" panose="020F0502020204030203" pitchFamily="34" charset="0"/>
              </a:defRPr>
            </a:lvl1pPr>
            <a:lvl2pPr marL="457131" indent="0">
              <a:buNone/>
              <a:defRPr sz="2213" b="1">
                <a:solidFill>
                  <a:schemeClr val="tx2"/>
                </a:solidFill>
                <a:latin typeface="Lato" panose="020F0502020204030203" pitchFamily="34" charset="0"/>
                <a:ea typeface="Lato" panose="020F0502020204030203" pitchFamily="34" charset="0"/>
                <a:cs typeface="Lato" panose="020F0502020204030203" pitchFamily="34" charset="0"/>
              </a:defRPr>
            </a:lvl2pPr>
            <a:lvl3pPr marL="914262" indent="0">
              <a:buNone/>
              <a:defRPr sz="2213" b="1">
                <a:solidFill>
                  <a:schemeClr val="tx2"/>
                </a:solidFill>
                <a:latin typeface="Lato" panose="020F0502020204030203" pitchFamily="34" charset="0"/>
                <a:ea typeface="Lato" panose="020F0502020204030203" pitchFamily="34" charset="0"/>
                <a:cs typeface="Lato" panose="020F0502020204030203" pitchFamily="34" charset="0"/>
              </a:defRPr>
            </a:lvl3pPr>
            <a:lvl4pPr marL="1371394" indent="0">
              <a:buNone/>
              <a:defRPr sz="2213" b="1">
                <a:solidFill>
                  <a:schemeClr val="tx2"/>
                </a:solidFill>
                <a:latin typeface="Lato" panose="020F0502020204030203" pitchFamily="34" charset="0"/>
                <a:ea typeface="Lato" panose="020F0502020204030203" pitchFamily="34" charset="0"/>
                <a:cs typeface="Lato" panose="020F0502020204030203" pitchFamily="34" charset="0"/>
              </a:defRPr>
            </a:lvl4pPr>
            <a:lvl5pPr marL="1828524" indent="0">
              <a:buNone/>
              <a:defRPr sz="2213" b="1">
                <a:solidFill>
                  <a:schemeClr val="tx2"/>
                </a:solidFill>
                <a:latin typeface="Lato" panose="020F0502020204030203" pitchFamily="34" charset="0"/>
                <a:ea typeface="Lato" panose="020F0502020204030203" pitchFamily="34" charset="0"/>
                <a:cs typeface="Lato" panose="020F0502020204030203" pitchFamily="34" charset="0"/>
              </a:defRPr>
            </a:lvl5pPr>
          </a:lstStyle>
          <a:p>
            <a:pPr lvl="0"/>
            <a:r>
              <a:rPr lang="en-GB"/>
              <a:t>Body copy goes here </a:t>
            </a:r>
          </a:p>
        </p:txBody>
      </p:sp>
      <p:sp>
        <p:nvSpPr>
          <p:cNvPr id="3" name="Text Placeholder 2">
            <a:extLst>
              <a:ext uri="{FF2B5EF4-FFF2-40B4-BE49-F238E27FC236}">
                <a16:creationId xmlns:a16="http://schemas.microsoft.com/office/drawing/2014/main" id="{CEEB01C4-CBF4-A24F-A340-D1902FFEEC83}"/>
              </a:ext>
            </a:extLst>
          </p:cNvPr>
          <p:cNvSpPr>
            <a:spLocks noGrp="1"/>
          </p:cNvSpPr>
          <p:nvPr>
            <p:ph type="body" sz="quarter" idx="19" hasCustomPrompt="1"/>
          </p:nvPr>
        </p:nvSpPr>
        <p:spPr>
          <a:xfrm>
            <a:off x="877939" y="854724"/>
            <a:ext cx="4514459" cy="565965"/>
          </a:xfrm>
          <a:prstGeom prst="rect">
            <a:avLst/>
          </a:prstGeom>
        </p:spPr>
        <p:txBody>
          <a:bodyPr/>
          <a:lstStyle>
            <a:lvl1pPr marL="0" indent="0">
              <a:buNone/>
              <a:defRPr sz="2213" b="1">
                <a:solidFill>
                  <a:schemeClr val="tx2"/>
                </a:solidFill>
                <a:latin typeface="Lato" panose="020F0502020204030203" pitchFamily="34" charset="0"/>
                <a:ea typeface="Lato" panose="020F0502020204030203" pitchFamily="34" charset="0"/>
                <a:cs typeface="Lato" panose="020F0502020204030203" pitchFamily="34" charset="0"/>
              </a:defRPr>
            </a:lvl1pPr>
            <a:lvl2pPr marL="457131" indent="0">
              <a:buNone/>
              <a:defRPr sz="2213" b="1">
                <a:solidFill>
                  <a:schemeClr val="tx2"/>
                </a:solidFill>
                <a:latin typeface="Lato" panose="020F0502020204030203" pitchFamily="34" charset="0"/>
                <a:ea typeface="Lato" panose="020F0502020204030203" pitchFamily="34" charset="0"/>
                <a:cs typeface="Lato" panose="020F0502020204030203" pitchFamily="34" charset="0"/>
              </a:defRPr>
            </a:lvl2pPr>
            <a:lvl3pPr marL="914262" indent="0">
              <a:buNone/>
              <a:defRPr sz="2213" b="1">
                <a:solidFill>
                  <a:schemeClr val="tx2"/>
                </a:solidFill>
                <a:latin typeface="Lato" panose="020F0502020204030203" pitchFamily="34" charset="0"/>
                <a:ea typeface="Lato" panose="020F0502020204030203" pitchFamily="34" charset="0"/>
                <a:cs typeface="Lato" panose="020F0502020204030203" pitchFamily="34" charset="0"/>
              </a:defRPr>
            </a:lvl3pPr>
            <a:lvl4pPr marL="1371394" indent="0">
              <a:buNone/>
              <a:defRPr sz="2213" b="1">
                <a:solidFill>
                  <a:schemeClr val="tx2"/>
                </a:solidFill>
                <a:latin typeface="Lato" panose="020F0502020204030203" pitchFamily="34" charset="0"/>
                <a:ea typeface="Lato" panose="020F0502020204030203" pitchFamily="34" charset="0"/>
                <a:cs typeface="Lato" panose="020F0502020204030203" pitchFamily="34" charset="0"/>
              </a:defRPr>
            </a:lvl4pPr>
            <a:lvl5pPr marL="1828524" indent="0">
              <a:buNone/>
              <a:defRPr sz="2213" b="1">
                <a:solidFill>
                  <a:schemeClr val="tx2"/>
                </a:solidFill>
                <a:latin typeface="Lato" panose="020F0502020204030203" pitchFamily="34" charset="0"/>
                <a:ea typeface="Lato" panose="020F0502020204030203" pitchFamily="34" charset="0"/>
                <a:cs typeface="Lato" panose="020F0502020204030203" pitchFamily="34" charset="0"/>
              </a:defRPr>
            </a:lvl5pPr>
          </a:lstStyle>
          <a:p>
            <a:pPr lvl="0"/>
            <a:r>
              <a:rPr lang="en-GB"/>
              <a:t>Title text goes here</a:t>
            </a:r>
          </a:p>
        </p:txBody>
      </p:sp>
    </p:spTree>
    <p:extLst>
      <p:ext uri="{BB962C8B-B14F-4D97-AF65-F5344CB8AC3E}">
        <p14:creationId xmlns:p14="http://schemas.microsoft.com/office/powerpoint/2010/main" val="772903320"/>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userDrawn="1">
  <p:cSld name="Title Slide">
    <p:bg>
      <p:bgPr>
        <a:solidFill>
          <a:srgbClr val="E0DEDA">
            <a:alpha val="30000"/>
          </a:srgbClr>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604349435"/>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userDrawn="1">
  <p:cSld name="Title and Content">
    <p:bg>
      <p:bgPr>
        <a:solidFill>
          <a:schemeClr val="bg2">
            <a:alpha val="10000"/>
          </a:schemeClr>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481024898"/>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obj">
  <p:cSld name="1_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3600" b="1" i="0">
                <a:solidFill>
                  <a:srgbClr val="00A8A8"/>
                </a:solidFill>
                <a:latin typeface="Lato"/>
                <a:cs typeface="Lato"/>
              </a:defRPr>
            </a:lvl1pPr>
          </a:lstStyle>
          <a:p>
            <a:r>
              <a:rPr lang="en-US"/>
              <a:t>Click to edit Master title style</a:t>
            </a:r>
            <a:endParaRPr/>
          </a:p>
        </p:txBody>
      </p:sp>
      <p:sp>
        <p:nvSpPr>
          <p:cNvPr id="3" name="Holder 3"/>
          <p:cNvSpPr>
            <a:spLocks noGrp="1"/>
          </p:cNvSpPr>
          <p:nvPr>
            <p:ph type="body" idx="1"/>
          </p:nvPr>
        </p:nvSpPr>
        <p:spPr/>
        <p:txBody>
          <a:bodyPr lIns="0" tIns="0" rIns="0" bIns="0"/>
          <a:lstStyle>
            <a:lvl1pPr>
              <a:defRPr b="0" i="0">
                <a:solidFill>
                  <a:schemeClr val="tx1"/>
                </a:solidFill>
              </a:defRPr>
            </a:lvl1pPr>
          </a:lstStyle>
          <a:p>
            <a:pPr lvl="0"/>
            <a:r>
              <a:rPr lang="en-US"/>
              <a:t>Click to edit Master text styles</a:t>
            </a: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lang="en-GB"/>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smtClean="0"/>
              <a:t>10/1/2024</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lang="en-GB" smtClean="0"/>
              <a:t>‹#›</a:t>
            </a:fld>
            <a:endParaRPr lang="en-GB"/>
          </a:p>
        </p:txBody>
      </p:sp>
    </p:spTree>
    <p:extLst>
      <p:ext uri="{BB962C8B-B14F-4D97-AF65-F5344CB8AC3E}">
        <p14:creationId xmlns:p14="http://schemas.microsoft.com/office/powerpoint/2010/main" val="1204700096"/>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type="obj">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lang="en-GB"/>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smtClean="0"/>
              <a:t>10/1/2024</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lang="en-GB" smtClean="0"/>
              <a:t>‹#›</a:t>
            </a:fld>
            <a:endParaRPr lang="en-GB"/>
          </a:p>
        </p:txBody>
      </p:sp>
    </p:spTree>
    <p:extLst>
      <p:ext uri="{BB962C8B-B14F-4D97-AF65-F5344CB8AC3E}">
        <p14:creationId xmlns:p14="http://schemas.microsoft.com/office/powerpoint/2010/main" val="3720609980"/>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title">
  <p:cSld name="1_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6DA799-053A-4E51-87C8-4F67FE1C7644}"/>
              </a:ext>
            </a:extLst>
          </p:cNvPr>
          <p:cNvSpPr>
            <a:spLocks noGrp="1"/>
          </p:cNvSpPr>
          <p:nvPr>
            <p:ph type="ctrTitle"/>
          </p:nvPr>
        </p:nvSpPr>
        <p:spPr>
          <a:xfrm>
            <a:off x="1524000" y="1122363"/>
            <a:ext cx="9144000" cy="2387600"/>
          </a:xfrm>
        </p:spPr>
        <p:txBody>
          <a:bodyPr anchor="b"/>
          <a:lstStyle>
            <a:lvl1pPr algn="ctr">
              <a:defRPr sz="5999"/>
            </a:lvl1pPr>
          </a:lstStyle>
          <a:p>
            <a:r>
              <a:rPr lang="en-US"/>
              <a:t>Click to edit Master title style</a:t>
            </a:r>
            <a:endParaRPr lang="en-GB"/>
          </a:p>
        </p:txBody>
      </p:sp>
      <p:sp>
        <p:nvSpPr>
          <p:cNvPr id="3" name="Subtitle 2">
            <a:extLst>
              <a:ext uri="{FF2B5EF4-FFF2-40B4-BE49-F238E27FC236}">
                <a16:creationId xmlns:a16="http://schemas.microsoft.com/office/drawing/2014/main" id="{47AA8751-4A2B-4684-ACDD-923814268B0A}"/>
              </a:ext>
            </a:extLst>
          </p:cNvPr>
          <p:cNvSpPr>
            <a:spLocks noGrp="1"/>
          </p:cNvSpPr>
          <p:nvPr>
            <p:ph type="subTitle" idx="1"/>
          </p:nvPr>
        </p:nvSpPr>
        <p:spPr>
          <a:xfrm>
            <a:off x="1524000" y="3602038"/>
            <a:ext cx="9144000" cy="1655762"/>
          </a:xfrm>
        </p:spPr>
        <p:txBody>
          <a:bodyPr/>
          <a:lstStyle>
            <a:lvl1pPr marL="0" indent="0" algn="ctr">
              <a:buNone/>
              <a:defRPr sz="2400"/>
            </a:lvl1pPr>
            <a:lvl2pPr marL="457131" indent="0" algn="ctr">
              <a:buNone/>
              <a:defRPr sz="2000"/>
            </a:lvl2pPr>
            <a:lvl3pPr marL="914262" indent="0" algn="ctr">
              <a:buNone/>
              <a:defRPr sz="1799"/>
            </a:lvl3pPr>
            <a:lvl4pPr marL="1371394" indent="0" algn="ctr">
              <a:buNone/>
              <a:defRPr sz="1600"/>
            </a:lvl4pPr>
            <a:lvl5pPr marL="1828524" indent="0" algn="ctr">
              <a:buNone/>
              <a:defRPr sz="1600"/>
            </a:lvl5pPr>
            <a:lvl6pPr marL="2285656" indent="0" algn="ctr">
              <a:buNone/>
              <a:defRPr sz="1600"/>
            </a:lvl6pPr>
            <a:lvl7pPr marL="2742787" indent="0" algn="ctr">
              <a:buNone/>
              <a:defRPr sz="1600"/>
            </a:lvl7pPr>
            <a:lvl8pPr marL="3199918" indent="0" algn="ctr">
              <a:buNone/>
              <a:defRPr sz="1600"/>
            </a:lvl8pPr>
            <a:lvl9pPr marL="3657049"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E9043AAD-B11D-478F-9B15-4F66685A6EE7}"/>
              </a:ext>
            </a:extLst>
          </p:cNvPr>
          <p:cNvSpPr>
            <a:spLocks noGrp="1"/>
          </p:cNvSpPr>
          <p:nvPr>
            <p:ph type="dt" sz="half" idx="10"/>
          </p:nvPr>
        </p:nvSpPr>
        <p:spPr/>
        <p:txBody>
          <a:bodyPr/>
          <a:lstStyle/>
          <a:p>
            <a:fld id="{F3E191E9-C0C1-4068-A6C9-9A650F9A0660}" type="datetimeFigureOut">
              <a:rPr lang="en-GB" smtClean="0"/>
              <a:t>01/10/2024</a:t>
            </a:fld>
            <a:endParaRPr lang="en-GB"/>
          </a:p>
        </p:txBody>
      </p:sp>
      <p:sp>
        <p:nvSpPr>
          <p:cNvPr id="5" name="Footer Placeholder 4">
            <a:extLst>
              <a:ext uri="{FF2B5EF4-FFF2-40B4-BE49-F238E27FC236}">
                <a16:creationId xmlns:a16="http://schemas.microsoft.com/office/drawing/2014/main" id="{BA8A18E0-B4F8-47E1-9ED7-84DE473F9A64}"/>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5A470770-DA7D-4C13-9BDF-7DAFA6CEC125}"/>
              </a:ext>
            </a:extLst>
          </p:cNvPr>
          <p:cNvSpPr>
            <a:spLocks noGrp="1"/>
          </p:cNvSpPr>
          <p:nvPr>
            <p:ph type="sldNum" sz="quarter" idx="12"/>
          </p:nvPr>
        </p:nvSpPr>
        <p:spPr/>
        <p:txBody>
          <a:bodyPr/>
          <a:lstStyle/>
          <a:p>
            <a:fld id="{626A8DF7-C3B2-4E92-987A-5AC0B9B6EADD}" type="slidenum">
              <a:rPr lang="en-GB" smtClean="0"/>
              <a:t>‹#›</a:t>
            </a:fld>
            <a:endParaRPr lang="en-GB"/>
          </a:p>
        </p:txBody>
      </p:sp>
    </p:spTree>
    <p:extLst>
      <p:ext uri="{BB962C8B-B14F-4D97-AF65-F5344CB8AC3E}">
        <p14:creationId xmlns:p14="http://schemas.microsoft.com/office/powerpoint/2010/main" val="681547723"/>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userDrawn="1">
  <p:cSld name="2_Title Slide">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2CA18C92-ECED-FF4C-BB6F-008F7389ABBD}"/>
              </a:ext>
            </a:extLst>
          </p:cNvPr>
          <p:cNvSpPr>
            <a:spLocks noGrp="1"/>
          </p:cNvSpPr>
          <p:nvPr>
            <p:ph type="body" sz="quarter" idx="10" hasCustomPrompt="1"/>
          </p:nvPr>
        </p:nvSpPr>
        <p:spPr>
          <a:xfrm>
            <a:off x="606425" y="2062164"/>
            <a:ext cx="10810876" cy="208038"/>
          </a:xfrm>
          <a:prstGeom prst="rect">
            <a:avLst/>
          </a:prstGeom>
        </p:spPr>
        <p:txBody>
          <a:bodyPr/>
          <a:lstStyle>
            <a:lvl1pPr>
              <a:buNone/>
              <a:defRPr>
                <a:latin typeface="+mn-lt"/>
              </a:defRPr>
            </a:lvl1pPr>
          </a:lstStyle>
          <a:p>
            <a:pPr lvl="0"/>
            <a:r>
              <a:rPr lang="en-GB"/>
              <a:t>Title here</a:t>
            </a:r>
            <a:endParaRPr lang="en-US"/>
          </a:p>
        </p:txBody>
      </p:sp>
      <p:sp>
        <p:nvSpPr>
          <p:cNvPr id="10" name="Text Placeholder 9">
            <a:extLst>
              <a:ext uri="{FF2B5EF4-FFF2-40B4-BE49-F238E27FC236}">
                <a16:creationId xmlns:a16="http://schemas.microsoft.com/office/drawing/2014/main" id="{B5F7DBEB-6111-C844-9DF0-B38284B0F8D1}"/>
              </a:ext>
            </a:extLst>
          </p:cNvPr>
          <p:cNvSpPr>
            <a:spLocks noGrp="1"/>
          </p:cNvSpPr>
          <p:nvPr>
            <p:ph type="body" sz="quarter" idx="11" hasCustomPrompt="1"/>
          </p:nvPr>
        </p:nvSpPr>
        <p:spPr>
          <a:xfrm>
            <a:off x="606425" y="2833766"/>
            <a:ext cx="10810876" cy="215454"/>
          </a:xfrm>
          <a:prstGeom prst="rect">
            <a:avLst/>
          </a:prstGeom>
          <a:noFill/>
        </p:spPr>
        <p:txBody>
          <a:bodyPr/>
          <a:lstStyle>
            <a:lvl1pPr>
              <a:buNone/>
              <a:defRPr sz="1398">
                <a:solidFill>
                  <a:srgbClr val="E7480F"/>
                </a:solidFill>
                <a:latin typeface="+mn-lt"/>
              </a:defRPr>
            </a:lvl1pPr>
            <a:lvl2pPr>
              <a:buNone/>
              <a:defRPr sz="2397">
                <a:latin typeface="Raleway" pitchFamily="2" charset="77"/>
              </a:defRPr>
            </a:lvl2pPr>
            <a:lvl3pPr>
              <a:buNone/>
              <a:defRPr sz="2397">
                <a:latin typeface="Raleway" pitchFamily="2" charset="77"/>
              </a:defRPr>
            </a:lvl3pPr>
            <a:lvl4pPr>
              <a:buNone/>
              <a:defRPr sz="2397">
                <a:latin typeface="Raleway" pitchFamily="2" charset="77"/>
              </a:defRPr>
            </a:lvl4pPr>
            <a:lvl5pPr>
              <a:buNone/>
              <a:defRPr sz="2397">
                <a:latin typeface="Raleway" pitchFamily="2" charset="77"/>
              </a:defRPr>
            </a:lvl5pPr>
          </a:lstStyle>
          <a:p>
            <a:pPr lvl="0"/>
            <a:r>
              <a:rPr lang="en-GB"/>
              <a:t>Subheading here</a:t>
            </a:r>
            <a:endParaRPr lang="en-US"/>
          </a:p>
        </p:txBody>
      </p:sp>
      <p:sp>
        <p:nvSpPr>
          <p:cNvPr id="4" name="Text Placeholder 9">
            <a:extLst>
              <a:ext uri="{FF2B5EF4-FFF2-40B4-BE49-F238E27FC236}">
                <a16:creationId xmlns:a16="http://schemas.microsoft.com/office/drawing/2014/main" id="{5621589F-7C92-D14C-90FF-C95B5EE9C513}"/>
              </a:ext>
            </a:extLst>
          </p:cNvPr>
          <p:cNvSpPr>
            <a:spLocks noGrp="1"/>
          </p:cNvSpPr>
          <p:nvPr>
            <p:ph type="body" sz="quarter" idx="12" hasCustomPrompt="1"/>
          </p:nvPr>
        </p:nvSpPr>
        <p:spPr>
          <a:xfrm>
            <a:off x="606425" y="3314702"/>
            <a:ext cx="10810876" cy="215454"/>
          </a:xfrm>
          <a:prstGeom prst="rect">
            <a:avLst/>
          </a:prstGeom>
          <a:noFill/>
        </p:spPr>
        <p:txBody>
          <a:bodyPr/>
          <a:lstStyle>
            <a:lvl1pPr>
              <a:buNone/>
              <a:defRPr sz="1398">
                <a:solidFill>
                  <a:schemeClr val="tx1"/>
                </a:solidFill>
                <a:latin typeface="+mn-lt"/>
              </a:defRPr>
            </a:lvl1pPr>
            <a:lvl2pPr>
              <a:buNone/>
              <a:defRPr sz="2397">
                <a:latin typeface="Raleway" pitchFamily="2" charset="77"/>
              </a:defRPr>
            </a:lvl2pPr>
            <a:lvl3pPr>
              <a:buNone/>
              <a:defRPr sz="2397">
                <a:latin typeface="Raleway" pitchFamily="2" charset="77"/>
              </a:defRPr>
            </a:lvl3pPr>
            <a:lvl4pPr>
              <a:buNone/>
              <a:defRPr sz="2397">
                <a:latin typeface="Raleway" pitchFamily="2" charset="77"/>
              </a:defRPr>
            </a:lvl4pPr>
            <a:lvl5pPr>
              <a:buNone/>
              <a:defRPr sz="2397">
                <a:latin typeface="Raleway" pitchFamily="2" charset="77"/>
              </a:defRPr>
            </a:lvl5pPr>
          </a:lstStyle>
          <a:p>
            <a:pPr lvl="0"/>
            <a:r>
              <a:rPr lang="en-GB"/>
              <a:t>Body text here</a:t>
            </a:r>
            <a:endParaRPr lang="en-US"/>
          </a:p>
        </p:txBody>
      </p:sp>
    </p:spTree>
    <p:extLst>
      <p:ext uri="{BB962C8B-B14F-4D97-AF65-F5344CB8AC3E}">
        <p14:creationId xmlns:p14="http://schemas.microsoft.com/office/powerpoint/2010/main" val="748617366"/>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userDrawn="1">
  <p:cSld name="4_Title Slide">
    <p:spTree>
      <p:nvGrpSpPr>
        <p:cNvPr id="1" name=""/>
        <p:cNvGrpSpPr/>
        <p:nvPr/>
      </p:nvGrpSpPr>
      <p:grpSpPr>
        <a:xfrm>
          <a:off x="0" y="0"/>
          <a:ext cx="0" cy="0"/>
          <a:chOff x="0" y="0"/>
          <a:chExt cx="0" cy="0"/>
        </a:xfrm>
      </p:grpSpPr>
      <p:sp>
        <p:nvSpPr>
          <p:cNvPr id="5" name="Text Placeholder 7">
            <a:extLst>
              <a:ext uri="{FF2B5EF4-FFF2-40B4-BE49-F238E27FC236}">
                <a16:creationId xmlns:a16="http://schemas.microsoft.com/office/drawing/2014/main" id="{DC3D95F4-1A30-394D-BCE6-755B6C08D5D0}"/>
              </a:ext>
            </a:extLst>
          </p:cNvPr>
          <p:cNvSpPr>
            <a:spLocks noGrp="1"/>
          </p:cNvSpPr>
          <p:nvPr>
            <p:ph type="body" sz="quarter" idx="10" hasCustomPrompt="1"/>
          </p:nvPr>
        </p:nvSpPr>
        <p:spPr>
          <a:xfrm>
            <a:off x="1739591" y="3266498"/>
            <a:ext cx="9054790" cy="208038"/>
          </a:xfrm>
          <a:prstGeom prst="rect">
            <a:avLst/>
          </a:prstGeom>
        </p:spPr>
        <p:txBody>
          <a:bodyPr/>
          <a:lstStyle>
            <a:lvl1pPr>
              <a:buNone/>
              <a:defRPr>
                <a:solidFill>
                  <a:schemeClr val="bg1"/>
                </a:solidFill>
                <a:latin typeface="+mn-lt"/>
              </a:defRPr>
            </a:lvl1pPr>
          </a:lstStyle>
          <a:p>
            <a:pPr lvl="0"/>
            <a:r>
              <a:rPr lang="en-GB"/>
              <a:t>Title here</a:t>
            </a:r>
            <a:endParaRPr lang="en-US"/>
          </a:p>
        </p:txBody>
      </p:sp>
      <p:sp>
        <p:nvSpPr>
          <p:cNvPr id="6" name="Text Placeholder 9">
            <a:extLst>
              <a:ext uri="{FF2B5EF4-FFF2-40B4-BE49-F238E27FC236}">
                <a16:creationId xmlns:a16="http://schemas.microsoft.com/office/drawing/2014/main" id="{9356ADB6-B85C-6448-BFC9-1825796DECAD}"/>
              </a:ext>
            </a:extLst>
          </p:cNvPr>
          <p:cNvSpPr>
            <a:spLocks noGrp="1"/>
          </p:cNvSpPr>
          <p:nvPr>
            <p:ph type="body" sz="quarter" idx="11" hasCustomPrompt="1"/>
          </p:nvPr>
        </p:nvSpPr>
        <p:spPr>
          <a:xfrm>
            <a:off x="1739591" y="4038100"/>
            <a:ext cx="9054790" cy="215454"/>
          </a:xfrm>
          <a:prstGeom prst="rect">
            <a:avLst/>
          </a:prstGeom>
          <a:noFill/>
        </p:spPr>
        <p:txBody>
          <a:bodyPr/>
          <a:lstStyle>
            <a:lvl1pPr>
              <a:buNone/>
              <a:defRPr sz="1398">
                <a:solidFill>
                  <a:schemeClr val="bg1"/>
                </a:solidFill>
                <a:latin typeface="+mn-lt"/>
              </a:defRPr>
            </a:lvl1pPr>
            <a:lvl2pPr>
              <a:buNone/>
              <a:defRPr sz="2397">
                <a:latin typeface="Raleway" pitchFamily="2" charset="77"/>
              </a:defRPr>
            </a:lvl2pPr>
            <a:lvl3pPr>
              <a:buNone/>
              <a:defRPr sz="2397">
                <a:latin typeface="Raleway" pitchFamily="2" charset="77"/>
              </a:defRPr>
            </a:lvl3pPr>
            <a:lvl4pPr>
              <a:buNone/>
              <a:defRPr sz="2397">
                <a:latin typeface="Raleway" pitchFamily="2" charset="77"/>
              </a:defRPr>
            </a:lvl4pPr>
            <a:lvl5pPr>
              <a:buNone/>
              <a:defRPr sz="2397">
                <a:latin typeface="Raleway" pitchFamily="2" charset="77"/>
              </a:defRPr>
            </a:lvl5pPr>
          </a:lstStyle>
          <a:p>
            <a:pPr lvl="0"/>
            <a:r>
              <a:rPr lang="en-GB"/>
              <a:t>Subheading here</a:t>
            </a:r>
            <a:endParaRPr lang="en-US"/>
          </a:p>
        </p:txBody>
      </p:sp>
    </p:spTree>
    <p:extLst>
      <p:ext uri="{BB962C8B-B14F-4D97-AF65-F5344CB8AC3E}">
        <p14:creationId xmlns:p14="http://schemas.microsoft.com/office/powerpoint/2010/main" val="181772261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2/3 Teal">
    <p:spTree>
      <p:nvGrpSpPr>
        <p:cNvPr id="1" name=""/>
        <p:cNvGrpSpPr/>
        <p:nvPr/>
      </p:nvGrpSpPr>
      <p:grpSpPr>
        <a:xfrm>
          <a:off x="0" y="0"/>
          <a:ext cx="0" cy="0"/>
          <a:chOff x="0" y="0"/>
          <a:chExt cx="0" cy="0"/>
        </a:xfrm>
      </p:grpSpPr>
      <p:pic>
        <p:nvPicPr>
          <p:cNvPr id="8" name="Picture 7" descr="A picture containing text, sign&#10;&#10;Description automatically generated">
            <a:extLst>
              <a:ext uri="{FF2B5EF4-FFF2-40B4-BE49-F238E27FC236}">
                <a16:creationId xmlns:a16="http://schemas.microsoft.com/office/drawing/2014/main" id="{A37B8E2A-9C55-FF47-979B-4166296E68AC}"/>
              </a:ext>
            </a:extLst>
          </p:cNvPr>
          <p:cNvPicPr>
            <a:picLocks noChangeAspect="1"/>
          </p:cNvPicPr>
          <p:nvPr userDrawn="1"/>
        </p:nvPicPr>
        <p:blipFill>
          <a:blip r:embed="rId2"/>
          <a:stretch>
            <a:fillRect/>
          </a:stretch>
        </p:blipFill>
        <p:spPr>
          <a:xfrm>
            <a:off x="9912349" y="334963"/>
            <a:ext cx="1908175" cy="772434"/>
          </a:xfrm>
          <a:prstGeom prst="rect">
            <a:avLst/>
          </a:prstGeom>
        </p:spPr>
      </p:pic>
      <p:sp>
        <p:nvSpPr>
          <p:cNvPr id="6" name="Rectangle 5">
            <a:extLst>
              <a:ext uri="{FF2B5EF4-FFF2-40B4-BE49-F238E27FC236}">
                <a16:creationId xmlns:a16="http://schemas.microsoft.com/office/drawing/2014/main" id="{D5CBA522-6635-774E-8226-5EA89DF25AB0}"/>
              </a:ext>
            </a:extLst>
          </p:cNvPr>
          <p:cNvSpPr/>
          <p:nvPr userDrawn="1"/>
        </p:nvSpPr>
        <p:spPr>
          <a:xfrm>
            <a:off x="0" y="0"/>
            <a:ext cx="8004175" cy="6858000"/>
          </a:xfrm>
          <a:prstGeom prst="rect">
            <a:avLst/>
          </a:prstGeom>
          <a:solidFill>
            <a:srgbClr val="00A9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9">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138252755"/>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type="obj">
  <p:cSld name="1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5F88FE-98D1-4D24-906E-48717CB7715D}"/>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DDB10B9A-A061-4962-AB05-DC7F1D01EFDD}"/>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096C1577-FD56-47AD-BE9A-9D71663A3BE7}"/>
              </a:ext>
            </a:extLst>
          </p:cNvPr>
          <p:cNvSpPr>
            <a:spLocks noGrp="1"/>
          </p:cNvSpPr>
          <p:nvPr>
            <p:ph type="dt" sz="half" idx="10"/>
          </p:nvPr>
        </p:nvSpPr>
        <p:spPr/>
        <p:txBody>
          <a:bodyPr/>
          <a:lstStyle/>
          <a:p>
            <a:fld id="{D5685787-E998-4C86-9C07-017415B31848}" type="datetimeFigureOut">
              <a:rPr lang="en-GB" smtClean="0"/>
              <a:t>01/10/2024</a:t>
            </a:fld>
            <a:endParaRPr lang="en-GB"/>
          </a:p>
        </p:txBody>
      </p:sp>
      <p:sp>
        <p:nvSpPr>
          <p:cNvPr id="5" name="Footer Placeholder 4">
            <a:extLst>
              <a:ext uri="{FF2B5EF4-FFF2-40B4-BE49-F238E27FC236}">
                <a16:creationId xmlns:a16="http://schemas.microsoft.com/office/drawing/2014/main" id="{B10DACA2-65B3-4501-89A7-D0A8A8517175}"/>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B2D7CF5C-6855-49A1-8F5E-6C5338FBD242}"/>
              </a:ext>
            </a:extLst>
          </p:cNvPr>
          <p:cNvSpPr>
            <a:spLocks noGrp="1"/>
          </p:cNvSpPr>
          <p:nvPr>
            <p:ph type="sldNum" sz="quarter" idx="12"/>
          </p:nvPr>
        </p:nvSpPr>
        <p:spPr/>
        <p:txBody>
          <a:bodyPr/>
          <a:lstStyle/>
          <a:p>
            <a:fld id="{F9E94DE8-B47F-465E-80CE-9B8FF590F85E}" type="slidenum">
              <a:rPr lang="en-GB" smtClean="0"/>
              <a:t>‹#›</a:t>
            </a:fld>
            <a:endParaRPr lang="en-GB"/>
          </a:p>
        </p:txBody>
      </p:sp>
    </p:spTree>
    <p:extLst>
      <p:ext uri="{BB962C8B-B14F-4D97-AF65-F5344CB8AC3E}">
        <p14:creationId xmlns:p14="http://schemas.microsoft.com/office/powerpoint/2010/main" val="977757505"/>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type="obj">
  <p:cSld name="2_Two Content">
    <p:spTree>
      <p:nvGrpSpPr>
        <p:cNvPr id="1" name=""/>
        <p:cNvGrpSpPr/>
        <p:nvPr/>
      </p:nvGrpSpPr>
      <p:grpSpPr>
        <a:xfrm>
          <a:off x="0" y="0"/>
          <a:ext cx="0" cy="0"/>
          <a:chOff x="0" y="0"/>
          <a:chExt cx="0" cy="0"/>
        </a:xfrm>
      </p:grpSpPr>
      <p:sp>
        <p:nvSpPr>
          <p:cNvPr id="2" name="Holder 2"/>
          <p:cNvSpPr>
            <a:spLocks noGrp="1"/>
          </p:cNvSpPr>
          <p:nvPr>
            <p:ph type="title"/>
          </p:nvPr>
        </p:nvSpPr>
        <p:spPr>
          <a:xfrm>
            <a:off x="698353" y="3330179"/>
            <a:ext cx="10795295" cy="553998"/>
          </a:xfrm>
        </p:spPr>
        <p:txBody>
          <a:bodyPr lIns="0" tIns="0" rIns="0" bIns="0"/>
          <a:lstStyle>
            <a:lvl1pPr>
              <a:defRPr sz="3600" b="1" i="0">
                <a:solidFill>
                  <a:srgbClr val="00A8A8"/>
                </a:solidFill>
                <a:latin typeface="Lato"/>
                <a:cs typeface="Lato"/>
              </a:defRPr>
            </a:lvl1pPr>
          </a:lstStyle>
          <a:p>
            <a:r>
              <a:rPr lang="en-US"/>
              <a:t>Click to edit Master title style</a:t>
            </a:r>
            <a:endParaRPr/>
          </a:p>
        </p:txBody>
      </p:sp>
      <p:sp>
        <p:nvSpPr>
          <p:cNvPr id="3" name="Holder 3"/>
          <p:cNvSpPr>
            <a:spLocks noGrp="1"/>
          </p:cNvSpPr>
          <p:nvPr>
            <p:ph sz="half" idx="2"/>
          </p:nvPr>
        </p:nvSpPr>
        <p:spPr>
          <a:xfrm>
            <a:off x="609600" y="1577340"/>
            <a:ext cx="5303520" cy="276999"/>
          </a:xfrm>
          <a:prstGeom prst="rect">
            <a:avLst/>
          </a:prstGeom>
        </p:spPr>
        <p:txBody>
          <a:bodyPr wrap="square" lIns="0" tIns="0" rIns="0" bIns="0">
            <a:spAutoFit/>
          </a:bodyPr>
          <a:lstStyle>
            <a:lvl1pPr>
              <a:defRPr/>
            </a:lvl1pPr>
          </a:lstStyle>
          <a:p>
            <a:pPr lvl="0"/>
            <a:r>
              <a:rPr lang="en-US"/>
              <a:t>Click to edit Master text styles</a:t>
            </a:r>
          </a:p>
        </p:txBody>
      </p:sp>
      <p:sp>
        <p:nvSpPr>
          <p:cNvPr id="4" name="Holder 4"/>
          <p:cNvSpPr>
            <a:spLocks noGrp="1"/>
          </p:cNvSpPr>
          <p:nvPr>
            <p:ph sz="half" idx="3"/>
          </p:nvPr>
        </p:nvSpPr>
        <p:spPr>
          <a:xfrm>
            <a:off x="8165296" y="2089470"/>
            <a:ext cx="2678906" cy="2492990"/>
          </a:xfrm>
          <a:prstGeom prst="rect">
            <a:avLst/>
          </a:prstGeom>
        </p:spPr>
        <p:txBody>
          <a:bodyPr wrap="square" lIns="0" tIns="0" rIns="0" bIns="0">
            <a:spAutoFit/>
          </a:bodyPr>
          <a:lstStyle>
            <a:lvl1pPr>
              <a:defRPr sz="4050" b="1" i="0">
                <a:solidFill>
                  <a:srgbClr val="00A8A8"/>
                </a:solidFill>
                <a:latin typeface="Lato"/>
                <a:cs typeface="Lato"/>
              </a:defRPr>
            </a:lvl1pPr>
          </a:lstStyle>
          <a:p>
            <a:pPr lvl="0"/>
            <a:r>
              <a:rPr lang="en-US"/>
              <a:t>Click to edit Master text styles</a:t>
            </a: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lang="en-GB"/>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smtClean="0"/>
              <a:t>10/1/2024</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lang="en-GB" smtClean="0"/>
              <a:t>‹#›</a:t>
            </a:fld>
            <a:endParaRPr lang="en-GB"/>
          </a:p>
        </p:txBody>
      </p:sp>
    </p:spTree>
    <p:extLst>
      <p:ext uri="{BB962C8B-B14F-4D97-AF65-F5344CB8AC3E}">
        <p14:creationId xmlns:p14="http://schemas.microsoft.com/office/powerpoint/2010/main" val="31854793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2.xml><?xml version="1.0" encoding="utf-8"?>
<p:sldLayout xmlns:a="http://schemas.openxmlformats.org/drawingml/2006/main" xmlns:r="http://schemas.openxmlformats.org/officeDocument/2006/relationships" xmlns:p="http://schemas.openxmlformats.org/presentationml/2006/main" userDrawn="1">
  <p:cSld name="Example layout">
    <p:spTree>
      <p:nvGrpSpPr>
        <p:cNvPr id="1" name=""/>
        <p:cNvGrpSpPr/>
        <p:nvPr/>
      </p:nvGrpSpPr>
      <p:grpSpPr>
        <a:xfrm>
          <a:off x="0" y="0"/>
          <a:ext cx="0" cy="0"/>
          <a:chOff x="0" y="0"/>
          <a:chExt cx="0" cy="0"/>
        </a:xfrm>
      </p:grpSpPr>
      <p:sp>
        <p:nvSpPr>
          <p:cNvPr id="10" name="Text Placeholder 2">
            <a:extLst>
              <a:ext uri="{FF2B5EF4-FFF2-40B4-BE49-F238E27FC236}">
                <a16:creationId xmlns:a16="http://schemas.microsoft.com/office/drawing/2014/main" id="{3B2C2FF0-5649-CB42-ADCB-0678ACD30415}"/>
              </a:ext>
            </a:extLst>
          </p:cNvPr>
          <p:cNvSpPr>
            <a:spLocks noGrp="1"/>
          </p:cNvSpPr>
          <p:nvPr>
            <p:ph type="body" sz="quarter" idx="24" hasCustomPrompt="1"/>
          </p:nvPr>
        </p:nvSpPr>
        <p:spPr>
          <a:xfrm>
            <a:off x="877938" y="2067197"/>
            <a:ext cx="4514459" cy="760321"/>
          </a:xfrm>
          <a:prstGeom prst="rect">
            <a:avLst/>
          </a:prstGeom>
        </p:spPr>
        <p:txBody>
          <a:bodyPr/>
          <a:lstStyle>
            <a:lvl1pPr marL="0" indent="0">
              <a:buNone/>
              <a:defRPr sz="1455" b="1">
                <a:solidFill>
                  <a:schemeClr val="tx1"/>
                </a:solidFill>
                <a:latin typeface="Lato" panose="020F0502020204030203" pitchFamily="34" charset="0"/>
                <a:ea typeface="Lato" panose="020F0502020204030203" pitchFamily="34" charset="0"/>
                <a:cs typeface="Lato" panose="020F0502020204030203" pitchFamily="34" charset="0"/>
              </a:defRPr>
            </a:lvl1pPr>
            <a:lvl2pPr marL="457131" indent="0">
              <a:buNone/>
              <a:defRPr sz="2213" b="1">
                <a:solidFill>
                  <a:schemeClr val="tx2"/>
                </a:solidFill>
                <a:latin typeface="Lato" panose="020F0502020204030203" pitchFamily="34" charset="0"/>
                <a:ea typeface="Lato" panose="020F0502020204030203" pitchFamily="34" charset="0"/>
                <a:cs typeface="Lato" panose="020F0502020204030203" pitchFamily="34" charset="0"/>
              </a:defRPr>
            </a:lvl2pPr>
            <a:lvl3pPr marL="914262" indent="0">
              <a:buNone/>
              <a:defRPr sz="2213" b="1">
                <a:solidFill>
                  <a:schemeClr val="tx2"/>
                </a:solidFill>
                <a:latin typeface="Lato" panose="020F0502020204030203" pitchFamily="34" charset="0"/>
                <a:ea typeface="Lato" panose="020F0502020204030203" pitchFamily="34" charset="0"/>
                <a:cs typeface="Lato" panose="020F0502020204030203" pitchFamily="34" charset="0"/>
              </a:defRPr>
            </a:lvl3pPr>
            <a:lvl4pPr marL="1371394" indent="0">
              <a:buNone/>
              <a:defRPr sz="2213" b="1">
                <a:solidFill>
                  <a:schemeClr val="tx2"/>
                </a:solidFill>
                <a:latin typeface="Lato" panose="020F0502020204030203" pitchFamily="34" charset="0"/>
                <a:ea typeface="Lato" panose="020F0502020204030203" pitchFamily="34" charset="0"/>
                <a:cs typeface="Lato" panose="020F0502020204030203" pitchFamily="34" charset="0"/>
              </a:defRPr>
            </a:lvl4pPr>
            <a:lvl5pPr marL="1828524" indent="0">
              <a:buNone/>
              <a:defRPr sz="2213" b="1">
                <a:solidFill>
                  <a:schemeClr val="tx2"/>
                </a:solidFill>
                <a:latin typeface="Lato" panose="020F0502020204030203" pitchFamily="34" charset="0"/>
                <a:ea typeface="Lato" panose="020F0502020204030203" pitchFamily="34" charset="0"/>
                <a:cs typeface="Lato" panose="020F0502020204030203" pitchFamily="34" charset="0"/>
              </a:defRPr>
            </a:lvl5pPr>
          </a:lstStyle>
          <a:p>
            <a:pPr lvl="0"/>
            <a:r>
              <a:rPr lang="en-GB"/>
              <a:t>Subheading goes here</a:t>
            </a:r>
          </a:p>
        </p:txBody>
      </p:sp>
      <p:sp>
        <p:nvSpPr>
          <p:cNvPr id="12" name="Text Placeholder 2">
            <a:extLst>
              <a:ext uri="{FF2B5EF4-FFF2-40B4-BE49-F238E27FC236}">
                <a16:creationId xmlns:a16="http://schemas.microsoft.com/office/drawing/2014/main" id="{99AD90BB-6626-E442-B063-5E4D782F04CB}"/>
              </a:ext>
            </a:extLst>
          </p:cNvPr>
          <p:cNvSpPr>
            <a:spLocks noGrp="1"/>
          </p:cNvSpPr>
          <p:nvPr>
            <p:ph type="body" sz="quarter" idx="25" hasCustomPrompt="1"/>
          </p:nvPr>
        </p:nvSpPr>
        <p:spPr>
          <a:xfrm>
            <a:off x="877938" y="2938401"/>
            <a:ext cx="4514459" cy="3064877"/>
          </a:xfrm>
          <a:prstGeom prst="rect">
            <a:avLst/>
          </a:prstGeom>
        </p:spPr>
        <p:txBody>
          <a:bodyPr/>
          <a:lstStyle>
            <a:lvl1pPr marL="0" indent="0">
              <a:buNone/>
              <a:defRPr sz="1455" b="0">
                <a:solidFill>
                  <a:schemeClr val="tx1"/>
                </a:solidFill>
                <a:latin typeface="Lato" panose="020F0502020204030203" pitchFamily="34" charset="0"/>
                <a:ea typeface="Lato" panose="020F0502020204030203" pitchFamily="34" charset="0"/>
                <a:cs typeface="Lato" panose="020F0502020204030203" pitchFamily="34" charset="0"/>
              </a:defRPr>
            </a:lvl1pPr>
            <a:lvl2pPr marL="457131" indent="0">
              <a:buNone/>
              <a:defRPr sz="2213" b="1">
                <a:solidFill>
                  <a:schemeClr val="tx2"/>
                </a:solidFill>
                <a:latin typeface="Lato" panose="020F0502020204030203" pitchFamily="34" charset="0"/>
                <a:ea typeface="Lato" panose="020F0502020204030203" pitchFamily="34" charset="0"/>
                <a:cs typeface="Lato" panose="020F0502020204030203" pitchFamily="34" charset="0"/>
              </a:defRPr>
            </a:lvl2pPr>
            <a:lvl3pPr marL="914262" indent="0">
              <a:buNone/>
              <a:defRPr sz="2213" b="1">
                <a:solidFill>
                  <a:schemeClr val="tx2"/>
                </a:solidFill>
                <a:latin typeface="Lato" panose="020F0502020204030203" pitchFamily="34" charset="0"/>
                <a:ea typeface="Lato" panose="020F0502020204030203" pitchFamily="34" charset="0"/>
                <a:cs typeface="Lato" panose="020F0502020204030203" pitchFamily="34" charset="0"/>
              </a:defRPr>
            </a:lvl3pPr>
            <a:lvl4pPr marL="1371394" indent="0">
              <a:buNone/>
              <a:defRPr sz="2213" b="1">
                <a:solidFill>
                  <a:schemeClr val="tx2"/>
                </a:solidFill>
                <a:latin typeface="Lato" panose="020F0502020204030203" pitchFamily="34" charset="0"/>
                <a:ea typeface="Lato" panose="020F0502020204030203" pitchFamily="34" charset="0"/>
                <a:cs typeface="Lato" panose="020F0502020204030203" pitchFamily="34" charset="0"/>
              </a:defRPr>
            </a:lvl4pPr>
            <a:lvl5pPr marL="1828524" indent="0">
              <a:buNone/>
              <a:defRPr sz="2213" b="1">
                <a:solidFill>
                  <a:schemeClr val="tx2"/>
                </a:solidFill>
                <a:latin typeface="Lato" panose="020F0502020204030203" pitchFamily="34" charset="0"/>
                <a:ea typeface="Lato" panose="020F0502020204030203" pitchFamily="34" charset="0"/>
                <a:cs typeface="Lato" panose="020F0502020204030203" pitchFamily="34" charset="0"/>
              </a:defRPr>
            </a:lvl5pPr>
          </a:lstStyle>
          <a:p>
            <a:pPr lvl="0"/>
            <a:r>
              <a:rPr lang="en-GB"/>
              <a:t>Body copy goes here </a:t>
            </a:r>
          </a:p>
        </p:txBody>
      </p:sp>
      <p:sp>
        <p:nvSpPr>
          <p:cNvPr id="3" name="Text Placeholder 2">
            <a:extLst>
              <a:ext uri="{FF2B5EF4-FFF2-40B4-BE49-F238E27FC236}">
                <a16:creationId xmlns:a16="http://schemas.microsoft.com/office/drawing/2014/main" id="{CEEB01C4-CBF4-A24F-A340-D1902FFEEC83}"/>
              </a:ext>
            </a:extLst>
          </p:cNvPr>
          <p:cNvSpPr>
            <a:spLocks noGrp="1"/>
          </p:cNvSpPr>
          <p:nvPr>
            <p:ph type="body" sz="quarter" idx="19" hasCustomPrompt="1"/>
          </p:nvPr>
        </p:nvSpPr>
        <p:spPr>
          <a:xfrm>
            <a:off x="877939" y="854724"/>
            <a:ext cx="4514459" cy="565965"/>
          </a:xfrm>
          <a:prstGeom prst="rect">
            <a:avLst/>
          </a:prstGeom>
        </p:spPr>
        <p:txBody>
          <a:bodyPr/>
          <a:lstStyle>
            <a:lvl1pPr marL="0" indent="0">
              <a:buNone/>
              <a:defRPr sz="2213" b="1">
                <a:solidFill>
                  <a:schemeClr val="tx2"/>
                </a:solidFill>
                <a:latin typeface="Lato" panose="020F0502020204030203" pitchFamily="34" charset="0"/>
                <a:ea typeface="Lato" panose="020F0502020204030203" pitchFamily="34" charset="0"/>
                <a:cs typeface="Lato" panose="020F0502020204030203" pitchFamily="34" charset="0"/>
              </a:defRPr>
            </a:lvl1pPr>
            <a:lvl2pPr marL="457131" indent="0">
              <a:buNone/>
              <a:defRPr sz="2213" b="1">
                <a:solidFill>
                  <a:schemeClr val="tx2"/>
                </a:solidFill>
                <a:latin typeface="Lato" panose="020F0502020204030203" pitchFamily="34" charset="0"/>
                <a:ea typeface="Lato" panose="020F0502020204030203" pitchFamily="34" charset="0"/>
                <a:cs typeface="Lato" panose="020F0502020204030203" pitchFamily="34" charset="0"/>
              </a:defRPr>
            </a:lvl2pPr>
            <a:lvl3pPr marL="914262" indent="0">
              <a:buNone/>
              <a:defRPr sz="2213" b="1">
                <a:solidFill>
                  <a:schemeClr val="tx2"/>
                </a:solidFill>
                <a:latin typeface="Lato" panose="020F0502020204030203" pitchFamily="34" charset="0"/>
                <a:ea typeface="Lato" panose="020F0502020204030203" pitchFamily="34" charset="0"/>
                <a:cs typeface="Lato" panose="020F0502020204030203" pitchFamily="34" charset="0"/>
              </a:defRPr>
            </a:lvl3pPr>
            <a:lvl4pPr marL="1371394" indent="0">
              <a:buNone/>
              <a:defRPr sz="2213" b="1">
                <a:solidFill>
                  <a:schemeClr val="tx2"/>
                </a:solidFill>
                <a:latin typeface="Lato" panose="020F0502020204030203" pitchFamily="34" charset="0"/>
                <a:ea typeface="Lato" panose="020F0502020204030203" pitchFamily="34" charset="0"/>
                <a:cs typeface="Lato" panose="020F0502020204030203" pitchFamily="34" charset="0"/>
              </a:defRPr>
            </a:lvl4pPr>
            <a:lvl5pPr marL="1828524" indent="0">
              <a:buNone/>
              <a:defRPr sz="2213" b="1">
                <a:solidFill>
                  <a:schemeClr val="tx2"/>
                </a:solidFill>
                <a:latin typeface="Lato" panose="020F0502020204030203" pitchFamily="34" charset="0"/>
                <a:ea typeface="Lato" panose="020F0502020204030203" pitchFamily="34" charset="0"/>
                <a:cs typeface="Lato" panose="020F0502020204030203" pitchFamily="34" charset="0"/>
              </a:defRPr>
            </a:lvl5pPr>
          </a:lstStyle>
          <a:p>
            <a:pPr lvl="0"/>
            <a:r>
              <a:rPr lang="en-GB"/>
              <a:t>Title text goes here</a:t>
            </a:r>
          </a:p>
        </p:txBody>
      </p:sp>
    </p:spTree>
    <p:extLst>
      <p:ext uri="{BB962C8B-B14F-4D97-AF65-F5344CB8AC3E}">
        <p14:creationId xmlns:p14="http://schemas.microsoft.com/office/powerpoint/2010/main" val="3657909692"/>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4" name="Date Placeholder 3"/>
          <p:cNvSpPr>
            <a:spLocks noGrp="1"/>
          </p:cNvSpPr>
          <p:nvPr>
            <p:ph type="dt" sz="half" idx="10"/>
          </p:nvPr>
        </p:nvSpPr>
        <p:spPr/>
        <p:txBody>
          <a:bodyPr/>
          <a:lstStyle/>
          <a:p>
            <a:fld id="{30C37844-B6C1-5147-9CCD-BAFF09119696}" type="datetimeFigureOut">
              <a:rPr lang="en-US" smtClean="0"/>
              <a:t>10/1/2024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10652FC-2AD3-0140-A404-2F85095173EC}" type="slidenum">
              <a:rPr lang="en-US" smtClean="0"/>
              <a:t>‹#›</a:t>
            </a:fld>
            <a:endParaRPr lang="en-US"/>
          </a:p>
        </p:txBody>
      </p:sp>
      <p:pic>
        <p:nvPicPr>
          <p:cNvPr id="7" name="Picture 6" descr="A picture containing text, sign&#10;&#10;Description automatically generated">
            <a:extLst>
              <a:ext uri="{FF2B5EF4-FFF2-40B4-BE49-F238E27FC236}">
                <a16:creationId xmlns:a16="http://schemas.microsoft.com/office/drawing/2014/main" id="{89DEB336-237B-0A44-A9C5-35BC55A9E9F5}"/>
              </a:ext>
            </a:extLst>
          </p:cNvPr>
          <p:cNvPicPr>
            <a:picLocks noChangeAspect="1"/>
          </p:cNvPicPr>
          <p:nvPr userDrawn="1"/>
        </p:nvPicPr>
        <p:blipFill>
          <a:blip r:embed="rId2"/>
          <a:stretch>
            <a:fillRect/>
          </a:stretch>
        </p:blipFill>
        <p:spPr>
          <a:xfrm>
            <a:off x="9912349" y="334963"/>
            <a:ext cx="1908175" cy="772434"/>
          </a:xfrm>
          <a:prstGeom prst="rect">
            <a:avLst/>
          </a:prstGeom>
        </p:spPr>
      </p:pic>
    </p:spTree>
    <p:extLst>
      <p:ext uri="{BB962C8B-B14F-4D97-AF65-F5344CB8AC3E}">
        <p14:creationId xmlns:p14="http://schemas.microsoft.com/office/powerpoint/2010/main" val="1058255751"/>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type="title" preserve="1">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4" name="Date Placeholder 3"/>
          <p:cNvSpPr>
            <a:spLocks noGrp="1"/>
          </p:cNvSpPr>
          <p:nvPr>
            <p:ph type="dt" sz="half" idx="10"/>
          </p:nvPr>
        </p:nvSpPr>
        <p:spPr/>
        <p:txBody>
          <a:bodyPr/>
          <a:lstStyle/>
          <a:p>
            <a:fld id="{30C37844-B6C1-5147-9CCD-BAFF09119696}" type="datetimeFigureOut">
              <a:rPr lang="en-US" smtClean="0"/>
              <a:t>10/1/2024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10652FC-2AD3-0140-A404-2F85095173EC}" type="slidenum">
              <a:rPr lang="en-US" smtClean="0"/>
              <a:t>‹#›</a:t>
            </a:fld>
            <a:endParaRPr lang="en-US"/>
          </a:p>
        </p:txBody>
      </p:sp>
      <p:pic>
        <p:nvPicPr>
          <p:cNvPr id="8" name="Picture 7" descr="A picture containing text&#10;&#10;Description automatically generated">
            <a:extLst>
              <a:ext uri="{FF2B5EF4-FFF2-40B4-BE49-F238E27FC236}">
                <a16:creationId xmlns:a16="http://schemas.microsoft.com/office/drawing/2014/main" id="{7C6F77B0-D38A-6D46-9D20-FF6537760595}"/>
              </a:ext>
            </a:extLst>
          </p:cNvPr>
          <p:cNvPicPr>
            <a:picLocks noChangeAspect="1"/>
          </p:cNvPicPr>
          <p:nvPr userDrawn="1"/>
        </p:nvPicPr>
        <p:blipFill>
          <a:blip r:embed="rId2"/>
          <a:stretch>
            <a:fillRect/>
          </a:stretch>
        </p:blipFill>
        <p:spPr>
          <a:xfrm>
            <a:off x="9912348" y="296863"/>
            <a:ext cx="1908176" cy="772435"/>
          </a:xfrm>
          <a:prstGeom prst="rect">
            <a:avLst/>
          </a:prstGeom>
        </p:spPr>
      </p:pic>
    </p:spTree>
    <p:extLst>
      <p:ext uri="{BB962C8B-B14F-4D97-AF65-F5344CB8AC3E}">
        <p14:creationId xmlns:p14="http://schemas.microsoft.com/office/powerpoint/2010/main" val="927908709"/>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preserve="1" userDrawn="1">
  <p:cSld name="1/3 Teal">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7CE0C41B-69FF-6C45-B76D-C77578B10071}"/>
              </a:ext>
            </a:extLst>
          </p:cNvPr>
          <p:cNvSpPr/>
          <p:nvPr userDrawn="1"/>
        </p:nvSpPr>
        <p:spPr>
          <a:xfrm>
            <a:off x="0" y="0"/>
            <a:ext cx="4295775" cy="6858000"/>
          </a:xfrm>
          <a:prstGeom prst="rect">
            <a:avLst/>
          </a:prstGeom>
          <a:solidFill>
            <a:srgbClr val="00A9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descr="A picture containing text, sign&#10;&#10;Description automatically generated">
            <a:extLst>
              <a:ext uri="{FF2B5EF4-FFF2-40B4-BE49-F238E27FC236}">
                <a16:creationId xmlns:a16="http://schemas.microsoft.com/office/drawing/2014/main" id="{A37B8E2A-9C55-FF47-979B-4166296E68AC}"/>
              </a:ext>
            </a:extLst>
          </p:cNvPr>
          <p:cNvPicPr>
            <a:picLocks noChangeAspect="1"/>
          </p:cNvPicPr>
          <p:nvPr userDrawn="1"/>
        </p:nvPicPr>
        <p:blipFill>
          <a:blip r:embed="rId2"/>
          <a:stretch>
            <a:fillRect/>
          </a:stretch>
        </p:blipFill>
        <p:spPr>
          <a:xfrm>
            <a:off x="9912349" y="334963"/>
            <a:ext cx="1908175" cy="772434"/>
          </a:xfrm>
          <a:prstGeom prst="rect">
            <a:avLst/>
          </a:prstGeom>
        </p:spPr>
      </p:pic>
    </p:spTree>
    <p:extLst>
      <p:ext uri="{BB962C8B-B14F-4D97-AF65-F5344CB8AC3E}">
        <p14:creationId xmlns:p14="http://schemas.microsoft.com/office/powerpoint/2010/main" val="1242552484"/>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preserve="1" userDrawn="1">
  <p:cSld name="1/3 Teal and Lines">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7CE0C41B-69FF-6C45-B76D-C77578B10071}"/>
              </a:ext>
            </a:extLst>
          </p:cNvPr>
          <p:cNvSpPr/>
          <p:nvPr userDrawn="1"/>
        </p:nvSpPr>
        <p:spPr>
          <a:xfrm>
            <a:off x="0" y="0"/>
            <a:ext cx="4295775" cy="6858000"/>
          </a:xfrm>
          <a:prstGeom prst="rect">
            <a:avLst/>
          </a:prstGeom>
          <a:solidFill>
            <a:srgbClr val="00A9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descr="A picture containing text, sign&#10;&#10;Description automatically generated">
            <a:extLst>
              <a:ext uri="{FF2B5EF4-FFF2-40B4-BE49-F238E27FC236}">
                <a16:creationId xmlns:a16="http://schemas.microsoft.com/office/drawing/2014/main" id="{A37B8E2A-9C55-FF47-979B-4166296E68AC}"/>
              </a:ext>
            </a:extLst>
          </p:cNvPr>
          <p:cNvPicPr>
            <a:picLocks noChangeAspect="1"/>
          </p:cNvPicPr>
          <p:nvPr userDrawn="1"/>
        </p:nvPicPr>
        <p:blipFill>
          <a:blip r:embed="rId2"/>
          <a:stretch>
            <a:fillRect/>
          </a:stretch>
        </p:blipFill>
        <p:spPr>
          <a:xfrm>
            <a:off x="9912349" y="334963"/>
            <a:ext cx="1908175" cy="772434"/>
          </a:xfrm>
          <a:prstGeom prst="rect">
            <a:avLst/>
          </a:prstGeom>
        </p:spPr>
      </p:pic>
      <p:pic>
        <p:nvPicPr>
          <p:cNvPr id="4" name="Picture 3">
            <a:extLst>
              <a:ext uri="{FF2B5EF4-FFF2-40B4-BE49-F238E27FC236}">
                <a16:creationId xmlns:a16="http://schemas.microsoft.com/office/drawing/2014/main" id="{71AE3DFC-A247-B340-AB77-8A7B707A1730}"/>
              </a:ext>
            </a:extLst>
          </p:cNvPr>
          <p:cNvPicPr>
            <a:picLocks noChangeAspect="1"/>
          </p:cNvPicPr>
          <p:nvPr userDrawn="1"/>
        </p:nvPicPr>
        <p:blipFill rotWithShape="1">
          <a:blip r:embed="rId3">
            <a:alphaModFix amt="20000"/>
          </a:blip>
          <a:srcRect t="25169" b="14298"/>
          <a:stretch/>
        </p:blipFill>
        <p:spPr>
          <a:xfrm>
            <a:off x="4187824" y="1"/>
            <a:ext cx="8005788" cy="6858000"/>
          </a:xfrm>
          <a:prstGeom prst="rect">
            <a:avLst/>
          </a:prstGeom>
        </p:spPr>
      </p:pic>
    </p:spTree>
    <p:extLst>
      <p:ext uri="{BB962C8B-B14F-4D97-AF65-F5344CB8AC3E}">
        <p14:creationId xmlns:p14="http://schemas.microsoft.com/office/powerpoint/2010/main" val="2184136687"/>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preserve="1" userDrawn="1">
  <p:cSld name="1/3 Teal and Line Shaddow">
    <p:spTree>
      <p:nvGrpSpPr>
        <p:cNvPr id="1" name=""/>
        <p:cNvGrpSpPr/>
        <p:nvPr/>
      </p:nvGrpSpPr>
      <p:grpSpPr>
        <a:xfrm>
          <a:off x="0" y="0"/>
          <a:ext cx="0" cy="0"/>
          <a:chOff x="0" y="0"/>
          <a:chExt cx="0" cy="0"/>
        </a:xfrm>
      </p:grpSpPr>
      <p:pic>
        <p:nvPicPr>
          <p:cNvPr id="8" name="Picture 7" descr="A picture containing text, sign&#10;&#10;Description automatically generated">
            <a:extLst>
              <a:ext uri="{FF2B5EF4-FFF2-40B4-BE49-F238E27FC236}">
                <a16:creationId xmlns:a16="http://schemas.microsoft.com/office/drawing/2014/main" id="{A37B8E2A-9C55-FF47-979B-4166296E68AC}"/>
              </a:ext>
            </a:extLst>
          </p:cNvPr>
          <p:cNvPicPr>
            <a:picLocks noChangeAspect="1"/>
          </p:cNvPicPr>
          <p:nvPr userDrawn="1"/>
        </p:nvPicPr>
        <p:blipFill>
          <a:blip r:embed="rId2"/>
          <a:stretch>
            <a:fillRect/>
          </a:stretch>
        </p:blipFill>
        <p:spPr>
          <a:xfrm>
            <a:off x="9912349" y="334963"/>
            <a:ext cx="1908175" cy="772434"/>
          </a:xfrm>
          <a:prstGeom prst="rect">
            <a:avLst/>
          </a:prstGeom>
        </p:spPr>
      </p:pic>
      <p:sp>
        <p:nvSpPr>
          <p:cNvPr id="4" name="Rectangle 3">
            <a:extLst>
              <a:ext uri="{FF2B5EF4-FFF2-40B4-BE49-F238E27FC236}">
                <a16:creationId xmlns:a16="http://schemas.microsoft.com/office/drawing/2014/main" id="{85AAACFD-F6AA-AB4D-8FFD-0933B201C669}"/>
              </a:ext>
            </a:extLst>
          </p:cNvPr>
          <p:cNvSpPr/>
          <p:nvPr userDrawn="1"/>
        </p:nvSpPr>
        <p:spPr>
          <a:xfrm>
            <a:off x="0" y="0"/>
            <a:ext cx="4295775" cy="6858000"/>
          </a:xfrm>
          <a:prstGeom prst="rect">
            <a:avLst/>
          </a:prstGeom>
          <a:solidFill>
            <a:srgbClr val="00A9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pic>
        <p:nvPicPr>
          <p:cNvPr id="5" name="Graphic 4">
            <a:extLst>
              <a:ext uri="{FF2B5EF4-FFF2-40B4-BE49-F238E27FC236}">
                <a16:creationId xmlns:a16="http://schemas.microsoft.com/office/drawing/2014/main" id="{115C5446-B212-CC47-8F52-ABB36D4E0E41}"/>
              </a:ext>
            </a:extLst>
          </p:cNvPr>
          <p:cNvPicPr>
            <a:picLocks noChangeAspect="1"/>
          </p:cNvPicPr>
          <p:nvPr userDrawn="1"/>
        </p:nvPicPr>
        <p:blipFill rotWithShape="1">
          <a:blip r:embed="rId3">
            <a:extLst>
              <a:ext uri="{96DAC541-7B7A-43D3-8B79-37D633B846F1}">
                <asvg:svgBlip xmlns:asvg="http://schemas.microsoft.com/office/drawing/2016/SVG/main" r:embed="rId4"/>
              </a:ext>
            </a:extLst>
          </a:blip>
          <a:srcRect l="61607" t="32365" r="37077" b="41599"/>
          <a:stretch/>
        </p:blipFill>
        <p:spPr>
          <a:xfrm>
            <a:off x="4289459" y="560597"/>
            <a:ext cx="310092" cy="6297403"/>
          </a:xfrm>
          <a:prstGeom prst="rect">
            <a:avLst/>
          </a:prstGeom>
        </p:spPr>
      </p:pic>
    </p:spTree>
    <p:extLst>
      <p:ext uri="{BB962C8B-B14F-4D97-AF65-F5344CB8AC3E}">
        <p14:creationId xmlns:p14="http://schemas.microsoft.com/office/powerpoint/2010/main" val="1738432683"/>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7CE0C41B-69FF-6C45-B76D-C77578B10071}"/>
              </a:ext>
            </a:extLst>
          </p:cNvPr>
          <p:cNvSpPr/>
          <p:nvPr userDrawn="1"/>
        </p:nvSpPr>
        <p:spPr>
          <a:xfrm>
            <a:off x="0" y="0"/>
            <a:ext cx="4295775" cy="6858000"/>
          </a:xfrm>
          <a:prstGeom prst="rect">
            <a:avLst/>
          </a:prstGeom>
          <a:solidFill>
            <a:srgbClr val="00A9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descr="A picture containing text, sign&#10;&#10;Description automatically generated">
            <a:extLst>
              <a:ext uri="{FF2B5EF4-FFF2-40B4-BE49-F238E27FC236}">
                <a16:creationId xmlns:a16="http://schemas.microsoft.com/office/drawing/2014/main" id="{A37B8E2A-9C55-FF47-979B-4166296E68AC}"/>
              </a:ext>
            </a:extLst>
          </p:cNvPr>
          <p:cNvPicPr>
            <a:picLocks noChangeAspect="1"/>
          </p:cNvPicPr>
          <p:nvPr userDrawn="1"/>
        </p:nvPicPr>
        <p:blipFill>
          <a:blip r:embed="rId2"/>
          <a:stretch>
            <a:fillRect/>
          </a:stretch>
        </p:blipFill>
        <p:spPr>
          <a:xfrm>
            <a:off x="9912349" y="334963"/>
            <a:ext cx="1908175" cy="772434"/>
          </a:xfrm>
          <a:prstGeom prst="rect">
            <a:avLst/>
          </a:prstGeom>
        </p:spPr>
      </p:pic>
    </p:spTree>
    <p:extLst>
      <p:ext uri="{BB962C8B-B14F-4D97-AF65-F5344CB8AC3E}">
        <p14:creationId xmlns:p14="http://schemas.microsoft.com/office/powerpoint/2010/main" val="765734999"/>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preserve="1" userDrawn="1">
  <p:cSld name="13_Title and Content">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7CE0C41B-69FF-6C45-B76D-C77578B10071}"/>
              </a:ext>
            </a:extLst>
          </p:cNvPr>
          <p:cNvSpPr/>
          <p:nvPr userDrawn="1"/>
        </p:nvSpPr>
        <p:spPr>
          <a:xfrm>
            <a:off x="0" y="0"/>
            <a:ext cx="4295775" cy="6858000"/>
          </a:xfrm>
          <a:prstGeom prst="rect">
            <a:avLst/>
          </a:prstGeom>
          <a:solidFill>
            <a:srgbClr val="00A9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descr="A picture containing text, sign&#10;&#10;Description automatically generated">
            <a:extLst>
              <a:ext uri="{FF2B5EF4-FFF2-40B4-BE49-F238E27FC236}">
                <a16:creationId xmlns:a16="http://schemas.microsoft.com/office/drawing/2014/main" id="{A37B8E2A-9C55-FF47-979B-4166296E68AC}"/>
              </a:ext>
            </a:extLst>
          </p:cNvPr>
          <p:cNvPicPr>
            <a:picLocks noChangeAspect="1"/>
          </p:cNvPicPr>
          <p:nvPr userDrawn="1"/>
        </p:nvPicPr>
        <p:blipFill>
          <a:blip r:embed="rId2"/>
          <a:stretch>
            <a:fillRect/>
          </a:stretch>
        </p:blipFill>
        <p:spPr>
          <a:xfrm>
            <a:off x="9912349" y="334963"/>
            <a:ext cx="1908175" cy="772434"/>
          </a:xfrm>
          <a:prstGeom prst="rect">
            <a:avLst/>
          </a:prstGeom>
        </p:spPr>
      </p:pic>
      <p:pic>
        <p:nvPicPr>
          <p:cNvPr id="4" name="Picture 3">
            <a:extLst>
              <a:ext uri="{FF2B5EF4-FFF2-40B4-BE49-F238E27FC236}">
                <a16:creationId xmlns:a16="http://schemas.microsoft.com/office/drawing/2014/main" id="{71AE3DFC-A247-B340-AB77-8A7B707A1730}"/>
              </a:ext>
            </a:extLst>
          </p:cNvPr>
          <p:cNvPicPr>
            <a:picLocks noChangeAspect="1"/>
          </p:cNvPicPr>
          <p:nvPr userDrawn="1"/>
        </p:nvPicPr>
        <p:blipFill rotWithShape="1">
          <a:blip r:embed="rId3">
            <a:alphaModFix amt="20000"/>
          </a:blip>
          <a:srcRect t="25169" b="14298"/>
          <a:stretch/>
        </p:blipFill>
        <p:spPr>
          <a:xfrm>
            <a:off x="4187824" y="1"/>
            <a:ext cx="8005788" cy="6858000"/>
          </a:xfrm>
          <a:prstGeom prst="rect">
            <a:avLst/>
          </a:prstGeom>
        </p:spPr>
      </p:pic>
    </p:spTree>
    <p:extLst>
      <p:ext uri="{BB962C8B-B14F-4D97-AF65-F5344CB8AC3E}">
        <p14:creationId xmlns:p14="http://schemas.microsoft.com/office/powerpoint/2010/main" val="2348164105"/>
      </p:ext>
    </p:extLst>
  </p:cSld>
  <p:clrMapOvr>
    <a:masterClrMapping/>
  </p:clrMapOvr>
</p:sldLayout>
</file>

<file path=ppt/slideMasters/_rels/slideMaster1.xml.rels><?xml version="1.0" encoding="UTF-8" standalone="yes"?>
<Relationships xmlns="http://schemas.openxmlformats.org/package/2006/relationships"><Relationship Id="rId26" Type="http://schemas.openxmlformats.org/officeDocument/2006/relationships/slideLayout" Target="../slideLayouts/slideLayout26.xml"/><Relationship Id="rId21" Type="http://schemas.openxmlformats.org/officeDocument/2006/relationships/slideLayout" Target="../slideLayouts/slideLayout21.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63" Type="http://schemas.openxmlformats.org/officeDocument/2006/relationships/slideLayout" Target="../slideLayouts/slideLayout63.xml"/><Relationship Id="rId68" Type="http://schemas.openxmlformats.org/officeDocument/2006/relationships/slideLayout" Target="../slideLayouts/slideLayout68.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8" Type="http://schemas.openxmlformats.org/officeDocument/2006/relationships/slideLayout" Target="../slideLayouts/slideLayout58.xml"/><Relationship Id="rId66" Type="http://schemas.openxmlformats.org/officeDocument/2006/relationships/slideLayout" Target="../slideLayouts/slideLayout66.xml"/><Relationship Id="rId74" Type="http://schemas.openxmlformats.org/officeDocument/2006/relationships/theme" Target="../theme/theme1.xml"/><Relationship Id="rId5" Type="http://schemas.openxmlformats.org/officeDocument/2006/relationships/slideLayout" Target="../slideLayouts/slideLayout5.xml"/><Relationship Id="rId61" Type="http://schemas.openxmlformats.org/officeDocument/2006/relationships/slideLayout" Target="../slideLayouts/slideLayout61.xml"/><Relationship Id="rId19" Type="http://schemas.openxmlformats.org/officeDocument/2006/relationships/slideLayout" Target="../slideLayouts/slideLayout1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slideLayout" Target="../slideLayouts/slideLayout56.xml"/><Relationship Id="rId64" Type="http://schemas.openxmlformats.org/officeDocument/2006/relationships/slideLayout" Target="../slideLayouts/slideLayout64.xml"/><Relationship Id="rId69" Type="http://schemas.openxmlformats.org/officeDocument/2006/relationships/slideLayout" Target="../slideLayouts/slideLayout69.xml"/><Relationship Id="rId8" Type="http://schemas.openxmlformats.org/officeDocument/2006/relationships/slideLayout" Target="../slideLayouts/slideLayout8.xml"/><Relationship Id="rId51" Type="http://schemas.openxmlformats.org/officeDocument/2006/relationships/slideLayout" Target="../slideLayouts/slideLayout51.xml"/><Relationship Id="rId72" Type="http://schemas.openxmlformats.org/officeDocument/2006/relationships/slideLayout" Target="../slideLayouts/slideLayout72.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slideLayout" Target="../slideLayouts/slideLayout59.xml"/><Relationship Id="rId67" Type="http://schemas.openxmlformats.org/officeDocument/2006/relationships/slideLayout" Target="../slideLayouts/slideLayout67.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62" Type="http://schemas.openxmlformats.org/officeDocument/2006/relationships/slideLayout" Target="../slideLayouts/slideLayout62.xml"/><Relationship Id="rId70" Type="http://schemas.openxmlformats.org/officeDocument/2006/relationships/slideLayout" Target="../slideLayouts/slideLayout70.xml"/><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slideLayout" Target="../slideLayouts/slideLayout57.xml"/><Relationship Id="rId10" Type="http://schemas.openxmlformats.org/officeDocument/2006/relationships/slideLayout" Target="../slideLayouts/slideLayout10.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slideLayout" Target="../slideLayouts/slideLayout60.xml"/><Relationship Id="rId65" Type="http://schemas.openxmlformats.org/officeDocument/2006/relationships/slideLayout" Target="../slideLayouts/slideLayout65.xml"/><Relationship Id="rId73" Type="http://schemas.openxmlformats.org/officeDocument/2006/relationships/slideLayout" Target="../slideLayouts/slideLayout73.xml"/><Relationship Id="rId4" Type="http://schemas.openxmlformats.org/officeDocument/2006/relationships/slideLayout" Target="../slideLayouts/slideLayout4.xml"/><Relationship Id="rId9" Type="http://schemas.openxmlformats.org/officeDocument/2006/relationships/slideLayout" Target="../slideLayouts/slideLayout9.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9" Type="http://schemas.openxmlformats.org/officeDocument/2006/relationships/slideLayout" Target="../slideLayouts/slideLayout39.xml"/><Relationship Id="rId34" Type="http://schemas.openxmlformats.org/officeDocument/2006/relationships/slideLayout" Target="../slideLayouts/slideLayout34.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7" Type="http://schemas.openxmlformats.org/officeDocument/2006/relationships/slideLayout" Target="../slideLayouts/slideLayout7.xml"/><Relationship Id="rId71" Type="http://schemas.openxmlformats.org/officeDocument/2006/relationships/slideLayout" Target="../slideLayouts/slideLayout71.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76.xml"/><Relationship Id="rId2" Type="http://schemas.openxmlformats.org/officeDocument/2006/relationships/slideLayout" Target="../slideLayouts/slideLayout75.xml"/><Relationship Id="rId1" Type="http://schemas.openxmlformats.org/officeDocument/2006/relationships/slideLayout" Target="../slideLayouts/slideLayout74.xml"/><Relationship Id="rId6" Type="http://schemas.openxmlformats.org/officeDocument/2006/relationships/image" Target="../media/image11.emf"/><Relationship Id="rId5" Type="http://schemas.openxmlformats.org/officeDocument/2006/relationships/theme" Target="../theme/theme2.xml"/><Relationship Id="rId4" Type="http://schemas.openxmlformats.org/officeDocument/2006/relationships/slideLayout" Target="../slideLayouts/slideLayout77.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80.xml"/><Relationship Id="rId7" Type="http://schemas.openxmlformats.org/officeDocument/2006/relationships/image" Target="../media/image12.emf"/><Relationship Id="rId2" Type="http://schemas.openxmlformats.org/officeDocument/2006/relationships/slideLayout" Target="../slideLayouts/slideLayout79.xml"/><Relationship Id="rId1" Type="http://schemas.openxmlformats.org/officeDocument/2006/relationships/slideLayout" Target="../slideLayouts/slideLayout78.xml"/><Relationship Id="rId6" Type="http://schemas.openxmlformats.org/officeDocument/2006/relationships/theme" Target="../theme/theme3.xml"/><Relationship Id="rId5" Type="http://schemas.openxmlformats.org/officeDocument/2006/relationships/slideLayout" Target="../slideLayouts/slideLayout82.xml"/><Relationship Id="rId4" Type="http://schemas.openxmlformats.org/officeDocument/2006/relationships/slideLayout" Target="../slideLayouts/slideLayout8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90.xml"/><Relationship Id="rId13" Type="http://schemas.openxmlformats.org/officeDocument/2006/relationships/image" Target="../media/image19.emf"/><Relationship Id="rId3" Type="http://schemas.openxmlformats.org/officeDocument/2006/relationships/slideLayout" Target="../slideLayouts/slideLayout85.xml"/><Relationship Id="rId7" Type="http://schemas.openxmlformats.org/officeDocument/2006/relationships/slideLayout" Target="../slideLayouts/slideLayout89.xml"/><Relationship Id="rId12" Type="http://schemas.openxmlformats.org/officeDocument/2006/relationships/image" Target="../media/image18.png"/><Relationship Id="rId2" Type="http://schemas.openxmlformats.org/officeDocument/2006/relationships/slideLayout" Target="../slideLayouts/slideLayout84.xml"/><Relationship Id="rId1" Type="http://schemas.openxmlformats.org/officeDocument/2006/relationships/slideLayout" Target="../slideLayouts/slideLayout83.xml"/><Relationship Id="rId6" Type="http://schemas.openxmlformats.org/officeDocument/2006/relationships/slideLayout" Target="../slideLayouts/slideLayout88.xml"/><Relationship Id="rId11" Type="http://schemas.openxmlformats.org/officeDocument/2006/relationships/theme" Target="../theme/theme4.xml"/><Relationship Id="rId5" Type="http://schemas.openxmlformats.org/officeDocument/2006/relationships/slideLayout" Target="../slideLayouts/slideLayout87.xml"/><Relationship Id="rId10" Type="http://schemas.openxmlformats.org/officeDocument/2006/relationships/slideLayout" Target="../slideLayouts/slideLayout92.xml"/><Relationship Id="rId4" Type="http://schemas.openxmlformats.org/officeDocument/2006/relationships/slideLayout" Target="../slideLayouts/slideLayout86.xml"/><Relationship Id="rId9" Type="http://schemas.openxmlformats.org/officeDocument/2006/relationships/slideLayout" Target="../slideLayouts/slideLayout91.xml"/></Relationships>
</file>

<file path=ppt/slideMasters/_rels/slideMaster5.xml.rels><?xml version="1.0" encoding="UTF-8" standalone="yes"?>
<Relationships xmlns="http://schemas.openxmlformats.org/package/2006/relationships"><Relationship Id="rId13" Type="http://schemas.openxmlformats.org/officeDocument/2006/relationships/slideLayout" Target="../slideLayouts/slideLayout105.xml"/><Relationship Id="rId18" Type="http://schemas.openxmlformats.org/officeDocument/2006/relationships/slideLayout" Target="../slideLayouts/slideLayout110.xml"/><Relationship Id="rId26" Type="http://schemas.openxmlformats.org/officeDocument/2006/relationships/slideLayout" Target="../slideLayouts/slideLayout118.xml"/><Relationship Id="rId39" Type="http://schemas.openxmlformats.org/officeDocument/2006/relationships/slideLayout" Target="../slideLayouts/slideLayout131.xml"/><Relationship Id="rId21" Type="http://schemas.openxmlformats.org/officeDocument/2006/relationships/slideLayout" Target="../slideLayouts/slideLayout113.xml"/><Relationship Id="rId34" Type="http://schemas.openxmlformats.org/officeDocument/2006/relationships/slideLayout" Target="../slideLayouts/slideLayout126.xml"/><Relationship Id="rId42" Type="http://schemas.openxmlformats.org/officeDocument/2006/relationships/slideLayout" Target="../slideLayouts/slideLayout134.xml"/><Relationship Id="rId47" Type="http://schemas.openxmlformats.org/officeDocument/2006/relationships/slideLayout" Target="../slideLayouts/slideLayout139.xml"/><Relationship Id="rId7" Type="http://schemas.openxmlformats.org/officeDocument/2006/relationships/slideLayout" Target="../slideLayouts/slideLayout99.xml"/><Relationship Id="rId2" Type="http://schemas.openxmlformats.org/officeDocument/2006/relationships/slideLayout" Target="../slideLayouts/slideLayout94.xml"/><Relationship Id="rId16" Type="http://schemas.openxmlformats.org/officeDocument/2006/relationships/slideLayout" Target="../slideLayouts/slideLayout108.xml"/><Relationship Id="rId29" Type="http://schemas.openxmlformats.org/officeDocument/2006/relationships/slideLayout" Target="../slideLayouts/slideLayout121.xml"/><Relationship Id="rId1" Type="http://schemas.openxmlformats.org/officeDocument/2006/relationships/slideLayout" Target="../slideLayouts/slideLayout93.xml"/><Relationship Id="rId6" Type="http://schemas.openxmlformats.org/officeDocument/2006/relationships/slideLayout" Target="../slideLayouts/slideLayout98.xml"/><Relationship Id="rId11" Type="http://schemas.openxmlformats.org/officeDocument/2006/relationships/slideLayout" Target="../slideLayouts/slideLayout103.xml"/><Relationship Id="rId24" Type="http://schemas.openxmlformats.org/officeDocument/2006/relationships/slideLayout" Target="../slideLayouts/slideLayout116.xml"/><Relationship Id="rId32" Type="http://schemas.openxmlformats.org/officeDocument/2006/relationships/slideLayout" Target="../slideLayouts/slideLayout124.xml"/><Relationship Id="rId37" Type="http://schemas.openxmlformats.org/officeDocument/2006/relationships/slideLayout" Target="../slideLayouts/slideLayout129.xml"/><Relationship Id="rId40" Type="http://schemas.openxmlformats.org/officeDocument/2006/relationships/slideLayout" Target="../slideLayouts/slideLayout132.xml"/><Relationship Id="rId45" Type="http://schemas.openxmlformats.org/officeDocument/2006/relationships/slideLayout" Target="../slideLayouts/slideLayout137.xml"/><Relationship Id="rId5" Type="http://schemas.openxmlformats.org/officeDocument/2006/relationships/slideLayout" Target="../slideLayouts/slideLayout97.xml"/><Relationship Id="rId15" Type="http://schemas.openxmlformats.org/officeDocument/2006/relationships/slideLayout" Target="../slideLayouts/slideLayout107.xml"/><Relationship Id="rId23" Type="http://schemas.openxmlformats.org/officeDocument/2006/relationships/slideLayout" Target="../slideLayouts/slideLayout115.xml"/><Relationship Id="rId28" Type="http://schemas.openxmlformats.org/officeDocument/2006/relationships/slideLayout" Target="../slideLayouts/slideLayout120.xml"/><Relationship Id="rId36" Type="http://schemas.openxmlformats.org/officeDocument/2006/relationships/slideLayout" Target="../slideLayouts/slideLayout128.xml"/><Relationship Id="rId10" Type="http://schemas.openxmlformats.org/officeDocument/2006/relationships/slideLayout" Target="../slideLayouts/slideLayout102.xml"/><Relationship Id="rId19" Type="http://schemas.openxmlformats.org/officeDocument/2006/relationships/slideLayout" Target="../slideLayouts/slideLayout111.xml"/><Relationship Id="rId31" Type="http://schemas.openxmlformats.org/officeDocument/2006/relationships/slideLayout" Target="../slideLayouts/slideLayout123.xml"/><Relationship Id="rId44" Type="http://schemas.openxmlformats.org/officeDocument/2006/relationships/slideLayout" Target="../slideLayouts/slideLayout136.xml"/><Relationship Id="rId4" Type="http://schemas.openxmlformats.org/officeDocument/2006/relationships/slideLayout" Target="../slideLayouts/slideLayout96.xml"/><Relationship Id="rId9" Type="http://schemas.openxmlformats.org/officeDocument/2006/relationships/slideLayout" Target="../slideLayouts/slideLayout101.xml"/><Relationship Id="rId14" Type="http://schemas.openxmlformats.org/officeDocument/2006/relationships/slideLayout" Target="../slideLayouts/slideLayout106.xml"/><Relationship Id="rId22" Type="http://schemas.openxmlformats.org/officeDocument/2006/relationships/slideLayout" Target="../slideLayouts/slideLayout114.xml"/><Relationship Id="rId27" Type="http://schemas.openxmlformats.org/officeDocument/2006/relationships/slideLayout" Target="../slideLayouts/slideLayout119.xml"/><Relationship Id="rId30" Type="http://schemas.openxmlformats.org/officeDocument/2006/relationships/slideLayout" Target="../slideLayouts/slideLayout122.xml"/><Relationship Id="rId35" Type="http://schemas.openxmlformats.org/officeDocument/2006/relationships/slideLayout" Target="../slideLayouts/slideLayout127.xml"/><Relationship Id="rId43" Type="http://schemas.openxmlformats.org/officeDocument/2006/relationships/slideLayout" Target="../slideLayouts/slideLayout135.xml"/><Relationship Id="rId48" Type="http://schemas.openxmlformats.org/officeDocument/2006/relationships/theme" Target="../theme/theme5.xml"/><Relationship Id="rId8" Type="http://schemas.openxmlformats.org/officeDocument/2006/relationships/slideLayout" Target="../slideLayouts/slideLayout100.xml"/><Relationship Id="rId3" Type="http://schemas.openxmlformats.org/officeDocument/2006/relationships/slideLayout" Target="../slideLayouts/slideLayout95.xml"/><Relationship Id="rId12" Type="http://schemas.openxmlformats.org/officeDocument/2006/relationships/slideLayout" Target="../slideLayouts/slideLayout104.xml"/><Relationship Id="rId17" Type="http://schemas.openxmlformats.org/officeDocument/2006/relationships/slideLayout" Target="../slideLayouts/slideLayout109.xml"/><Relationship Id="rId25" Type="http://schemas.openxmlformats.org/officeDocument/2006/relationships/slideLayout" Target="../slideLayouts/slideLayout117.xml"/><Relationship Id="rId33" Type="http://schemas.openxmlformats.org/officeDocument/2006/relationships/slideLayout" Target="../slideLayouts/slideLayout125.xml"/><Relationship Id="rId38" Type="http://schemas.openxmlformats.org/officeDocument/2006/relationships/slideLayout" Target="../slideLayouts/slideLayout130.xml"/><Relationship Id="rId46" Type="http://schemas.openxmlformats.org/officeDocument/2006/relationships/slideLayout" Target="../slideLayouts/slideLayout138.xml"/><Relationship Id="rId20" Type="http://schemas.openxmlformats.org/officeDocument/2006/relationships/slideLayout" Target="../slideLayouts/slideLayout112.xml"/><Relationship Id="rId41" Type="http://schemas.openxmlformats.org/officeDocument/2006/relationships/slideLayout" Target="../slideLayouts/slideLayout133.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147.xml"/><Relationship Id="rId13" Type="http://schemas.openxmlformats.org/officeDocument/2006/relationships/slideLayout" Target="../slideLayouts/slideLayout152.xml"/><Relationship Id="rId18" Type="http://schemas.openxmlformats.org/officeDocument/2006/relationships/slideLayout" Target="../slideLayouts/slideLayout157.xml"/><Relationship Id="rId26" Type="http://schemas.openxmlformats.org/officeDocument/2006/relationships/slideLayout" Target="../slideLayouts/slideLayout165.xml"/><Relationship Id="rId3" Type="http://schemas.openxmlformats.org/officeDocument/2006/relationships/slideLayout" Target="../slideLayouts/slideLayout142.xml"/><Relationship Id="rId21" Type="http://schemas.openxmlformats.org/officeDocument/2006/relationships/slideLayout" Target="../slideLayouts/slideLayout160.xml"/><Relationship Id="rId7" Type="http://schemas.openxmlformats.org/officeDocument/2006/relationships/slideLayout" Target="../slideLayouts/slideLayout146.xml"/><Relationship Id="rId12" Type="http://schemas.openxmlformats.org/officeDocument/2006/relationships/slideLayout" Target="../slideLayouts/slideLayout151.xml"/><Relationship Id="rId17" Type="http://schemas.openxmlformats.org/officeDocument/2006/relationships/slideLayout" Target="../slideLayouts/slideLayout156.xml"/><Relationship Id="rId25" Type="http://schemas.openxmlformats.org/officeDocument/2006/relationships/slideLayout" Target="../slideLayouts/slideLayout164.xml"/><Relationship Id="rId2" Type="http://schemas.openxmlformats.org/officeDocument/2006/relationships/slideLayout" Target="../slideLayouts/slideLayout141.xml"/><Relationship Id="rId16" Type="http://schemas.openxmlformats.org/officeDocument/2006/relationships/slideLayout" Target="../slideLayouts/slideLayout155.xml"/><Relationship Id="rId20" Type="http://schemas.openxmlformats.org/officeDocument/2006/relationships/slideLayout" Target="../slideLayouts/slideLayout159.xml"/><Relationship Id="rId1" Type="http://schemas.openxmlformats.org/officeDocument/2006/relationships/slideLayout" Target="../slideLayouts/slideLayout140.xml"/><Relationship Id="rId6" Type="http://schemas.openxmlformats.org/officeDocument/2006/relationships/slideLayout" Target="../slideLayouts/slideLayout145.xml"/><Relationship Id="rId11" Type="http://schemas.openxmlformats.org/officeDocument/2006/relationships/slideLayout" Target="../slideLayouts/slideLayout150.xml"/><Relationship Id="rId24" Type="http://schemas.openxmlformats.org/officeDocument/2006/relationships/slideLayout" Target="../slideLayouts/slideLayout163.xml"/><Relationship Id="rId5" Type="http://schemas.openxmlformats.org/officeDocument/2006/relationships/slideLayout" Target="../slideLayouts/slideLayout144.xml"/><Relationship Id="rId15" Type="http://schemas.openxmlformats.org/officeDocument/2006/relationships/slideLayout" Target="../slideLayouts/slideLayout154.xml"/><Relationship Id="rId23" Type="http://schemas.openxmlformats.org/officeDocument/2006/relationships/slideLayout" Target="../slideLayouts/slideLayout162.xml"/><Relationship Id="rId28" Type="http://schemas.openxmlformats.org/officeDocument/2006/relationships/theme" Target="../theme/theme6.xml"/><Relationship Id="rId10" Type="http://schemas.openxmlformats.org/officeDocument/2006/relationships/slideLayout" Target="../slideLayouts/slideLayout149.xml"/><Relationship Id="rId19" Type="http://schemas.openxmlformats.org/officeDocument/2006/relationships/slideLayout" Target="../slideLayouts/slideLayout158.xml"/><Relationship Id="rId4" Type="http://schemas.openxmlformats.org/officeDocument/2006/relationships/slideLayout" Target="../slideLayouts/slideLayout143.xml"/><Relationship Id="rId9" Type="http://schemas.openxmlformats.org/officeDocument/2006/relationships/slideLayout" Target="../slideLayouts/slideLayout148.xml"/><Relationship Id="rId14" Type="http://schemas.openxmlformats.org/officeDocument/2006/relationships/slideLayout" Target="../slideLayouts/slideLayout153.xml"/><Relationship Id="rId22" Type="http://schemas.openxmlformats.org/officeDocument/2006/relationships/slideLayout" Target="../slideLayouts/slideLayout161.xml"/><Relationship Id="rId27" Type="http://schemas.openxmlformats.org/officeDocument/2006/relationships/slideLayout" Target="../slideLayouts/slideLayout166.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174.xml"/><Relationship Id="rId3" Type="http://schemas.openxmlformats.org/officeDocument/2006/relationships/slideLayout" Target="../slideLayouts/slideLayout169.xml"/><Relationship Id="rId7" Type="http://schemas.openxmlformats.org/officeDocument/2006/relationships/slideLayout" Target="../slideLayouts/slideLayout173.xml"/><Relationship Id="rId12" Type="http://schemas.openxmlformats.org/officeDocument/2006/relationships/theme" Target="../theme/theme7.xml"/><Relationship Id="rId2" Type="http://schemas.openxmlformats.org/officeDocument/2006/relationships/slideLayout" Target="../slideLayouts/slideLayout168.xml"/><Relationship Id="rId1" Type="http://schemas.openxmlformats.org/officeDocument/2006/relationships/slideLayout" Target="../slideLayouts/slideLayout167.xml"/><Relationship Id="rId6" Type="http://schemas.openxmlformats.org/officeDocument/2006/relationships/slideLayout" Target="../slideLayouts/slideLayout172.xml"/><Relationship Id="rId11" Type="http://schemas.openxmlformats.org/officeDocument/2006/relationships/slideLayout" Target="../slideLayouts/slideLayout177.xml"/><Relationship Id="rId5" Type="http://schemas.openxmlformats.org/officeDocument/2006/relationships/slideLayout" Target="../slideLayouts/slideLayout171.xml"/><Relationship Id="rId10" Type="http://schemas.openxmlformats.org/officeDocument/2006/relationships/slideLayout" Target="../slideLayouts/slideLayout176.xml"/><Relationship Id="rId4" Type="http://schemas.openxmlformats.org/officeDocument/2006/relationships/slideLayout" Target="../slideLayouts/slideLayout170.xml"/><Relationship Id="rId9" Type="http://schemas.openxmlformats.org/officeDocument/2006/relationships/slideLayout" Target="../slideLayouts/slideLayout17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0C37844-B6C1-5147-9CCD-BAFF09119696}" type="datetimeFigureOut">
              <a:rPr lang="en-US" smtClean="0"/>
              <a:t>10/1/2024</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10652FC-2AD3-0140-A404-2F85095173EC}" type="slidenum">
              <a:rPr lang="en-US" smtClean="0"/>
              <a:t>‹#›</a:t>
            </a:fld>
            <a:endParaRPr lang="en-US"/>
          </a:p>
        </p:txBody>
      </p:sp>
    </p:spTree>
    <p:extLst>
      <p:ext uri="{BB962C8B-B14F-4D97-AF65-F5344CB8AC3E}">
        <p14:creationId xmlns:p14="http://schemas.microsoft.com/office/powerpoint/2010/main" val="463209247"/>
      </p:ext>
    </p:extLst>
  </p:cSld>
  <p:clrMap bg1="lt1" tx1="dk1" bg2="lt2" tx2="dk2" accent1="accent1" accent2="accent2" accent3="accent3" accent4="accent4" accent5="accent5" accent6="accent6" hlink="hlink" folHlink="folHlink"/>
  <p:sldLayoutIdLst>
    <p:sldLayoutId id="2147484040" r:id="rId1"/>
    <p:sldLayoutId id="2147484041" r:id="rId2"/>
    <p:sldLayoutId id="2147484042" r:id="rId3"/>
    <p:sldLayoutId id="2147484043" r:id="rId4"/>
    <p:sldLayoutId id="2147484072" r:id="rId5"/>
    <p:sldLayoutId id="2147484045" r:id="rId6"/>
    <p:sldLayoutId id="2147484046" r:id="rId7"/>
    <p:sldLayoutId id="2147484075" r:id="rId8"/>
    <p:sldLayoutId id="2147484048" r:id="rId9"/>
    <p:sldLayoutId id="2147484049" r:id="rId10"/>
    <p:sldLayoutId id="2147484078" r:id="rId11"/>
    <p:sldLayoutId id="2147484051" r:id="rId12"/>
    <p:sldLayoutId id="2147484052" r:id="rId13"/>
    <p:sldLayoutId id="2147484053" r:id="rId14"/>
    <p:sldLayoutId id="2147484054" r:id="rId15"/>
    <p:sldLayoutId id="2147484055" r:id="rId16"/>
    <p:sldLayoutId id="2147484056" r:id="rId17"/>
    <p:sldLayoutId id="2147483771" r:id="rId18"/>
    <p:sldLayoutId id="2147483684" r:id="rId19"/>
    <p:sldLayoutId id="2147483674" r:id="rId20"/>
    <p:sldLayoutId id="2147483828" r:id="rId21"/>
    <p:sldLayoutId id="2147484089" r:id="rId22"/>
    <p:sldLayoutId id="2147483775" r:id="rId23"/>
    <p:sldLayoutId id="2147483776" r:id="rId24"/>
    <p:sldLayoutId id="2147484092" r:id="rId25"/>
    <p:sldLayoutId id="2147483778" r:id="rId26"/>
    <p:sldLayoutId id="2147483821" r:id="rId27"/>
    <p:sldLayoutId id="2147484095" r:id="rId28"/>
    <p:sldLayoutId id="2147483779" r:id="rId29"/>
    <p:sldLayoutId id="2147483780" r:id="rId30"/>
    <p:sldLayoutId id="2147483781" r:id="rId31"/>
    <p:sldLayoutId id="2147483782" r:id="rId32"/>
    <p:sldLayoutId id="2147483783" r:id="rId33"/>
    <p:sldLayoutId id="2147483784" r:id="rId34"/>
    <p:sldLayoutId id="2147483700" r:id="rId35"/>
    <p:sldLayoutId id="2147483786" r:id="rId36"/>
    <p:sldLayoutId id="2147483787" r:id="rId37"/>
    <p:sldLayoutId id="2147483788" r:id="rId38"/>
    <p:sldLayoutId id="2147483789" r:id="rId39"/>
    <p:sldLayoutId id="2147483790" r:id="rId40"/>
    <p:sldLayoutId id="2147483791" r:id="rId41"/>
    <p:sldLayoutId id="2147483772" r:id="rId42"/>
    <p:sldLayoutId id="2147483830" r:id="rId43"/>
    <p:sldLayoutId id="2147484111" r:id="rId44"/>
    <p:sldLayoutId id="2147483685" r:id="rId45"/>
    <p:sldLayoutId id="2147483693" r:id="rId46"/>
    <p:sldLayoutId id="2147484114" r:id="rId47"/>
    <p:sldLayoutId id="2147483686" r:id="rId48"/>
    <p:sldLayoutId id="2147483715" r:id="rId49"/>
    <p:sldLayoutId id="2147484117" r:id="rId50"/>
    <p:sldLayoutId id="2147484058" r:id="rId51"/>
    <p:sldLayoutId id="2147484059" r:id="rId52"/>
    <p:sldLayoutId id="2147484060" r:id="rId53"/>
    <p:sldLayoutId id="2147484062" r:id="rId54"/>
    <p:sldLayoutId id="2147483773" r:id="rId55"/>
    <p:sldLayoutId id="2147483723" r:id="rId56"/>
    <p:sldLayoutId id="2147483724" r:id="rId57"/>
    <p:sldLayoutId id="2147483725" r:id="rId58"/>
    <p:sldLayoutId id="2147483763" r:id="rId59"/>
    <p:sldLayoutId id="2147483764" r:id="rId60"/>
    <p:sldLayoutId id="2147484066" r:id="rId61"/>
    <p:sldLayoutId id="2147484195" r:id="rId62"/>
    <p:sldLayoutId id="2147484196" r:id="rId63"/>
    <p:sldLayoutId id="2147484257" r:id="rId64"/>
    <p:sldLayoutId id="2147484266" r:id="rId65"/>
    <p:sldLayoutId id="2147484381" r:id="rId66"/>
    <p:sldLayoutId id="2147484394" r:id="rId67"/>
    <p:sldLayoutId id="2147484460" r:id="rId68"/>
    <p:sldLayoutId id="2147484474" r:id="rId69"/>
    <p:sldLayoutId id="2147484482" r:id="rId70"/>
    <p:sldLayoutId id="2147484487" r:id="rId71"/>
    <p:sldLayoutId id="2147484488" r:id="rId72"/>
    <p:sldLayoutId id="2147484489" r:id="rId7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0F10E10E-8DF5-FE48-9172-8B499410CED8}"/>
              </a:ext>
            </a:extLst>
          </p:cNvPr>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a:off x="10069350" y="656443"/>
            <a:ext cx="1364136" cy="553523"/>
          </a:xfrm>
          <a:prstGeom prst="rect">
            <a:avLst/>
          </a:prstGeom>
        </p:spPr>
      </p:pic>
    </p:spTree>
    <p:extLst>
      <p:ext uri="{BB962C8B-B14F-4D97-AF65-F5344CB8AC3E}">
        <p14:creationId xmlns:p14="http://schemas.microsoft.com/office/powerpoint/2010/main" val="858016068"/>
      </p:ext>
    </p:extLst>
  </p:cSld>
  <p:clrMap bg1="lt1" tx1="dk1" bg2="lt2" tx2="dk2" accent1="accent1" accent2="accent2" accent3="accent3" accent4="accent4" accent5="accent5" accent6="accent6" hlink="hlink" folHlink="folHlink"/>
  <p:sldLayoutIdLst>
    <p:sldLayoutId id="2147483677" r:id="rId1"/>
    <p:sldLayoutId id="2147483678" r:id="rId2"/>
    <p:sldLayoutId id="2147483679" r:id="rId3"/>
    <p:sldLayoutId id="2147483680" r:id="rId4"/>
  </p:sldLayoutIdLst>
  <p:txStyles>
    <p:titleStyle>
      <a:lvl1pPr algn="l" defTabSz="914262" rtl="0" eaLnBrk="1" latinLnBrk="0" hangingPunct="1">
        <a:lnSpc>
          <a:spcPct val="90000"/>
        </a:lnSpc>
        <a:spcBef>
          <a:spcPct val="0"/>
        </a:spcBef>
        <a:buNone/>
        <a:defRPr sz="4399" kern="1200">
          <a:solidFill>
            <a:schemeClr val="tx1"/>
          </a:solidFill>
          <a:latin typeface="+mj-lt"/>
          <a:ea typeface="+mj-ea"/>
          <a:cs typeface="+mj-cs"/>
        </a:defRPr>
      </a:lvl1pPr>
    </p:titleStyle>
    <p:bodyStyle>
      <a:lvl1pPr marL="228565" indent="-228565" algn="l" defTabSz="914262" rtl="0" eaLnBrk="1" latinLnBrk="0" hangingPunct="1">
        <a:lnSpc>
          <a:spcPct val="90000"/>
        </a:lnSpc>
        <a:spcBef>
          <a:spcPts val="1000"/>
        </a:spcBef>
        <a:buFont typeface="Arial" panose="020B0604020202020204" pitchFamily="34" charset="0"/>
        <a:buChar char="•"/>
        <a:defRPr sz="2799" kern="1200">
          <a:solidFill>
            <a:schemeClr val="tx1"/>
          </a:solidFill>
          <a:latin typeface="+mn-lt"/>
          <a:ea typeface="+mn-ea"/>
          <a:cs typeface="+mn-cs"/>
        </a:defRPr>
      </a:lvl1pPr>
      <a:lvl2pPr marL="685697" indent="-228565" algn="l" defTabSz="914262"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828" indent="-228565" algn="l" defTabSz="914262"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599959" indent="-228565" algn="l" defTabSz="914262"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4pPr>
      <a:lvl5pPr marL="2057090" indent="-228565" algn="l" defTabSz="914262"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5pPr>
      <a:lvl6pPr marL="2514221" indent="-228565" algn="l" defTabSz="914262"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6pPr>
      <a:lvl7pPr marL="2971352" indent="-228565" algn="l" defTabSz="914262"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7pPr>
      <a:lvl8pPr marL="3428483" indent="-228565" algn="l" defTabSz="914262"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8pPr>
      <a:lvl9pPr marL="3885614" indent="-228565" algn="l" defTabSz="914262"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9pPr>
    </p:bodyStyle>
    <p:otherStyle>
      <a:defPPr>
        <a:defRPr lang="en-US"/>
      </a:defPPr>
      <a:lvl1pPr marL="0" algn="l" defTabSz="914262" rtl="0" eaLnBrk="1" latinLnBrk="0" hangingPunct="1">
        <a:defRPr sz="1799" kern="1200">
          <a:solidFill>
            <a:schemeClr val="tx1"/>
          </a:solidFill>
          <a:latin typeface="+mn-lt"/>
          <a:ea typeface="+mn-ea"/>
          <a:cs typeface="+mn-cs"/>
        </a:defRPr>
      </a:lvl1pPr>
      <a:lvl2pPr marL="457131" algn="l" defTabSz="914262" rtl="0" eaLnBrk="1" latinLnBrk="0" hangingPunct="1">
        <a:defRPr sz="1799" kern="1200">
          <a:solidFill>
            <a:schemeClr val="tx1"/>
          </a:solidFill>
          <a:latin typeface="+mn-lt"/>
          <a:ea typeface="+mn-ea"/>
          <a:cs typeface="+mn-cs"/>
        </a:defRPr>
      </a:lvl2pPr>
      <a:lvl3pPr marL="914262" algn="l" defTabSz="914262" rtl="0" eaLnBrk="1" latinLnBrk="0" hangingPunct="1">
        <a:defRPr sz="1799" kern="1200">
          <a:solidFill>
            <a:schemeClr val="tx1"/>
          </a:solidFill>
          <a:latin typeface="+mn-lt"/>
          <a:ea typeface="+mn-ea"/>
          <a:cs typeface="+mn-cs"/>
        </a:defRPr>
      </a:lvl3pPr>
      <a:lvl4pPr marL="1371394" algn="l" defTabSz="914262" rtl="0" eaLnBrk="1" latinLnBrk="0" hangingPunct="1">
        <a:defRPr sz="1799" kern="1200">
          <a:solidFill>
            <a:schemeClr val="tx1"/>
          </a:solidFill>
          <a:latin typeface="+mn-lt"/>
          <a:ea typeface="+mn-ea"/>
          <a:cs typeface="+mn-cs"/>
        </a:defRPr>
      </a:lvl4pPr>
      <a:lvl5pPr marL="1828524" algn="l" defTabSz="914262" rtl="0" eaLnBrk="1" latinLnBrk="0" hangingPunct="1">
        <a:defRPr sz="1799" kern="1200">
          <a:solidFill>
            <a:schemeClr val="tx1"/>
          </a:solidFill>
          <a:latin typeface="+mn-lt"/>
          <a:ea typeface="+mn-ea"/>
          <a:cs typeface="+mn-cs"/>
        </a:defRPr>
      </a:lvl5pPr>
      <a:lvl6pPr marL="2285656" algn="l" defTabSz="914262" rtl="0" eaLnBrk="1" latinLnBrk="0" hangingPunct="1">
        <a:defRPr sz="1799" kern="1200">
          <a:solidFill>
            <a:schemeClr val="tx1"/>
          </a:solidFill>
          <a:latin typeface="+mn-lt"/>
          <a:ea typeface="+mn-ea"/>
          <a:cs typeface="+mn-cs"/>
        </a:defRPr>
      </a:lvl6pPr>
      <a:lvl7pPr marL="2742787" algn="l" defTabSz="914262" rtl="0" eaLnBrk="1" latinLnBrk="0" hangingPunct="1">
        <a:defRPr sz="1799" kern="1200">
          <a:solidFill>
            <a:schemeClr val="tx1"/>
          </a:solidFill>
          <a:latin typeface="+mn-lt"/>
          <a:ea typeface="+mn-ea"/>
          <a:cs typeface="+mn-cs"/>
        </a:defRPr>
      </a:lvl7pPr>
      <a:lvl8pPr marL="3199918" algn="l" defTabSz="914262" rtl="0" eaLnBrk="1" latinLnBrk="0" hangingPunct="1">
        <a:defRPr sz="1799" kern="1200">
          <a:solidFill>
            <a:schemeClr val="tx1"/>
          </a:solidFill>
          <a:latin typeface="+mn-lt"/>
          <a:ea typeface="+mn-ea"/>
          <a:cs typeface="+mn-cs"/>
        </a:defRPr>
      </a:lvl8pPr>
      <a:lvl9pPr marL="3657049" algn="l" defTabSz="914262" rtl="0" eaLnBrk="1" latinLnBrk="0" hangingPunct="1">
        <a:defRPr sz="1799"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alpha val="20000"/>
          </a:schemeClr>
        </a:solidFill>
        <a:effectLst/>
      </p:bgPr>
    </p:bg>
    <p:spTree>
      <p:nvGrpSpPr>
        <p:cNvPr id="1" name=""/>
        <p:cNvGrpSpPr/>
        <p:nvPr/>
      </p:nvGrpSpPr>
      <p:grpSpPr>
        <a:xfrm>
          <a:off x="0" y="0"/>
          <a:ext cx="0" cy="0"/>
          <a:chOff x="0" y="0"/>
          <a:chExt cx="0" cy="0"/>
        </a:xfrm>
      </p:grpSpPr>
      <p:pic>
        <p:nvPicPr>
          <p:cNvPr id="20" name="Picture 19">
            <a:extLst>
              <a:ext uri="{FF2B5EF4-FFF2-40B4-BE49-F238E27FC236}">
                <a16:creationId xmlns:a16="http://schemas.microsoft.com/office/drawing/2014/main" id="{9F1A0406-124A-BC4D-A4D1-893DDE3EB749}"/>
              </a:ext>
            </a:extLst>
          </p:cNvPr>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10065325" y="654661"/>
            <a:ext cx="1368161" cy="558752"/>
          </a:xfrm>
          <a:prstGeom prst="rect">
            <a:avLst/>
          </a:prstGeom>
        </p:spPr>
      </p:pic>
    </p:spTree>
    <p:extLst>
      <p:ext uri="{BB962C8B-B14F-4D97-AF65-F5344CB8AC3E}">
        <p14:creationId xmlns:p14="http://schemas.microsoft.com/office/powerpoint/2010/main" val="3945069899"/>
      </p:ext>
    </p:extLst>
  </p:cSld>
  <p:clrMap bg1="lt1" tx1="dk1" bg2="lt2" tx2="dk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Lst>
  <p:txStyles>
    <p:titleStyle>
      <a:lvl1pPr algn="l" defTabSz="914262" rtl="0" eaLnBrk="1" latinLnBrk="0" hangingPunct="1">
        <a:lnSpc>
          <a:spcPct val="90000"/>
        </a:lnSpc>
        <a:spcBef>
          <a:spcPct val="0"/>
        </a:spcBef>
        <a:buNone/>
        <a:defRPr sz="4399" kern="1200">
          <a:solidFill>
            <a:schemeClr val="tx1"/>
          </a:solidFill>
          <a:latin typeface="+mj-lt"/>
          <a:ea typeface="+mj-ea"/>
          <a:cs typeface="+mj-cs"/>
        </a:defRPr>
      </a:lvl1pPr>
    </p:titleStyle>
    <p:bodyStyle>
      <a:lvl1pPr marL="228565" indent="-228565" algn="l" defTabSz="914262" rtl="0" eaLnBrk="1" latinLnBrk="0" hangingPunct="1">
        <a:lnSpc>
          <a:spcPct val="90000"/>
        </a:lnSpc>
        <a:spcBef>
          <a:spcPts val="1000"/>
        </a:spcBef>
        <a:buFont typeface="Arial" panose="020B0604020202020204" pitchFamily="34" charset="0"/>
        <a:buChar char="•"/>
        <a:defRPr sz="2799" kern="1200">
          <a:solidFill>
            <a:schemeClr val="tx1"/>
          </a:solidFill>
          <a:latin typeface="+mn-lt"/>
          <a:ea typeface="+mn-ea"/>
          <a:cs typeface="+mn-cs"/>
        </a:defRPr>
      </a:lvl1pPr>
      <a:lvl2pPr marL="685697" indent="-228565" algn="l" defTabSz="914262"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828" indent="-228565" algn="l" defTabSz="914262"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599959" indent="-228565" algn="l" defTabSz="914262"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4pPr>
      <a:lvl5pPr marL="2057090" indent="-228565" algn="l" defTabSz="914262"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5pPr>
      <a:lvl6pPr marL="2514221" indent="-228565" algn="l" defTabSz="914262"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6pPr>
      <a:lvl7pPr marL="2971352" indent="-228565" algn="l" defTabSz="914262"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7pPr>
      <a:lvl8pPr marL="3428483" indent="-228565" algn="l" defTabSz="914262"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8pPr>
      <a:lvl9pPr marL="3885614" indent="-228565" algn="l" defTabSz="914262"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9pPr>
    </p:bodyStyle>
    <p:otherStyle>
      <a:defPPr>
        <a:defRPr lang="en-US"/>
      </a:defPPr>
      <a:lvl1pPr marL="0" algn="l" defTabSz="914262" rtl="0" eaLnBrk="1" latinLnBrk="0" hangingPunct="1">
        <a:defRPr sz="1799" kern="1200">
          <a:solidFill>
            <a:schemeClr val="tx1"/>
          </a:solidFill>
          <a:latin typeface="+mn-lt"/>
          <a:ea typeface="+mn-ea"/>
          <a:cs typeface="+mn-cs"/>
        </a:defRPr>
      </a:lvl1pPr>
      <a:lvl2pPr marL="457131" algn="l" defTabSz="914262" rtl="0" eaLnBrk="1" latinLnBrk="0" hangingPunct="1">
        <a:defRPr sz="1799" kern="1200">
          <a:solidFill>
            <a:schemeClr val="tx1"/>
          </a:solidFill>
          <a:latin typeface="+mn-lt"/>
          <a:ea typeface="+mn-ea"/>
          <a:cs typeface="+mn-cs"/>
        </a:defRPr>
      </a:lvl2pPr>
      <a:lvl3pPr marL="914262" algn="l" defTabSz="914262" rtl="0" eaLnBrk="1" latinLnBrk="0" hangingPunct="1">
        <a:defRPr sz="1799" kern="1200">
          <a:solidFill>
            <a:schemeClr val="tx1"/>
          </a:solidFill>
          <a:latin typeface="+mn-lt"/>
          <a:ea typeface="+mn-ea"/>
          <a:cs typeface="+mn-cs"/>
        </a:defRPr>
      </a:lvl3pPr>
      <a:lvl4pPr marL="1371394" algn="l" defTabSz="914262" rtl="0" eaLnBrk="1" latinLnBrk="0" hangingPunct="1">
        <a:defRPr sz="1799" kern="1200">
          <a:solidFill>
            <a:schemeClr val="tx1"/>
          </a:solidFill>
          <a:latin typeface="+mn-lt"/>
          <a:ea typeface="+mn-ea"/>
          <a:cs typeface="+mn-cs"/>
        </a:defRPr>
      </a:lvl4pPr>
      <a:lvl5pPr marL="1828524" algn="l" defTabSz="914262" rtl="0" eaLnBrk="1" latinLnBrk="0" hangingPunct="1">
        <a:defRPr sz="1799" kern="1200">
          <a:solidFill>
            <a:schemeClr val="tx1"/>
          </a:solidFill>
          <a:latin typeface="+mn-lt"/>
          <a:ea typeface="+mn-ea"/>
          <a:cs typeface="+mn-cs"/>
        </a:defRPr>
      </a:lvl5pPr>
      <a:lvl6pPr marL="2285656" algn="l" defTabSz="914262" rtl="0" eaLnBrk="1" latinLnBrk="0" hangingPunct="1">
        <a:defRPr sz="1799" kern="1200">
          <a:solidFill>
            <a:schemeClr val="tx1"/>
          </a:solidFill>
          <a:latin typeface="+mn-lt"/>
          <a:ea typeface="+mn-ea"/>
          <a:cs typeface="+mn-cs"/>
        </a:defRPr>
      </a:lvl6pPr>
      <a:lvl7pPr marL="2742787" algn="l" defTabSz="914262" rtl="0" eaLnBrk="1" latinLnBrk="0" hangingPunct="1">
        <a:defRPr sz="1799" kern="1200">
          <a:solidFill>
            <a:schemeClr val="tx1"/>
          </a:solidFill>
          <a:latin typeface="+mn-lt"/>
          <a:ea typeface="+mn-ea"/>
          <a:cs typeface="+mn-cs"/>
        </a:defRPr>
      </a:lvl7pPr>
      <a:lvl8pPr marL="3199918" algn="l" defTabSz="914262" rtl="0" eaLnBrk="1" latinLnBrk="0" hangingPunct="1">
        <a:defRPr sz="1799" kern="1200">
          <a:solidFill>
            <a:schemeClr val="tx1"/>
          </a:solidFill>
          <a:latin typeface="+mn-lt"/>
          <a:ea typeface="+mn-ea"/>
          <a:cs typeface="+mn-cs"/>
        </a:defRPr>
      </a:lvl8pPr>
      <a:lvl9pPr marL="3657049" algn="l" defTabSz="914262" rtl="0" eaLnBrk="1" latinLnBrk="0" hangingPunct="1">
        <a:defRPr sz="1799"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rgbClr val="E0DEDA">
            <a:alpha val="30000"/>
          </a:srgbClr>
        </a:solidFill>
        <a:effectLst/>
      </p:bgPr>
    </p:bg>
    <p:spTree>
      <p:nvGrpSpPr>
        <p:cNvPr id="1" name=""/>
        <p:cNvGrpSpPr/>
        <p:nvPr/>
      </p:nvGrpSpPr>
      <p:grpSpPr>
        <a:xfrm>
          <a:off x="0" y="0"/>
          <a:ext cx="0" cy="0"/>
          <a:chOff x="0" y="0"/>
          <a:chExt cx="0" cy="0"/>
        </a:xfrm>
      </p:grpSpPr>
      <p:pic>
        <p:nvPicPr>
          <p:cNvPr id="4" name="Picture 3" descr="Chart, pie chart&#10;&#10;Description automatically generated">
            <a:extLst>
              <a:ext uri="{FF2B5EF4-FFF2-40B4-BE49-F238E27FC236}">
                <a16:creationId xmlns:a16="http://schemas.microsoft.com/office/drawing/2014/main" id="{4425550C-BD12-9D47-BF6D-07693126A12A}"/>
              </a:ext>
            </a:extLst>
          </p:cNvPr>
          <p:cNvPicPr>
            <a:picLocks noChangeAspect="1"/>
          </p:cNvPicPr>
          <p:nvPr userDrawn="1"/>
        </p:nvPicPr>
        <p:blipFill>
          <a:blip r:embed="rId12">
            <a:extLst>
              <a:ext uri="{28A0092B-C50C-407E-A947-70E740481C1C}">
                <a14:useLocalDpi xmlns:a14="http://schemas.microsoft.com/office/drawing/2010/main" val="0"/>
              </a:ext>
            </a:extLst>
          </a:blip>
          <a:stretch>
            <a:fillRect/>
          </a:stretch>
        </p:blipFill>
        <p:spPr>
          <a:xfrm>
            <a:off x="1868626" y="327646"/>
            <a:ext cx="1087170" cy="661895"/>
          </a:xfrm>
          <a:prstGeom prst="rect">
            <a:avLst/>
          </a:prstGeom>
        </p:spPr>
      </p:pic>
      <p:pic>
        <p:nvPicPr>
          <p:cNvPr id="11" name="Picture 10">
            <a:extLst>
              <a:ext uri="{FF2B5EF4-FFF2-40B4-BE49-F238E27FC236}">
                <a16:creationId xmlns:a16="http://schemas.microsoft.com/office/drawing/2014/main" id="{8F354253-4C22-574E-923D-19A18B03B971}"/>
              </a:ext>
            </a:extLst>
          </p:cNvPr>
          <p:cNvPicPr>
            <a:picLocks noChangeAspect="1"/>
          </p:cNvPicPr>
          <p:nvPr userDrawn="1"/>
        </p:nvPicPr>
        <p:blipFill>
          <a:blip r:embed="rId13">
            <a:extLst>
              <a:ext uri="{28A0092B-C50C-407E-A947-70E740481C1C}">
                <a14:useLocalDpi xmlns:a14="http://schemas.microsoft.com/office/drawing/2010/main"/>
              </a:ext>
            </a:extLst>
          </a:blip>
          <a:stretch>
            <a:fillRect/>
          </a:stretch>
        </p:blipFill>
        <p:spPr>
          <a:xfrm>
            <a:off x="10382062" y="361232"/>
            <a:ext cx="1405721" cy="574168"/>
          </a:xfrm>
          <a:prstGeom prst="rect">
            <a:avLst/>
          </a:prstGeom>
        </p:spPr>
      </p:pic>
      <p:sp>
        <p:nvSpPr>
          <p:cNvPr id="2" name="TextBox 1">
            <a:extLst>
              <a:ext uri="{FF2B5EF4-FFF2-40B4-BE49-F238E27FC236}">
                <a16:creationId xmlns:a16="http://schemas.microsoft.com/office/drawing/2014/main" id="{0005D8A7-CE7F-954B-9084-DDB830CDAE9C}"/>
              </a:ext>
            </a:extLst>
          </p:cNvPr>
          <p:cNvSpPr txBox="1"/>
          <p:nvPr userDrawn="1"/>
        </p:nvSpPr>
        <p:spPr>
          <a:xfrm>
            <a:off x="312234" y="304496"/>
            <a:ext cx="1628079" cy="646331"/>
          </a:xfrm>
          <a:prstGeom prst="rect">
            <a:avLst/>
          </a:prstGeom>
          <a:noFill/>
        </p:spPr>
        <p:txBody>
          <a:bodyPr wrap="square" rtlCol="0">
            <a:spAutoFit/>
          </a:bodyPr>
          <a:lstStyle/>
          <a:p>
            <a:r>
              <a:rPr lang="en-US" b="1" i="0">
                <a:solidFill>
                  <a:schemeClr val="tx2"/>
                </a:solidFill>
                <a:latin typeface="Lato" panose="020F0502020204030203" pitchFamily="34" charset="0"/>
                <a:ea typeface="Lato" panose="020F0502020204030203" pitchFamily="34" charset="0"/>
                <a:cs typeface="Lato" panose="020F0502020204030203" pitchFamily="34" charset="0"/>
              </a:rPr>
              <a:t>My Learning, </a:t>
            </a:r>
          </a:p>
          <a:p>
            <a:r>
              <a:rPr lang="en-US" b="1" i="0">
                <a:solidFill>
                  <a:schemeClr val="tx2"/>
                </a:solidFill>
                <a:latin typeface="Lato" panose="020F0502020204030203" pitchFamily="34" charset="0"/>
                <a:ea typeface="Lato" panose="020F0502020204030203" pitchFamily="34" charset="0"/>
                <a:cs typeface="Lato" panose="020F0502020204030203" pitchFamily="34" charset="0"/>
              </a:rPr>
              <a:t>My Future</a:t>
            </a:r>
          </a:p>
        </p:txBody>
      </p:sp>
    </p:spTree>
    <p:extLst>
      <p:ext uri="{BB962C8B-B14F-4D97-AF65-F5344CB8AC3E}">
        <p14:creationId xmlns:p14="http://schemas.microsoft.com/office/powerpoint/2010/main" val="698297009"/>
      </p:ext>
    </p:extLst>
  </p:cSld>
  <p:clrMap bg1="lt1" tx1="dk1" bg2="lt2" tx2="dk2" accent1="accent1" accent2="accent2" accent3="accent3" accent4="accent4" accent5="accent5" accent6="accent6" hlink="hlink" folHlink="folHlink"/>
  <p:sldLayoutIdLst>
    <p:sldLayoutId id="2147483652" r:id="rId1"/>
    <p:sldLayoutId id="2147483653" r:id="rId2"/>
    <p:sldLayoutId id="2147483703" r:id="rId3"/>
    <p:sldLayoutId id="2147483689" r:id="rId4"/>
    <p:sldLayoutId id="2147483706" r:id="rId5"/>
    <p:sldLayoutId id="2147483691" r:id="rId6"/>
    <p:sldLayoutId id="2147483694" r:id="rId7"/>
    <p:sldLayoutId id="2147483697" r:id="rId8"/>
    <p:sldLayoutId id="2147483699" r:id="rId9"/>
    <p:sldLayoutId id="2147483716" r:id="rId10"/>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0C37844-B6C1-5147-9CCD-BAFF09119696}" type="datetimeFigureOut">
              <a:rPr lang="en-US" smtClean="0"/>
              <a:t>10/1/2024</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10652FC-2AD3-0140-A404-2F85095173EC}" type="slidenum">
              <a:rPr lang="en-US" smtClean="0"/>
              <a:t>‹#›</a:t>
            </a:fld>
            <a:endParaRPr lang="en-US"/>
          </a:p>
        </p:txBody>
      </p:sp>
    </p:spTree>
    <p:extLst>
      <p:ext uri="{BB962C8B-B14F-4D97-AF65-F5344CB8AC3E}">
        <p14:creationId xmlns:p14="http://schemas.microsoft.com/office/powerpoint/2010/main" val="1028452848"/>
      </p:ext>
    </p:extLst>
  </p:cSld>
  <p:clrMap bg1="lt1" tx1="dk1" bg2="lt2" tx2="dk2" accent1="accent1" accent2="accent2" accent3="accent3" accent4="accent4" accent5="accent5" accent6="accent6" hlink="hlink" folHlink="folHlink"/>
  <p:sldLayoutIdLst>
    <p:sldLayoutId id="2147484330" r:id="rId1"/>
    <p:sldLayoutId id="2147484331" r:id="rId2"/>
    <p:sldLayoutId id="2147484332" r:id="rId3"/>
    <p:sldLayoutId id="2147484333" r:id="rId4"/>
    <p:sldLayoutId id="2147484334" r:id="rId5"/>
    <p:sldLayoutId id="2147484335" r:id="rId6"/>
    <p:sldLayoutId id="2147484336" r:id="rId7"/>
    <p:sldLayoutId id="2147484337" r:id="rId8"/>
    <p:sldLayoutId id="2147484338" r:id="rId9"/>
    <p:sldLayoutId id="2147484339" r:id="rId10"/>
    <p:sldLayoutId id="2147484340" r:id="rId11"/>
    <p:sldLayoutId id="2147484341" r:id="rId12"/>
    <p:sldLayoutId id="2147484342" r:id="rId13"/>
    <p:sldLayoutId id="2147484343" r:id="rId14"/>
    <p:sldLayoutId id="2147484344" r:id="rId15"/>
    <p:sldLayoutId id="2147484345" r:id="rId16"/>
    <p:sldLayoutId id="2147484346" r:id="rId17"/>
    <p:sldLayoutId id="2147484347" r:id="rId18"/>
    <p:sldLayoutId id="2147484348" r:id="rId19"/>
    <p:sldLayoutId id="2147484349" r:id="rId20"/>
    <p:sldLayoutId id="2147484350" r:id="rId21"/>
    <p:sldLayoutId id="2147484351" r:id="rId22"/>
    <p:sldLayoutId id="2147484352" r:id="rId23"/>
    <p:sldLayoutId id="2147484353" r:id="rId24"/>
    <p:sldLayoutId id="2147484354" r:id="rId25"/>
    <p:sldLayoutId id="2147484355" r:id="rId26"/>
    <p:sldLayoutId id="2147484356" r:id="rId27"/>
    <p:sldLayoutId id="2147484357" r:id="rId28"/>
    <p:sldLayoutId id="2147484358" r:id="rId29"/>
    <p:sldLayoutId id="2147484359" r:id="rId30"/>
    <p:sldLayoutId id="2147484360" r:id="rId31"/>
    <p:sldLayoutId id="2147484361" r:id="rId32"/>
    <p:sldLayoutId id="2147484362" r:id="rId33"/>
    <p:sldLayoutId id="2147484363" r:id="rId34"/>
    <p:sldLayoutId id="2147484364" r:id="rId35"/>
    <p:sldLayoutId id="2147484365" r:id="rId36"/>
    <p:sldLayoutId id="2147484366" r:id="rId37"/>
    <p:sldLayoutId id="2147484367" r:id="rId38"/>
    <p:sldLayoutId id="2147484368" r:id="rId39"/>
    <p:sldLayoutId id="2147484369" r:id="rId40"/>
    <p:sldLayoutId id="2147484370" r:id="rId41"/>
    <p:sldLayoutId id="2147484371" r:id="rId42"/>
    <p:sldLayoutId id="2147484372" r:id="rId43"/>
    <p:sldLayoutId id="2147484373" r:id="rId44"/>
    <p:sldLayoutId id="2147484374" r:id="rId45"/>
    <p:sldLayoutId id="2147484375" r:id="rId46"/>
    <p:sldLayoutId id="2147484376" r:id="rId47"/>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6"/>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2"/>
          </p:nvPr>
        </p:nvSpPr>
        <p:spPr>
          <a:xfrm>
            <a:off x="838200" y="6356351"/>
            <a:ext cx="2743200" cy="365125"/>
          </a:xfrm>
          <a:prstGeom prst="rect">
            <a:avLst/>
          </a:prstGeom>
        </p:spPr>
        <p:txBody>
          <a:bodyPr vert="horz" lIns="91440" tIns="45720" rIns="91440" bIns="45720" rtlCol="0" anchor="ctr"/>
          <a:lstStyle>
            <a:lvl1pPr algn="l">
              <a:defRPr sz="1199">
                <a:solidFill>
                  <a:schemeClr val="tx1">
                    <a:tint val="75000"/>
                  </a:schemeClr>
                </a:solidFill>
              </a:defRPr>
            </a:lvl1pPr>
          </a:lstStyle>
          <a:p>
            <a:fld id="{30C37844-B6C1-5147-9CCD-BAFF09119696}" type="datetimeFigureOut">
              <a:rPr lang="en-US" smtClean="0"/>
              <a:t>10/1/2024</a:t>
            </a:fld>
            <a:endParaRPr lang="en-US"/>
          </a:p>
        </p:txBody>
      </p:sp>
      <p:sp>
        <p:nvSpPr>
          <p:cNvPr id="5" name="Footer Placeholder 4"/>
          <p:cNvSpPr>
            <a:spLocks noGrp="1"/>
          </p:cNvSpPr>
          <p:nvPr>
            <p:ph type="ftr" sz="quarter" idx="3"/>
          </p:nvPr>
        </p:nvSpPr>
        <p:spPr>
          <a:xfrm>
            <a:off x="4038600" y="6356351"/>
            <a:ext cx="4114800" cy="365125"/>
          </a:xfrm>
          <a:prstGeom prst="rect">
            <a:avLst/>
          </a:prstGeom>
        </p:spPr>
        <p:txBody>
          <a:bodyPr vert="horz" lIns="91440" tIns="45720" rIns="91440" bIns="45720" rtlCol="0" anchor="ctr"/>
          <a:lstStyle>
            <a:lvl1pPr algn="ctr">
              <a:defRPr sz="1199">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1"/>
            <a:ext cx="2743200" cy="365125"/>
          </a:xfrm>
          <a:prstGeom prst="rect">
            <a:avLst/>
          </a:prstGeom>
        </p:spPr>
        <p:txBody>
          <a:bodyPr vert="horz" lIns="91440" tIns="45720" rIns="91440" bIns="45720" rtlCol="0" anchor="ctr"/>
          <a:lstStyle>
            <a:lvl1pPr algn="r">
              <a:defRPr sz="1199">
                <a:solidFill>
                  <a:schemeClr val="tx1">
                    <a:tint val="75000"/>
                  </a:schemeClr>
                </a:solidFill>
              </a:defRPr>
            </a:lvl1pPr>
          </a:lstStyle>
          <a:p>
            <a:fld id="{810652FC-2AD3-0140-A404-2F85095173EC}" type="slidenum">
              <a:rPr lang="en-US" smtClean="0"/>
              <a:t>‹#›</a:t>
            </a:fld>
            <a:endParaRPr lang="en-US"/>
          </a:p>
        </p:txBody>
      </p:sp>
    </p:spTree>
    <p:extLst>
      <p:ext uri="{BB962C8B-B14F-4D97-AF65-F5344CB8AC3E}">
        <p14:creationId xmlns:p14="http://schemas.microsoft.com/office/powerpoint/2010/main" val="1719654082"/>
      </p:ext>
    </p:extLst>
  </p:cSld>
  <p:clrMap bg1="lt1" tx1="dk1" bg2="lt2" tx2="dk2" accent1="accent1" accent2="accent2" accent3="accent3" accent4="accent4" accent5="accent5" accent6="accent6" hlink="hlink" folHlink="folHlink"/>
  <p:sldLayoutIdLst>
    <p:sldLayoutId id="2147484404" r:id="rId1"/>
    <p:sldLayoutId id="2147484405" r:id="rId2"/>
    <p:sldLayoutId id="2147484406" r:id="rId3"/>
    <p:sldLayoutId id="2147484407" r:id="rId4"/>
    <p:sldLayoutId id="2147484408" r:id="rId5"/>
    <p:sldLayoutId id="2147484409" r:id="rId6"/>
    <p:sldLayoutId id="2147484410" r:id="rId7"/>
    <p:sldLayoutId id="2147484411" r:id="rId8"/>
    <p:sldLayoutId id="2147484412" r:id="rId9"/>
    <p:sldLayoutId id="2147484413" r:id="rId10"/>
    <p:sldLayoutId id="2147484414" r:id="rId11"/>
    <p:sldLayoutId id="2147484415" r:id="rId12"/>
    <p:sldLayoutId id="2147484416" r:id="rId13"/>
    <p:sldLayoutId id="2147484417" r:id="rId14"/>
    <p:sldLayoutId id="2147484418" r:id="rId15"/>
    <p:sldLayoutId id="2147484419" r:id="rId16"/>
    <p:sldLayoutId id="2147484420" r:id="rId17"/>
    <p:sldLayoutId id="2147484421" r:id="rId18"/>
    <p:sldLayoutId id="2147484422" r:id="rId19"/>
    <p:sldLayoutId id="2147484423" r:id="rId20"/>
    <p:sldLayoutId id="2147484424" r:id="rId21"/>
    <p:sldLayoutId id="2147484425" r:id="rId22"/>
    <p:sldLayoutId id="2147484426" r:id="rId23"/>
    <p:sldLayoutId id="2147484427" r:id="rId24"/>
    <p:sldLayoutId id="2147484428" r:id="rId25"/>
    <p:sldLayoutId id="2147484429" r:id="rId26"/>
    <p:sldLayoutId id="2147484430" r:id="rId27"/>
  </p:sldLayoutIdLst>
  <p:txStyles>
    <p:titleStyle>
      <a:lvl1pPr algn="l" defTabSz="913143" rtl="0" eaLnBrk="1" latinLnBrk="0" hangingPunct="1">
        <a:lnSpc>
          <a:spcPct val="90000"/>
        </a:lnSpc>
        <a:spcBef>
          <a:spcPct val="0"/>
        </a:spcBef>
        <a:buNone/>
        <a:defRPr sz="4394" kern="1200">
          <a:solidFill>
            <a:schemeClr val="tx1"/>
          </a:solidFill>
          <a:latin typeface="+mj-lt"/>
          <a:ea typeface="+mj-ea"/>
          <a:cs typeface="+mj-cs"/>
        </a:defRPr>
      </a:lvl1pPr>
    </p:titleStyle>
    <p:bodyStyle>
      <a:lvl1pPr marL="228286" indent="-228286" algn="l" defTabSz="913143" rtl="0" eaLnBrk="1" latinLnBrk="0" hangingPunct="1">
        <a:lnSpc>
          <a:spcPct val="90000"/>
        </a:lnSpc>
        <a:spcBef>
          <a:spcPts val="999"/>
        </a:spcBef>
        <a:buFont typeface="Arial" panose="020B0604020202020204" pitchFamily="34" charset="0"/>
        <a:buChar char="•"/>
        <a:defRPr sz="2796" kern="1200">
          <a:solidFill>
            <a:schemeClr val="tx1"/>
          </a:solidFill>
          <a:latin typeface="+mn-lt"/>
          <a:ea typeface="+mn-ea"/>
          <a:cs typeface="+mn-cs"/>
        </a:defRPr>
      </a:lvl1pPr>
      <a:lvl2pPr marL="684857" indent="-228286" algn="l" defTabSz="913143" rtl="0" eaLnBrk="1" latinLnBrk="0" hangingPunct="1">
        <a:lnSpc>
          <a:spcPct val="90000"/>
        </a:lnSpc>
        <a:spcBef>
          <a:spcPts val="500"/>
        </a:spcBef>
        <a:buFont typeface="Arial" panose="020B0604020202020204" pitchFamily="34" charset="0"/>
        <a:buChar char="•"/>
        <a:defRPr sz="2397" kern="1200">
          <a:solidFill>
            <a:schemeClr val="tx1"/>
          </a:solidFill>
          <a:latin typeface="+mn-lt"/>
          <a:ea typeface="+mn-ea"/>
          <a:cs typeface="+mn-cs"/>
        </a:defRPr>
      </a:lvl2pPr>
      <a:lvl3pPr marL="1141429" indent="-228286" algn="l" defTabSz="913143" rtl="0" eaLnBrk="1" latinLnBrk="0" hangingPunct="1">
        <a:lnSpc>
          <a:spcPct val="90000"/>
        </a:lnSpc>
        <a:spcBef>
          <a:spcPts val="500"/>
        </a:spcBef>
        <a:buFont typeface="Arial" panose="020B0604020202020204" pitchFamily="34" charset="0"/>
        <a:buChar char="•"/>
        <a:defRPr sz="1997" kern="1200">
          <a:solidFill>
            <a:schemeClr val="tx1"/>
          </a:solidFill>
          <a:latin typeface="+mn-lt"/>
          <a:ea typeface="+mn-ea"/>
          <a:cs typeface="+mn-cs"/>
        </a:defRPr>
      </a:lvl3pPr>
      <a:lvl4pPr marL="1598000" indent="-228286" algn="l" defTabSz="913143" rtl="0" eaLnBrk="1" latinLnBrk="0" hangingPunct="1">
        <a:lnSpc>
          <a:spcPct val="90000"/>
        </a:lnSpc>
        <a:spcBef>
          <a:spcPts val="500"/>
        </a:spcBef>
        <a:buFont typeface="Arial" panose="020B0604020202020204" pitchFamily="34" charset="0"/>
        <a:buChar char="•"/>
        <a:defRPr sz="1798" kern="1200">
          <a:solidFill>
            <a:schemeClr val="tx1"/>
          </a:solidFill>
          <a:latin typeface="+mn-lt"/>
          <a:ea typeface="+mn-ea"/>
          <a:cs typeface="+mn-cs"/>
        </a:defRPr>
      </a:lvl4pPr>
      <a:lvl5pPr marL="2054571" indent="-228286" algn="l" defTabSz="913143" rtl="0" eaLnBrk="1" latinLnBrk="0" hangingPunct="1">
        <a:lnSpc>
          <a:spcPct val="90000"/>
        </a:lnSpc>
        <a:spcBef>
          <a:spcPts val="500"/>
        </a:spcBef>
        <a:buFont typeface="Arial" panose="020B0604020202020204" pitchFamily="34" charset="0"/>
        <a:buChar char="•"/>
        <a:defRPr sz="1798" kern="1200">
          <a:solidFill>
            <a:schemeClr val="tx1"/>
          </a:solidFill>
          <a:latin typeface="+mn-lt"/>
          <a:ea typeface="+mn-ea"/>
          <a:cs typeface="+mn-cs"/>
        </a:defRPr>
      </a:lvl5pPr>
      <a:lvl6pPr marL="2511143" indent="-228286" algn="l" defTabSz="913143" rtl="0" eaLnBrk="1" latinLnBrk="0" hangingPunct="1">
        <a:lnSpc>
          <a:spcPct val="90000"/>
        </a:lnSpc>
        <a:spcBef>
          <a:spcPts val="500"/>
        </a:spcBef>
        <a:buFont typeface="Arial" panose="020B0604020202020204" pitchFamily="34" charset="0"/>
        <a:buChar char="•"/>
        <a:defRPr sz="1798" kern="1200">
          <a:solidFill>
            <a:schemeClr val="tx1"/>
          </a:solidFill>
          <a:latin typeface="+mn-lt"/>
          <a:ea typeface="+mn-ea"/>
          <a:cs typeface="+mn-cs"/>
        </a:defRPr>
      </a:lvl6pPr>
      <a:lvl7pPr marL="2967714" indent="-228286" algn="l" defTabSz="913143" rtl="0" eaLnBrk="1" latinLnBrk="0" hangingPunct="1">
        <a:lnSpc>
          <a:spcPct val="90000"/>
        </a:lnSpc>
        <a:spcBef>
          <a:spcPts val="500"/>
        </a:spcBef>
        <a:buFont typeface="Arial" panose="020B0604020202020204" pitchFamily="34" charset="0"/>
        <a:buChar char="•"/>
        <a:defRPr sz="1798" kern="1200">
          <a:solidFill>
            <a:schemeClr val="tx1"/>
          </a:solidFill>
          <a:latin typeface="+mn-lt"/>
          <a:ea typeface="+mn-ea"/>
          <a:cs typeface="+mn-cs"/>
        </a:defRPr>
      </a:lvl7pPr>
      <a:lvl8pPr marL="3424286" indent="-228286" algn="l" defTabSz="913143" rtl="0" eaLnBrk="1" latinLnBrk="0" hangingPunct="1">
        <a:lnSpc>
          <a:spcPct val="90000"/>
        </a:lnSpc>
        <a:spcBef>
          <a:spcPts val="500"/>
        </a:spcBef>
        <a:buFont typeface="Arial" panose="020B0604020202020204" pitchFamily="34" charset="0"/>
        <a:buChar char="•"/>
        <a:defRPr sz="1798" kern="1200">
          <a:solidFill>
            <a:schemeClr val="tx1"/>
          </a:solidFill>
          <a:latin typeface="+mn-lt"/>
          <a:ea typeface="+mn-ea"/>
          <a:cs typeface="+mn-cs"/>
        </a:defRPr>
      </a:lvl8pPr>
      <a:lvl9pPr marL="3880856" indent="-228286" algn="l" defTabSz="913143" rtl="0" eaLnBrk="1" latinLnBrk="0" hangingPunct="1">
        <a:lnSpc>
          <a:spcPct val="90000"/>
        </a:lnSpc>
        <a:spcBef>
          <a:spcPts val="500"/>
        </a:spcBef>
        <a:buFont typeface="Arial" panose="020B0604020202020204" pitchFamily="34" charset="0"/>
        <a:buChar char="•"/>
        <a:defRPr sz="1798" kern="1200">
          <a:solidFill>
            <a:schemeClr val="tx1"/>
          </a:solidFill>
          <a:latin typeface="+mn-lt"/>
          <a:ea typeface="+mn-ea"/>
          <a:cs typeface="+mn-cs"/>
        </a:defRPr>
      </a:lvl9pPr>
    </p:bodyStyle>
    <p:otherStyle>
      <a:defPPr>
        <a:defRPr lang="en-US"/>
      </a:defPPr>
      <a:lvl1pPr marL="0" algn="l" defTabSz="913143" rtl="0" eaLnBrk="1" latinLnBrk="0" hangingPunct="1">
        <a:defRPr sz="1798" kern="1200">
          <a:solidFill>
            <a:schemeClr val="tx1"/>
          </a:solidFill>
          <a:latin typeface="+mn-lt"/>
          <a:ea typeface="+mn-ea"/>
          <a:cs typeface="+mn-cs"/>
        </a:defRPr>
      </a:lvl1pPr>
      <a:lvl2pPr marL="456572" algn="l" defTabSz="913143" rtl="0" eaLnBrk="1" latinLnBrk="0" hangingPunct="1">
        <a:defRPr sz="1798" kern="1200">
          <a:solidFill>
            <a:schemeClr val="tx1"/>
          </a:solidFill>
          <a:latin typeface="+mn-lt"/>
          <a:ea typeface="+mn-ea"/>
          <a:cs typeface="+mn-cs"/>
        </a:defRPr>
      </a:lvl2pPr>
      <a:lvl3pPr marL="913143" algn="l" defTabSz="913143" rtl="0" eaLnBrk="1" latinLnBrk="0" hangingPunct="1">
        <a:defRPr sz="1798" kern="1200">
          <a:solidFill>
            <a:schemeClr val="tx1"/>
          </a:solidFill>
          <a:latin typeface="+mn-lt"/>
          <a:ea typeface="+mn-ea"/>
          <a:cs typeface="+mn-cs"/>
        </a:defRPr>
      </a:lvl3pPr>
      <a:lvl4pPr marL="1369714" algn="l" defTabSz="913143" rtl="0" eaLnBrk="1" latinLnBrk="0" hangingPunct="1">
        <a:defRPr sz="1798" kern="1200">
          <a:solidFill>
            <a:schemeClr val="tx1"/>
          </a:solidFill>
          <a:latin typeface="+mn-lt"/>
          <a:ea typeface="+mn-ea"/>
          <a:cs typeface="+mn-cs"/>
        </a:defRPr>
      </a:lvl4pPr>
      <a:lvl5pPr marL="1826285" algn="l" defTabSz="913143" rtl="0" eaLnBrk="1" latinLnBrk="0" hangingPunct="1">
        <a:defRPr sz="1798" kern="1200">
          <a:solidFill>
            <a:schemeClr val="tx1"/>
          </a:solidFill>
          <a:latin typeface="+mn-lt"/>
          <a:ea typeface="+mn-ea"/>
          <a:cs typeface="+mn-cs"/>
        </a:defRPr>
      </a:lvl5pPr>
      <a:lvl6pPr marL="2282857" algn="l" defTabSz="913143" rtl="0" eaLnBrk="1" latinLnBrk="0" hangingPunct="1">
        <a:defRPr sz="1798" kern="1200">
          <a:solidFill>
            <a:schemeClr val="tx1"/>
          </a:solidFill>
          <a:latin typeface="+mn-lt"/>
          <a:ea typeface="+mn-ea"/>
          <a:cs typeface="+mn-cs"/>
        </a:defRPr>
      </a:lvl6pPr>
      <a:lvl7pPr marL="2739428" algn="l" defTabSz="913143" rtl="0" eaLnBrk="1" latinLnBrk="0" hangingPunct="1">
        <a:defRPr sz="1798" kern="1200">
          <a:solidFill>
            <a:schemeClr val="tx1"/>
          </a:solidFill>
          <a:latin typeface="+mn-lt"/>
          <a:ea typeface="+mn-ea"/>
          <a:cs typeface="+mn-cs"/>
        </a:defRPr>
      </a:lvl7pPr>
      <a:lvl8pPr marL="3196000" algn="l" defTabSz="913143" rtl="0" eaLnBrk="1" latinLnBrk="0" hangingPunct="1">
        <a:defRPr sz="1798" kern="1200">
          <a:solidFill>
            <a:schemeClr val="tx1"/>
          </a:solidFill>
          <a:latin typeface="+mn-lt"/>
          <a:ea typeface="+mn-ea"/>
          <a:cs typeface="+mn-cs"/>
        </a:defRPr>
      </a:lvl8pPr>
      <a:lvl9pPr marL="3652571" algn="l" defTabSz="913143" rtl="0" eaLnBrk="1" latinLnBrk="0" hangingPunct="1">
        <a:defRPr sz="1798"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E76C7E1-D793-9D24-E480-F0B455FFED3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A8FEEDCA-00A5-10DF-E63E-805B5BE54E5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49FD0CEF-81E2-958A-EADF-A1D40EAD2FD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2B7194AE-AAF2-4057-BD79-3BFA96C1378F}" type="datetimeFigureOut">
              <a:rPr lang="en-GB" smtClean="0"/>
              <a:t>01/10/2024</a:t>
            </a:fld>
            <a:endParaRPr lang="en-GB"/>
          </a:p>
        </p:txBody>
      </p:sp>
      <p:sp>
        <p:nvSpPr>
          <p:cNvPr id="5" name="Footer Placeholder 4">
            <a:extLst>
              <a:ext uri="{FF2B5EF4-FFF2-40B4-BE49-F238E27FC236}">
                <a16:creationId xmlns:a16="http://schemas.microsoft.com/office/drawing/2014/main" id="{A51DDD95-9BE7-36C9-8ABF-47A18F7666A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B239F89E-2EA9-7244-08B4-E9D7A92C54B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CEBAFC3C-548F-4BB5-85C6-6AEC245F1302}" type="slidenum">
              <a:rPr lang="en-GB" smtClean="0"/>
              <a:t>‹#›</a:t>
            </a:fld>
            <a:endParaRPr lang="en-GB"/>
          </a:p>
        </p:txBody>
      </p:sp>
    </p:spTree>
    <p:extLst>
      <p:ext uri="{BB962C8B-B14F-4D97-AF65-F5344CB8AC3E}">
        <p14:creationId xmlns:p14="http://schemas.microsoft.com/office/powerpoint/2010/main" val="2770696913"/>
      </p:ext>
    </p:extLst>
  </p:cSld>
  <p:clrMap bg1="lt1" tx1="dk1" bg2="lt2" tx2="dk2" accent1="accent1" accent2="accent2" accent3="accent3" accent4="accent4" accent5="accent5" accent6="accent6" hlink="hlink" folHlink="folHlink"/>
  <p:sldLayoutIdLst>
    <p:sldLayoutId id="2147484491" r:id="rId1"/>
    <p:sldLayoutId id="2147484492" r:id="rId2"/>
    <p:sldLayoutId id="2147484493" r:id="rId3"/>
    <p:sldLayoutId id="2147484494" r:id="rId4"/>
    <p:sldLayoutId id="2147484495" r:id="rId5"/>
    <p:sldLayoutId id="2147484496" r:id="rId6"/>
    <p:sldLayoutId id="2147484497" r:id="rId7"/>
    <p:sldLayoutId id="2147484498" r:id="rId8"/>
    <p:sldLayoutId id="2147484499" r:id="rId9"/>
    <p:sldLayoutId id="2147484500" r:id="rId10"/>
    <p:sldLayoutId id="214748450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7.xml"/><Relationship Id="rId1" Type="http://schemas.openxmlformats.org/officeDocument/2006/relationships/slideLayout" Target="../slideLayouts/slideLayout34.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9.xml"/><Relationship Id="rId1" Type="http://schemas.openxmlformats.org/officeDocument/2006/relationships/slideLayout" Target="../slideLayouts/slideLayout1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15.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34.xml"/></Relationships>
</file>

<file path=ppt/slides/_rels/slide16.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10.xml"/><Relationship Id="rId1" Type="http://schemas.openxmlformats.org/officeDocument/2006/relationships/slideLayout" Target="../slideLayouts/slideLayout34.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17.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1.xml"/><Relationship Id="rId1" Type="http://schemas.openxmlformats.org/officeDocument/2006/relationships/slideLayout" Target="../slideLayouts/slideLayout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12.xml"/><Relationship Id="rId1" Type="http://schemas.openxmlformats.org/officeDocument/2006/relationships/slideLayout" Target="../slideLayouts/slideLayout17.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13.xml"/><Relationship Id="rId1" Type="http://schemas.openxmlformats.org/officeDocument/2006/relationships/slideLayout" Target="../slideLayouts/slideLayout34.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1.xml"/></Relationships>
</file>

<file path=ppt/slides/_rels/slide24.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4.xml"/><Relationship Id="rId1" Type="http://schemas.openxmlformats.org/officeDocument/2006/relationships/slideLayout" Target="../slideLayouts/slideLayout17.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6.xml"/></Relationships>
</file>

<file path=ppt/slides/_rels/slide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3.xml"/><Relationship Id="rId1" Type="http://schemas.openxmlformats.org/officeDocument/2006/relationships/slideLayout" Target="../slideLayouts/slideLayout34.xml"/></Relationships>
</file>

<file path=ppt/slides/_rels/slide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4.xml"/><Relationship Id="rId1" Type="http://schemas.openxmlformats.org/officeDocument/2006/relationships/slideLayout" Target="../slideLayouts/slideLayout34.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5.xml"/><Relationship Id="rId1" Type="http://schemas.openxmlformats.org/officeDocument/2006/relationships/slideLayout" Target="../slideLayouts/slideLayout21.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6.xml"/><Relationship Id="rId1" Type="http://schemas.openxmlformats.org/officeDocument/2006/relationships/slideLayout" Target="../slideLayouts/slideLayout157.xml"/></Relationships>
</file>

<file path=ppt/slides/_rels/slide7.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173.xml"/></Relationships>
</file>

<file path=ppt/slides/_rels/slide8.xml.rels><?xml version="1.0" encoding="UTF-8" standalone="yes"?>
<Relationships xmlns="http://schemas.openxmlformats.org/package/2006/relationships"><Relationship Id="rId3" Type="http://schemas.openxmlformats.org/officeDocument/2006/relationships/image" Target="../media/image32.emf"/><Relationship Id="rId2" Type="http://schemas.openxmlformats.org/officeDocument/2006/relationships/package" Target="../embeddings/Microsoft_Word_Document.docx"/><Relationship Id="rId1" Type="http://schemas.openxmlformats.org/officeDocument/2006/relationships/slideLayout" Target="../slideLayouts/slideLayout55.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0.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2F3ED4-5481-728A-A2C0-99F38D9988E6}"/>
            </a:ext>
          </a:extLst>
        </p:cNvPr>
        <p:cNvGrpSpPr/>
        <p:nvPr/>
      </p:nvGrpSpPr>
      <p:grpSpPr>
        <a:xfrm>
          <a:off x="0" y="0"/>
          <a:ext cx="0" cy="0"/>
          <a:chOff x="0" y="0"/>
          <a:chExt cx="0" cy="0"/>
        </a:xfrm>
      </p:grpSpPr>
      <p:sp>
        <p:nvSpPr>
          <p:cNvPr id="23" name="TextBox 22">
            <a:extLst>
              <a:ext uri="{FF2B5EF4-FFF2-40B4-BE49-F238E27FC236}">
                <a16:creationId xmlns:a16="http://schemas.microsoft.com/office/drawing/2014/main" id="{A8824C00-731A-F46D-898B-58002248C6E9}"/>
              </a:ext>
            </a:extLst>
          </p:cNvPr>
          <p:cNvSpPr txBox="1"/>
          <p:nvPr/>
        </p:nvSpPr>
        <p:spPr>
          <a:xfrm>
            <a:off x="334425" y="888895"/>
            <a:ext cx="3574161" cy="4401205"/>
          </a:xfrm>
          <a:prstGeom prst="rect">
            <a:avLst/>
          </a:prstGeom>
          <a:noFill/>
        </p:spPr>
        <p:txBody>
          <a:bodyPr wrap="square" lIns="91440" tIns="45720" rIns="91440" bIns="45720" rtlCol="0"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FFFFFF"/>
                </a:solidFill>
                <a:effectLst/>
                <a:uLnTx/>
                <a:uFillTx/>
                <a:latin typeface="Calibri" panose="020F0502020204030204"/>
                <a:ea typeface="+mn-ea"/>
                <a:cs typeface="+mn-cs"/>
              </a:rPr>
              <a:t>Careers Impact System</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US" sz="4000" b="1" dirty="0">
              <a:solidFill>
                <a:srgbClr val="FFFFFF"/>
              </a:solidFill>
              <a:latin typeface="Calibri" panose="020F0502020204030204"/>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FFFFFF"/>
                </a:solidFill>
                <a:effectLst/>
                <a:uLnTx/>
                <a:uFillTx/>
                <a:latin typeface="Calibri" panose="020F0502020204030204"/>
                <a:ea typeface="+mn-ea"/>
                <a:cs typeface="+mn-cs"/>
              </a:rPr>
              <a:t>Internal Leadership &amp; Peer-to-peer reviews</a:t>
            </a:r>
            <a:endParaRPr kumimoji="0" lang="en-US" sz="400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pic>
        <p:nvPicPr>
          <p:cNvPr id="3" name="Picture 2" descr="Two people in a factory&#10;&#10;Description automatically generated with medium confidence">
            <a:extLst>
              <a:ext uri="{FF2B5EF4-FFF2-40B4-BE49-F238E27FC236}">
                <a16:creationId xmlns:a16="http://schemas.microsoft.com/office/drawing/2014/main" id="{1CF3C790-23E8-1601-D83C-5CFA010D07CB}"/>
              </a:ext>
            </a:extLst>
          </p:cNvPr>
          <p:cNvPicPr>
            <a:picLocks noChangeAspect="1"/>
          </p:cNvPicPr>
          <p:nvPr/>
        </p:nvPicPr>
        <p:blipFill rotWithShape="1">
          <a:blip r:embed="rId3"/>
          <a:srcRect l="23157" r="-1"/>
          <a:stretch/>
        </p:blipFill>
        <p:spPr>
          <a:xfrm>
            <a:off x="4256542" y="0"/>
            <a:ext cx="7937943" cy="6858000"/>
          </a:xfrm>
          <a:prstGeom prst="rect">
            <a:avLst/>
          </a:prstGeom>
        </p:spPr>
      </p:pic>
    </p:spTree>
    <p:extLst>
      <p:ext uri="{BB962C8B-B14F-4D97-AF65-F5344CB8AC3E}">
        <p14:creationId xmlns:p14="http://schemas.microsoft.com/office/powerpoint/2010/main" val="82957505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2">
            <a:extLst>
              <a:ext uri="{FF2B5EF4-FFF2-40B4-BE49-F238E27FC236}">
                <a16:creationId xmlns:a16="http://schemas.microsoft.com/office/drawing/2014/main" id="{18EEC401-D139-5A40-907D-8374E0D10AAF}"/>
              </a:ext>
            </a:extLst>
          </p:cNvPr>
          <p:cNvSpPr txBox="1">
            <a:spLocks/>
          </p:cNvSpPr>
          <p:nvPr/>
        </p:nvSpPr>
        <p:spPr>
          <a:xfrm>
            <a:off x="1790164" y="941221"/>
            <a:ext cx="9063322" cy="4437529"/>
          </a:xfrm>
          <a:prstGeom prst="rect">
            <a:avLst/>
          </a:prstGeom>
        </p:spPr>
        <p:txBody>
          <a:bodyPr vert="horz" lIns="91440" tIns="45720" rIns="91440" bIns="45720" rtlCol="0" anchor="t">
            <a:normAutofit fontScale="925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1" indent="0" algn="ctr" defTabSz="1507937" rtl="0" eaLnBrk="1" fontAlgn="auto" latinLnBrk="0" hangingPunct="1">
              <a:lnSpc>
                <a:spcPct val="90000"/>
              </a:lnSpc>
              <a:spcBef>
                <a:spcPts val="600"/>
              </a:spcBef>
              <a:spcAft>
                <a:spcPts val="600"/>
              </a:spcAft>
              <a:buClrTx/>
              <a:buSzPct val="100000"/>
              <a:buFont typeface="Arial" panose="020B0604020202020204" pitchFamily="34" charset="0"/>
              <a:buNone/>
              <a:tabLst/>
              <a:defRPr/>
            </a:pPr>
            <a:r>
              <a:rPr kumimoji="0" lang="en-GB" sz="2800" b="0" i="0" u="none" strike="noStrike" kern="1200" cap="none" spc="0" normalizeH="0" baseline="0" noProof="0" dirty="0">
                <a:ln>
                  <a:noFill/>
                </a:ln>
                <a:solidFill>
                  <a:srgbClr val="000000"/>
                </a:solidFill>
                <a:effectLst/>
                <a:uLnTx/>
                <a:uFillTx/>
                <a:latin typeface="Calibri"/>
                <a:ea typeface="+mn-ea"/>
                <a:cs typeface="Calibri"/>
              </a:rPr>
              <a:t>​</a:t>
            </a:r>
          </a:p>
          <a:p>
            <a:pPr marL="0" marR="0" lvl="1" indent="0" algn="ctr" defTabSz="1507937" rtl="0" eaLnBrk="1" fontAlgn="auto" latinLnBrk="0" hangingPunct="1">
              <a:lnSpc>
                <a:spcPct val="90000"/>
              </a:lnSpc>
              <a:spcBef>
                <a:spcPts val="600"/>
              </a:spcBef>
              <a:spcAft>
                <a:spcPts val="600"/>
              </a:spcAft>
              <a:buClrTx/>
              <a:buSzPct val="100000"/>
              <a:buFont typeface="Arial" panose="020B0604020202020204" pitchFamily="34" charset="0"/>
              <a:buNone/>
              <a:tabLst/>
              <a:defRPr/>
            </a:pPr>
            <a:endParaRPr kumimoji="0" lang="en-GB" sz="28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endParaRPr>
          </a:p>
          <a:p>
            <a:pPr marL="0" marR="0" lvl="1" indent="0" algn="ctr" defTabSz="1507937" rtl="0" eaLnBrk="1" fontAlgn="auto" latinLnBrk="0" hangingPunct="1">
              <a:lnSpc>
                <a:spcPct val="90000"/>
              </a:lnSpc>
              <a:spcBef>
                <a:spcPts val="600"/>
              </a:spcBef>
              <a:spcAft>
                <a:spcPts val="600"/>
              </a:spcAft>
              <a:buClrTx/>
              <a:buSzPct val="100000"/>
              <a:buFont typeface="Arial" panose="020B0604020202020204" pitchFamily="34" charset="0"/>
              <a:buNone/>
              <a:tabLst/>
              <a:defRPr/>
            </a:pPr>
            <a:r>
              <a:rPr kumimoji="0" lang="en-GB" sz="2800" b="0" i="0" u="none" strike="noStrike" kern="1200" cap="none" spc="0" normalizeH="0" baseline="0" noProof="0" dirty="0">
                <a:ln>
                  <a:noFill/>
                </a:ln>
                <a:solidFill>
                  <a:srgbClr val="585857"/>
                </a:solidFill>
                <a:effectLst/>
                <a:uLnTx/>
                <a:uFillTx/>
                <a:latin typeface="Calibri" panose="020F0502020204030204"/>
                <a:ea typeface="+mn-ea"/>
                <a:cs typeface="+mn-cs"/>
              </a:rPr>
              <a:t>“Careers is the cornerstone of education, and the internal leadership review showed us how much we haven’t thought about yet. </a:t>
            </a:r>
            <a:endParaRPr kumimoji="0" lang="en-GB" sz="2800" b="0" i="0" u="none" strike="noStrike" kern="1200" cap="none" spc="0" normalizeH="0" baseline="0" noProof="0" dirty="0">
              <a:ln>
                <a:noFill/>
              </a:ln>
              <a:solidFill>
                <a:srgbClr val="585857"/>
              </a:solidFill>
              <a:effectLst/>
              <a:uLnTx/>
              <a:uFillTx/>
              <a:latin typeface="Calibri" panose="020F0502020204030204"/>
              <a:ea typeface="+mn-ea"/>
              <a:cs typeface="Calibri"/>
            </a:endParaRPr>
          </a:p>
          <a:p>
            <a:pPr marL="0" marR="0" lvl="1" indent="0" algn="ctr" defTabSz="1507937" rtl="0" eaLnBrk="1" fontAlgn="auto" latinLnBrk="0" hangingPunct="1">
              <a:lnSpc>
                <a:spcPct val="90000"/>
              </a:lnSpc>
              <a:spcBef>
                <a:spcPts val="600"/>
              </a:spcBef>
              <a:spcAft>
                <a:spcPts val="600"/>
              </a:spcAft>
              <a:buClrTx/>
              <a:buSzPct val="100000"/>
              <a:buFont typeface="Arial" panose="020B0604020202020204" pitchFamily="34" charset="0"/>
              <a:buNone/>
              <a:tabLst/>
              <a:defRPr/>
            </a:pPr>
            <a:r>
              <a:rPr kumimoji="0" lang="en-GB" sz="2800" b="0" i="0" u="none" strike="noStrike" kern="1200" cap="none" spc="0" normalizeH="0" baseline="0" noProof="0" dirty="0">
                <a:ln>
                  <a:noFill/>
                </a:ln>
                <a:solidFill>
                  <a:srgbClr val="585857"/>
                </a:solidFill>
                <a:effectLst/>
                <a:uLnTx/>
                <a:uFillTx/>
                <a:latin typeface="Calibri" panose="020F0502020204030204"/>
                <a:ea typeface="+mn-ea"/>
                <a:cs typeface="+mn-cs"/>
              </a:rPr>
              <a:t>The maturity model takes a lot of that thinking work away – it enables us to work out where we are and what we need to do next because it’s  written down for us –  so we can focus on strategy and  implementation.”</a:t>
            </a:r>
            <a:endParaRPr kumimoji="0" lang="en-GB" sz="2800" b="0" i="0" u="none" strike="noStrike" kern="1200" cap="none" spc="0" normalizeH="0" baseline="0" noProof="0" dirty="0">
              <a:ln>
                <a:noFill/>
              </a:ln>
              <a:solidFill>
                <a:srgbClr val="585857"/>
              </a:solidFill>
              <a:effectLst/>
              <a:uLnTx/>
              <a:uFillTx/>
              <a:latin typeface="Calibri" panose="020F0502020204030204"/>
              <a:ea typeface="+mn-ea"/>
              <a:cs typeface="Calibri" panose="020F0502020204030204"/>
            </a:endParaRPr>
          </a:p>
          <a:p>
            <a:pPr marL="0" marR="0" lvl="1" indent="0" algn="ctr" defTabSz="1507937" rtl="0" eaLnBrk="1" fontAlgn="auto" latinLnBrk="0" hangingPunct="1">
              <a:lnSpc>
                <a:spcPct val="90000"/>
              </a:lnSpc>
              <a:spcBef>
                <a:spcPts val="600"/>
              </a:spcBef>
              <a:spcAft>
                <a:spcPts val="600"/>
              </a:spcAft>
              <a:buClrTx/>
              <a:buSzPct val="100000"/>
              <a:buFont typeface="Arial" panose="020B0604020202020204" pitchFamily="34" charset="0"/>
              <a:buNone/>
              <a:tabLst/>
              <a:defRPr/>
            </a:pPr>
            <a:r>
              <a:rPr kumimoji="0" lang="en-GB" sz="2600" b="1" i="0" u="none" strike="noStrike" kern="1200" cap="none" spc="0" normalizeH="0" baseline="0" noProof="0" dirty="0">
                <a:ln>
                  <a:noFill/>
                </a:ln>
                <a:solidFill>
                  <a:srgbClr val="585857"/>
                </a:solidFill>
                <a:effectLst/>
                <a:uLnTx/>
                <a:uFillTx/>
                <a:latin typeface="Calibri" panose="020F0502020204030204"/>
                <a:ea typeface="+mn-ea"/>
                <a:cs typeface="Calibri"/>
              </a:rPr>
              <a:t>Senior Leader, (May 2024) </a:t>
            </a:r>
          </a:p>
          <a:p>
            <a:pPr marL="0" marR="0" lvl="1" indent="0" algn="ctr" defTabSz="1507937" rtl="0" eaLnBrk="1" fontAlgn="auto" latinLnBrk="0" hangingPunct="1">
              <a:lnSpc>
                <a:spcPct val="90000"/>
              </a:lnSpc>
              <a:spcBef>
                <a:spcPts val="600"/>
              </a:spcBef>
              <a:spcAft>
                <a:spcPts val="600"/>
              </a:spcAft>
              <a:buClrTx/>
              <a:buSzPct val="100000"/>
              <a:buFont typeface="Arial" panose="020B0604020202020204" pitchFamily="34" charset="0"/>
              <a:buNone/>
              <a:tabLst/>
              <a:defRPr/>
            </a:pPr>
            <a:r>
              <a:rPr kumimoji="0" lang="en-GB" sz="2600" b="1" i="0" u="none" strike="noStrike" kern="1200" cap="none" spc="0" normalizeH="0" baseline="0" noProof="0" dirty="0">
                <a:ln>
                  <a:noFill/>
                </a:ln>
                <a:solidFill>
                  <a:srgbClr val="585857"/>
                </a:solidFill>
                <a:effectLst/>
                <a:uLnTx/>
                <a:uFillTx/>
                <a:latin typeface="Calibri" panose="020F0502020204030204"/>
                <a:ea typeface="+mn-ea"/>
                <a:cs typeface="Calibri"/>
              </a:rPr>
              <a:t>Careers Impact P2P Early Roll-out</a:t>
            </a:r>
            <a:endParaRPr kumimoji="0" lang="en-GB" sz="2600" b="0" i="0" u="none" strike="noStrike" kern="1200" cap="none" spc="0" normalizeH="0" baseline="0" noProof="0" dirty="0">
              <a:ln>
                <a:noFill/>
              </a:ln>
              <a:solidFill>
                <a:srgbClr val="585857"/>
              </a:solidFill>
              <a:effectLst/>
              <a:uLnTx/>
              <a:uFillTx/>
              <a:latin typeface="Calibri"/>
              <a:ea typeface="+mn-ea"/>
              <a:cs typeface="Calibri"/>
            </a:endParaRPr>
          </a:p>
        </p:txBody>
      </p:sp>
      <p:pic>
        <p:nvPicPr>
          <p:cNvPr id="2" name="Picture 1" descr="A blue circle with white text marks&#10;&#10;Description automatically generated">
            <a:extLst>
              <a:ext uri="{FF2B5EF4-FFF2-40B4-BE49-F238E27FC236}">
                <a16:creationId xmlns:a16="http://schemas.microsoft.com/office/drawing/2014/main" id="{E0DA10D6-7A83-18EB-BD78-62E97BA79020}"/>
              </a:ext>
            </a:extLst>
          </p:cNvPr>
          <p:cNvPicPr>
            <a:picLocks noChangeAspect="1"/>
          </p:cNvPicPr>
          <p:nvPr/>
        </p:nvPicPr>
        <p:blipFill>
          <a:blip r:embed="rId3"/>
          <a:stretch>
            <a:fillRect/>
          </a:stretch>
        </p:blipFill>
        <p:spPr>
          <a:xfrm>
            <a:off x="372978" y="306955"/>
            <a:ext cx="1931069" cy="1931069"/>
          </a:xfrm>
          <a:prstGeom prst="rect">
            <a:avLst/>
          </a:prstGeom>
        </p:spPr>
      </p:pic>
      <p:pic>
        <p:nvPicPr>
          <p:cNvPr id="3" name="Picture 2" descr="A blue circle with white text marks&#10;&#10;Description automatically generated">
            <a:extLst>
              <a:ext uri="{FF2B5EF4-FFF2-40B4-BE49-F238E27FC236}">
                <a16:creationId xmlns:a16="http://schemas.microsoft.com/office/drawing/2014/main" id="{355BEA5D-BAFC-434A-BBF7-C9C3F2D63DA6}"/>
              </a:ext>
            </a:extLst>
          </p:cNvPr>
          <p:cNvPicPr>
            <a:picLocks noChangeAspect="1"/>
          </p:cNvPicPr>
          <p:nvPr/>
        </p:nvPicPr>
        <p:blipFill>
          <a:blip r:embed="rId3"/>
          <a:stretch>
            <a:fillRect/>
          </a:stretch>
        </p:blipFill>
        <p:spPr>
          <a:xfrm flipH="1">
            <a:off x="9887952" y="4413216"/>
            <a:ext cx="1931069" cy="1931069"/>
          </a:xfrm>
          <a:prstGeom prst="rect">
            <a:avLst/>
          </a:prstGeom>
        </p:spPr>
      </p:pic>
    </p:spTree>
    <p:extLst>
      <p:ext uri="{BB962C8B-B14F-4D97-AF65-F5344CB8AC3E}">
        <p14:creationId xmlns:p14="http://schemas.microsoft.com/office/powerpoint/2010/main" val="111545364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1789C78F-46D6-BD61-AEC5-A8A3B0C8DE7B}"/>
              </a:ext>
            </a:extLst>
          </p:cNvPr>
          <p:cNvSpPr txBox="1"/>
          <p:nvPr/>
        </p:nvSpPr>
        <p:spPr>
          <a:xfrm>
            <a:off x="390181" y="1995619"/>
            <a:ext cx="3324490" cy="286232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defTabSz="914400">
              <a:defRPr/>
            </a:pPr>
            <a:r>
              <a:rPr lang="en-GB" sz="3600">
                <a:solidFill>
                  <a:srgbClr val="FFFFFF"/>
                </a:solidFill>
                <a:latin typeface="Calibri" panose="020F0502020204030204"/>
                <a:ea typeface="Calibri"/>
                <a:cs typeface="Calibri"/>
              </a:rPr>
              <a:t>By participating in a Careers</a:t>
            </a:r>
            <a:r>
              <a:rPr kumimoji="0" lang="en-GB" sz="3600" b="0" i="0" u="none" strike="noStrike" kern="1200" cap="none" spc="0" normalizeH="0" baseline="0" noProof="0">
                <a:ln>
                  <a:noFill/>
                </a:ln>
                <a:solidFill>
                  <a:srgbClr val="FFFFFF"/>
                </a:solidFill>
                <a:effectLst/>
                <a:uLnTx/>
                <a:uFillTx/>
                <a:latin typeface="Calibri" panose="020F0502020204030204"/>
                <a:ea typeface="Calibri"/>
                <a:cs typeface="Calibri"/>
              </a:rPr>
              <a:t> Impact </a:t>
            </a:r>
            <a:r>
              <a:rPr lang="en-GB" sz="3600">
                <a:solidFill>
                  <a:srgbClr val="FFFFFF"/>
                </a:solidFill>
                <a:latin typeface="Calibri" panose="020F0502020204030204"/>
                <a:ea typeface="Calibri"/>
                <a:cs typeface="Calibri"/>
              </a:rPr>
              <a:t>peer-to-peer</a:t>
            </a:r>
            <a:r>
              <a:rPr kumimoji="0" lang="en-GB" sz="3600" b="0" i="0" u="none" strike="noStrike" kern="1200" cap="none" spc="0" normalizeH="0" baseline="0" noProof="0">
                <a:ln>
                  <a:noFill/>
                </a:ln>
                <a:solidFill>
                  <a:srgbClr val="FFFFFF"/>
                </a:solidFill>
                <a:effectLst/>
                <a:uLnTx/>
                <a:uFillTx/>
                <a:latin typeface="Calibri" panose="020F0502020204030204"/>
                <a:ea typeface="Calibri"/>
                <a:cs typeface="Calibri"/>
              </a:rPr>
              <a:t> </a:t>
            </a:r>
            <a:r>
              <a:rPr lang="en-GB" sz="3600">
                <a:solidFill>
                  <a:srgbClr val="FFFFFF"/>
                </a:solidFill>
                <a:latin typeface="Calibri" panose="020F0502020204030204"/>
                <a:ea typeface="Calibri"/>
                <a:cs typeface="Calibri"/>
              </a:rPr>
              <a:t>review </a:t>
            </a:r>
            <a:r>
              <a:rPr kumimoji="0" lang="en-GB" sz="3600" b="0" i="0" u="none" strike="noStrike" kern="1200" cap="none" spc="0" normalizeH="0" baseline="0" noProof="0">
                <a:ln>
                  <a:noFill/>
                </a:ln>
                <a:solidFill>
                  <a:srgbClr val="FFFFFF"/>
                </a:solidFill>
                <a:effectLst/>
                <a:uLnTx/>
                <a:uFillTx/>
                <a:latin typeface="Calibri" panose="020F0502020204030204"/>
                <a:ea typeface="Calibri"/>
                <a:cs typeface="Calibri"/>
              </a:rPr>
              <a:t>institutions will: </a:t>
            </a:r>
            <a:endParaRPr kumimoji="0" lang="en-GB" sz="1800" b="0" i="0" u="none" strike="noStrike" kern="1200" cap="none" spc="0" normalizeH="0" baseline="0" noProof="0">
              <a:ln>
                <a:noFill/>
              </a:ln>
              <a:solidFill>
                <a:srgbClr val="585857"/>
              </a:solidFill>
              <a:effectLst/>
              <a:uLnTx/>
              <a:uFillTx/>
              <a:latin typeface="Calibri" panose="020F0502020204030204"/>
              <a:ea typeface="+mn-ea"/>
              <a:cs typeface="+mn-cs"/>
            </a:endParaRPr>
          </a:p>
        </p:txBody>
      </p:sp>
      <p:sp>
        <p:nvSpPr>
          <p:cNvPr id="2" name="TextBox 1">
            <a:extLst>
              <a:ext uri="{FF2B5EF4-FFF2-40B4-BE49-F238E27FC236}">
                <a16:creationId xmlns:a16="http://schemas.microsoft.com/office/drawing/2014/main" id="{1015C230-DA9C-26C9-6F23-F3CE2D3522FF}"/>
              </a:ext>
            </a:extLst>
          </p:cNvPr>
          <p:cNvSpPr txBox="1"/>
          <p:nvPr/>
        </p:nvSpPr>
        <p:spPr>
          <a:xfrm>
            <a:off x="4555606" y="610346"/>
            <a:ext cx="7453516" cy="563231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000" b="0" i="0" u="none" strike="noStrike" kern="1200" cap="none" spc="0" normalizeH="0" baseline="0" noProof="0">
              <a:ln>
                <a:noFill/>
              </a:ln>
              <a:solidFill>
                <a:srgbClr val="585857"/>
              </a:solidFill>
              <a:effectLst/>
              <a:uLnTx/>
              <a:uFillTx/>
              <a:latin typeface="Calibri" panose="020F0502020204030204"/>
              <a:ea typeface="Calibri"/>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000" b="0" i="0" u="none" strike="noStrike" kern="1200" cap="none" spc="0" normalizeH="0" baseline="0" noProof="0">
              <a:ln>
                <a:noFill/>
              </a:ln>
              <a:solidFill>
                <a:srgbClr val="585857"/>
              </a:solidFill>
              <a:effectLst/>
              <a:uLnTx/>
              <a:uFillTx/>
              <a:latin typeface="Calibri" panose="020F0502020204030204"/>
              <a:ea typeface="Calibri"/>
              <a:cs typeface="Calibri"/>
            </a:endParaRP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000" b="1" i="0" u="none" strike="noStrike" kern="1200" cap="none" spc="0" normalizeH="0" baseline="0" noProof="0">
                <a:ln>
                  <a:noFill/>
                </a:ln>
                <a:solidFill>
                  <a:srgbClr val="585857"/>
                </a:solidFill>
                <a:effectLst/>
                <a:uLnTx/>
                <a:uFillTx/>
                <a:latin typeface="Calibri" panose="020F0502020204030204"/>
                <a:ea typeface="Calibri"/>
                <a:cs typeface="Calibri"/>
              </a:rPr>
              <a:t>Engage Leaders </a:t>
            </a:r>
            <a:r>
              <a:rPr kumimoji="0" lang="en-GB" sz="2000" b="0" i="0" u="none" strike="noStrike" kern="1200" cap="none" spc="0" normalizeH="0" baseline="0" noProof="0">
                <a:ln>
                  <a:noFill/>
                </a:ln>
                <a:solidFill>
                  <a:srgbClr val="585857"/>
                </a:solidFill>
                <a:effectLst/>
                <a:uLnTx/>
                <a:uFillTx/>
                <a:latin typeface="Calibri" panose="020F0502020204030204"/>
                <a:ea typeface="Calibri"/>
                <a:cs typeface="Calibri"/>
              </a:rPr>
              <a:t>through informed and impactful SLT and governor engagement in and vision for sustainable and strategic careers leadership</a:t>
            </a: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2000" b="0" i="0" u="none" strike="noStrike" kern="1200" cap="none" spc="0" normalizeH="0" baseline="0" noProof="0">
              <a:ln>
                <a:noFill/>
              </a:ln>
              <a:solidFill>
                <a:srgbClr val="585857"/>
              </a:solidFill>
              <a:effectLst/>
              <a:uLnTx/>
              <a:uFillTx/>
              <a:latin typeface="Calibri" panose="020F0502020204030204"/>
              <a:ea typeface="Calibri"/>
              <a:cs typeface="Calibri"/>
            </a:endParaRP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000" b="1" i="0" u="none" strike="noStrike" kern="1200" cap="none" spc="0" normalizeH="0" baseline="0" noProof="0">
                <a:ln>
                  <a:noFill/>
                </a:ln>
                <a:solidFill>
                  <a:srgbClr val="585857"/>
                </a:solidFill>
                <a:effectLst/>
                <a:uLnTx/>
                <a:uFillTx/>
                <a:latin typeface="Calibri" panose="020F0502020204030204"/>
                <a:ea typeface="Calibri"/>
                <a:cs typeface="Calibri"/>
              </a:rPr>
              <a:t>Align priorities </a:t>
            </a:r>
            <a:r>
              <a:rPr kumimoji="0" lang="en-GB" sz="2000" b="0" i="0" u="none" strike="noStrike" kern="1200" cap="none" spc="0" normalizeH="0" baseline="0" noProof="0">
                <a:ln>
                  <a:noFill/>
                </a:ln>
                <a:solidFill>
                  <a:srgbClr val="585857"/>
                </a:solidFill>
                <a:effectLst/>
                <a:uLnTx/>
                <a:uFillTx/>
                <a:latin typeface="Calibri" panose="020F0502020204030204"/>
                <a:ea typeface="Calibri"/>
                <a:cs typeface="Calibri"/>
              </a:rPr>
              <a:t>through intentional distributed leadership of careers as a driver for whole institution improvement</a:t>
            </a: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2000" b="0" i="0" u="none" strike="noStrike" kern="1200" cap="none" spc="0" normalizeH="0" baseline="0" noProof="0">
              <a:ln>
                <a:noFill/>
              </a:ln>
              <a:solidFill>
                <a:srgbClr val="585857"/>
              </a:solidFill>
              <a:effectLst/>
              <a:uLnTx/>
              <a:uFillTx/>
              <a:latin typeface="Calibri" panose="020F0502020204030204"/>
              <a:ea typeface="Calibri"/>
              <a:cs typeface="Calibri"/>
            </a:endParaRP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000" b="1" i="0" u="none" strike="noStrike" kern="1200" cap="none" spc="0" normalizeH="0" baseline="0" noProof="0">
                <a:ln>
                  <a:noFill/>
                </a:ln>
                <a:solidFill>
                  <a:srgbClr val="585857"/>
                </a:solidFill>
                <a:effectLst/>
                <a:uLnTx/>
                <a:uFillTx/>
                <a:latin typeface="Calibri" panose="020F0502020204030204"/>
                <a:ea typeface="Calibri"/>
                <a:cs typeface="Calibri"/>
              </a:rPr>
              <a:t>Embed best practice </a:t>
            </a:r>
            <a:r>
              <a:rPr kumimoji="0" lang="en-GB" sz="2000" b="0" i="0" u="none" strike="noStrike" kern="1200" cap="none" spc="0" normalizeH="0" baseline="0" noProof="0">
                <a:ln>
                  <a:noFill/>
                </a:ln>
                <a:solidFill>
                  <a:srgbClr val="585857"/>
                </a:solidFill>
                <a:effectLst/>
                <a:uLnTx/>
                <a:uFillTx/>
                <a:latin typeface="Calibri" panose="020F0502020204030204"/>
                <a:ea typeface="Calibri"/>
                <a:cs typeface="Calibri"/>
              </a:rPr>
              <a:t>through improved understanding of best practice in careers leadership and of meaningful; and sustained achievement of the Gatsby Benchmarks</a:t>
            </a: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2000" b="0" i="0" u="none" strike="noStrike" kern="1200" cap="none" spc="0" normalizeH="0" baseline="0" noProof="0">
              <a:ln>
                <a:noFill/>
              </a:ln>
              <a:solidFill>
                <a:srgbClr val="585857"/>
              </a:solidFill>
              <a:effectLst/>
              <a:uLnTx/>
              <a:uFillTx/>
              <a:latin typeface="Calibri" panose="020F0502020204030204"/>
              <a:ea typeface="Calibri"/>
              <a:cs typeface="Calibri"/>
            </a:endParaRP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000" b="1" i="0" u="none" strike="noStrike" kern="1200" cap="none" spc="0" normalizeH="0" baseline="0" noProof="0">
                <a:ln>
                  <a:noFill/>
                </a:ln>
                <a:solidFill>
                  <a:srgbClr val="585857"/>
                </a:solidFill>
                <a:effectLst/>
                <a:uLnTx/>
                <a:uFillTx/>
                <a:latin typeface="Calibri" panose="020F0502020204030204"/>
                <a:ea typeface="Calibri"/>
                <a:cs typeface="Calibri"/>
              </a:rPr>
              <a:t>Celebrate Success </a:t>
            </a:r>
            <a:r>
              <a:rPr kumimoji="0" lang="en-GB" sz="2000" b="0" i="0" u="none" strike="noStrike" kern="1200" cap="none" spc="0" normalizeH="0" baseline="0" noProof="0">
                <a:ln>
                  <a:noFill/>
                </a:ln>
                <a:solidFill>
                  <a:srgbClr val="585857"/>
                </a:solidFill>
                <a:effectLst/>
                <a:uLnTx/>
                <a:uFillTx/>
                <a:latin typeface="Calibri" panose="020F0502020204030204"/>
                <a:ea typeface="Calibri"/>
                <a:cs typeface="Calibri"/>
              </a:rPr>
              <a:t>through recognitions of strengths in and impact of careers leadership and provision</a:t>
            </a: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2000" b="0" i="0" u="none" strike="noStrike" kern="1200" cap="none" spc="0" normalizeH="0" baseline="0" noProof="0">
              <a:ln>
                <a:noFill/>
              </a:ln>
              <a:solidFill>
                <a:srgbClr val="585857"/>
              </a:solidFill>
              <a:effectLst/>
              <a:uLnTx/>
              <a:uFillTx/>
              <a:latin typeface="Calibri" panose="020F0502020204030204"/>
              <a:ea typeface="Calibri"/>
              <a:cs typeface="Calibri"/>
            </a:endParaRP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000" b="1" i="0" u="none" strike="noStrike" kern="1200" cap="none" spc="0" normalizeH="0" baseline="0" noProof="0">
                <a:ln>
                  <a:noFill/>
                </a:ln>
                <a:solidFill>
                  <a:srgbClr val="585857"/>
                </a:solidFill>
                <a:effectLst/>
                <a:uLnTx/>
                <a:uFillTx/>
                <a:latin typeface="Calibri" panose="020F0502020204030204"/>
                <a:ea typeface="Calibri"/>
                <a:cs typeface="Calibri"/>
              </a:rPr>
              <a:t>Sustain quality and impact </a:t>
            </a:r>
            <a:r>
              <a:rPr kumimoji="0" lang="en-GB" sz="2000" b="0" i="0" u="none" strike="noStrike" kern="1200" cap="none" spc="0" normalizeH="0" baseline="0" noProof="0">
                <a:ln>
                  <a:noFill/>
                </a:ln>
                <a:solidFill>
                  <a:srgbClr val="585857"/>
                </a:solidFill>
                <a:effectLst/>
                <a:uLnTx/>
                <a:uFillTx/>
                <a:latin typeface="Calibri" panose="020F0502020204030204"/>
                <a:ea typeface="Calibri"/>
                <a:cs typeface="Calibri"/>
              </a:rPr>
              <a:t>through internal quality assurance and impact evaluation of carers leadership and provision</a:t>
            </a:r>
          </a:p>
        </p:txBody>
      </p:sp>
    </p:spTree>
    <p:extLst>
      <p:ext uri="{BB962C8B-B14F-4D97-AF65-F5344CB8AC3E}">
        <p14:creationId xmlns:p14="http://schemas.microsoft.com/office/powerpoint/2010/main" val="4196093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2">
            <a:extLst>
              <a:ext uri="{FF2B5EF4-FFF2-40B4-BE49-F238E27FC236}">
                <a16:creationId xmlns:a16="http://schemas.microsoft.com/office/drawing/2014/main" id="{18EEC401-D139-5A40-907D-8374E0D10AAF}"/>
              </a:ext>
            </a:extLst>
          </p:cNvPr>
          <p:cNvSpPr txBox="1">
            <a:spLocks/>
          </p:cNvSpPr>
          <p:nvPr/>
        </p:nvSpPr>
        <p:spPr>
          <a:xfrm>
            <a:off x="1461803" y="1285438"/>
            <a:ext cx="9022975" cy="4437529"/>
          </a:xfrm>
          <a:prstGeom prst="rect">
            <a:avLst/>
          </a:prstGeom>
        </p:spPr>
        <p:txBody>
          <a:bodyPr vert="horz" lIns="91440" tIns="45720" rIns="91440" bIns="45720" rtlCol="0">
            <a:normAutofit fontScale="850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1" indent="0" algn="ctr" defTabSz="1507937" rtl="0" eaLnBrk="1" fontAlgn="auto" latinLnBrk="0" hangingPunct="1">
              <a:lnSpc>
                <a:spcPct val="90000"/>
              </a:lnSpc>
              <a:spcBef>
                <a:spcPts val="600"/>
              </a:spcBef>
              <a:spcAft>
                <a:spcPts val="600"/>
              </a:spcAft>
              <a:buClrTx/>
              <a:buSzPct val="100000"/>
              <a:buFont typeface="Arial" panose="020B0604020202020204" pitchFamily="34" charset="0"/>
              <a:buNone/>
              <a:tabLst/>
              <a:defRPr/>
            </a:pPr>
            <a:r>
              <a:rPr kumimoji="0" lang="en-GB" sz="28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a:t>
            </a:r>
          </a:p>
          <a:p>
            <a:pPr marL="0" marR="0" lvl="1" indent="0" algn="ctr" defTabSz="1507937" rtl="0" eaLnBrk="1" fontAlgn="auto" latinLnBrk="0" hangingPunct="1">
              <a:lnSpc>
                <a:spcPct val="90000"/>
              </a:lnSpc>
              <a:spcBef>
                <a:spcPts val="600"/>
              </a:spcBef>
              <a:spcAft>
                <a:spcPts val="600"/>
              </a:spcAft>
              <a:buClrTx/>
              <a:buSzPct val="100000"/>
              <a:buFont typeface="Arial" panose="020B0604020202020204" pitchFamily="34" charset="0"/>
              <a:buNone/>
              <a:tabLst/>
              <a:defRPr/>
            </a:pPr>
            <a:endParaRPr kumimoji="0" lang="en-GB" sz="28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endParaRPr>
          </a:p>
          <a:p>
            <a:pPr marL="0" marR="0" lvl="1" indent="0" algn="ctr" defTabSz="1507937" rtl="0" eaLnBrk="1" fontAlgn="auto" latinLnBrk="0" hangingPunct="1">
              <a:lnSpc>
                <a:spcPct val="90000"/>
              </a:lnSpc>
              <a:spcBef>
                <a:spcPts val="600"/>
              </a:spcBef>
              <a:spcAft>
                <a:spcPts val="600"/>
              </a:spcAft>
              <a:buClrTx/>
              <a:buSzPct val="100000"/>
              <a:buFont typeface="Arial" panose="020B0604020202020204" pitchFamily="34" charset="0"/>
              <a:buNone/>
              <a:tabLst/>
              <a:defRPr/>
            </a:pPr>
            <a:r>
              <a:rPr kumimoji="0" lang="en-GB" sz="2800" b="0" i="0" u="none" strike="noStrike" kern="1200" cap="none" spc="0" normalizeH="0" baseline="0" noProof="0" dirty="0">
                <a:ln>
                  <a:noFill/>
                </a:ln>
                <a:solidFill>
                  <a:srgbClr val="585857"/>
                </a:solidFill>
                <a:effectLst/>
                <a:uLnTx/>
                <a:uFillTx/>
                <a:latin typeface="Calibri" panose="020F0502020204030204"/>
                <a:ea typeface="+mn-ea"/>
                <a:cs typeface="+mn-cs"/>
              </a:rPr>
              <a:t>“</a:t>
            </a:r>
            <a:r>
              <a:rPr kumimoji="0" lang="en-GB" sz="2800" b="0" i="0" u="none" strike="noStrike" kern="1200" cap="none" spc="0" normalizeH="0" baseline="0" noProof="0" dirty="0">
                <a:ln>
                  <a:noFill/>
                </a:ln>
                <a:solidFill>
                  <a:srgbClr val="585857"/>
                </a:solidFill>
                <a:effectLst/>
                <a:uLnTx/>
                <a:uFillTx/>
                <a:latin typeface="Calibri" panose="020F0502020204030204"/>
                <a:ea typeface="Aptos" panose="020B0004020202020204" pitchFamily="34" charset="0"/>
                <a:cs typeface="Aptos" panose="020B0004020202020204" pitchFamily="34" charset="0"/>
              </a:rPr>
              <a:t>We didn't previously have major buy in from the SLT.</a:t>
            </a:r>
          </a:p>
          <a:p>
            <a:pPr marL="0" marR="0" lvl="1" indent="0" algn="ctr" defTabSz="1507937" rtl="0" eaLnBrk="1" fontAlgn="auto" latinLnBrk="0" hangingPunct="1">
              <a:lnSpc>
                <a:spcPct val="90000"/>
              </a:lnSpc>
              <a:spcBef>
                <a:spcPts val="600"/>
              </a:spcBef>
              <a:spcAft>
                <a:spcPts val="600"/>
              </a:spcAft>
              <a:buClrTx/>
              <a:buSzPct val="100000"/>
              <a:buFont typeface="Arial" panose="020B0604020202020204" pitchFamily="34" charset="0"/>
              <a:buNone/>
              <a:tabLst/>
              <a:defRPr/>
            </a:pPr>
            <a:r>
              <a:rPr kumimoji="0" lang="en-GB" sz="2800" b="0" i="0" u="none" strike="noStrike" kern="1200" cap="none" spc="0" normalizeH="0" baseline="0" noProof="0" dirty="0">
                <a:ln>
                  <a:noFill/>
                </a:ln>
                <a:solidFill>
                  <a:srgbClr val="585857"/>
                </a:solidFill>
                <a:effectLst/>
                <a:uLnTx/>
                <a:uFillTx/>
                <a:latin typeface="Calibri" panose="020F0502020204030204"/>
                <a:ea typeface="Aptos" panose="020B0004020202020204" pitchFamily="34" charset="0"/>
                <a:cs typeface="Aptos" panose="020B0004020202020204" pitchFamily="34" charset="0"/>
              </a:rPr>
              <a:t>This has been such a powerful experience that has highlighted the importance of careers to overall improvement. </a:t>
            </a:r>
          </a:p>
          <a:p>
            <a:pPr marL="0" marR="0" lvl="1" indent="0" algn="ctr" defTabSz="1507937" rtl="0" eaLnBrk="1" fontAlgn="auto" latinLnBrk="0" hangingPunct="1">
              <a:lnSpc>
                <a:spcPct val="90000"/>
              </a:lnSpc>
              <a:spcBef>
                <a:spcPts val="600"/>
              </a:spcBef>
              <a:spcAft>
                <a:spcPts val="600"/>
              </a:spcAft>
              <a:buClrTx/>
              <a:buSzPct val="100000"/>
              <a:buFont typeface="Arial" panose="020B0604020202020204" pitchFamily="34" charset="0"/>
              <a:buNone/>
              <a:tabLst/>
              <a:defRPr/>
            </a:pPr>
            <a:r>
              <a:rPr kumimoji="0" lang="en-GB" sz="2800" b="0" i="0" u="none" strike="noStrike" kern="1200" cap="none" spc="0" normalizeH="0" baseline="0" noProof="0" dirty="0">
                <a:ln>
                  <a:noFill/>
                </a:ln>
                <a:solidFill>
                  <a:srgbClr val="585857"/>
                </a:solidFill>
                <a:effectLst/>
                <a:uLnTx/>
                <a:uFillTx/>
                <a:latin typeface="Calibri" panose="020F0502020204030204"/>
                <a:ea typeface="Aptos" panose="020B0004020202020204" pitchFamily="34" charset="0"/>
                <a:cs typeface="Aptos" panose="020B0004020202020204" pitchFamily="34" charset="0"/>
              </a:rPr>
              <a:t>The Careers Impact System peer-to-peer review is the vehicle that moved it on.</a:t>
            </a:r>
          </a:p>
          <a:p>
            <a:pPr marL="0" marR="0" lvl="1" indent="0" algn="ctr" defTabSz="1507937" rtl="0" eaLnBrk="1" fontAlgn="auto" latinLnBrk="0" hangingPunct="1">
              <a:lnSpc>
                <a:spcPct val="90000"/>
              </a:lnSpc>
              <a:spcBef>
                <a:spcPts val="600"/>
              </a:spcBef>
              <a:spcAft>
                <a:spcPts val="600"/>
              </a:spcAft>
              <a:buClrTx/>
              <a:buSzPct val="100000"/>
              <a:buFont typeface="Arial" panose="020B0604020202020204" pitchFamily="34" charset="0"/>
              <a:buNone/>
              <a:tabLst/>
              <a:defRPr/>
            </a:pPr>
            <a:r>
              <a:rPr kumimoji="0" lang="en-GB" sz="2800" b="0" i="0" u="none" strike="noStrike" kern="1200" cap="none" spc="0" normalizeH="0" baseline="0" noProof="0" dirty="0">
                <a:ln>
                  <a:noFill/>
                </a:ln>
                <a:solidFill>
                  <a:srgbClr val="585857"/>
                </a:solidFill>
                <a:effectLst/>
                <a:uLnTx/>
                <a:uFillTx/>
                <a:latin typeface="Calibri" panose="020F0502020204030204"/>
                <a:ea typeface="Aptos" panose="020B0004020202020204" pitchFamily="34" charset="0"/>
                <a:cs typeface="Aptos" panose="020B0004020202020204" pitchFamily="34" charset="0"/>
              </a:rPr>
              <a:t>It has enabled us to discuss careers at strategic level and established the and positioning of careers in whole school development planning</a:t>
            </a:r>
            <a:endParaRPr kumimoji="0" lang="en-GB" sz="2800" b="0" i="0" u="none" strike="noStrike" kern="1200" cap="none" spc="0" normalizeH="0" baseline="0" noProof="0" dirty="0">
              <a:ln>
                <a:noFill/>
              </a:ln>
              <a:solidFill>
                <a:srgbClr val="585857"/>
              </a:solidFill>
              <a:effectLst/>
              <a:uLnTx/>
              <a:uFillTx/>
              <a:latin typeface="Calibri" panose="020F0502020204030204"/>
              <a:ea typeface="+mn-ea"/>
              <a:cs typeface="+mn-cs"/>
            </a:endParaRPr>
          </a:p>
          <a:p>
            <a:pPr marL="0" marR="0" lvl="1" indent="0" algn="ctr" defTabSz="1507937" rtl="0" eaLnBrk="1" fontAlgn="auto" latinLnBrk="0" hangingPunct="1">
              <a:lnSpc>
                <a:spcPct val="90000"/>
              </a:lnSpc>
              <a:spcBef>
                <a:spcPts val="600"/>
              </a:spcBef>
              <a:spcAft>
                <a:spcPts val="600"/>
              </a:spcAft>
              <a:buClrTx/>
              <a:buSzPct val="100000"/>
              <a:buFont typeface="Arial" panose="020B0604020202020204" pitchFamily="34" charset="0"/>
              <a:buNone/>
              <a:tabLst/>
              <a:defRPr/>
            </a:pPr>
            <a:r>
              <a:rPr kumimoji="0" lang="en-GB" sz="2600" b="1" i="0" u="none" strike="noStrike" kern="1200" cap="none" spc="0" normalizeH="0" baseline="0" noProof="0" dirty="0">
                <a:ln>
                  <a:noFill/>
                </a:ln>
                <a:solidFill>
                  <a:srgbClr val="585857"/>
                </a:solidFill>
                <a:effectLst/>
                <a:uLnTx/>
                <a:uFillTx/>
                <a:latin typeface="Calibri" panose="020F0502020204030204"/>
                <a:ea typeface="+mn-ea"/>
                <a:cs typeface="Calibri"/>
              </a:rPr>
              <a:t>Careers Leader, (June 2024) </a:t>
            </a:r>
          </a:p>
          <a:p>
            <a:pPr marL="0" marR="0" lvl="1" indent="0" algn="ctr" defTabSz="1507937" rtl="0" eaLnBrk="1" fontAlgn="auto" latinLnBrk="0" hangingPunct="1">
              <a:lnSpc>
                <a:spcPct val="90000"/>
              </a:lnSpc>
              <a:spcBef>
                <a:spcPts val="600"/>
              </a:spcBef>
              <a:spcAft>
                <a:spcPts val="600"/>
              </a:spcAft>
              <a:buClrTx/>
              <a:buSzPct val="100000"/>
              <a:buFont typeface="Arial" panose="020B0604020202020204" pitchFamily="34" charset="0"/>
              <a:buNone/>
              <a:tabLst/>
              <a:defRPr/>
            </a:pPr>
            <a:r>
              <a:rPr kumimoji="0" lang="en-GB" sz="2600" b="1" i="0" u="none" strike="noStrike" kern="1200" cap="none" spc="0" normalizeH="0" baseline="0" noProof="0" dirty="0">
                <a:ln>
                  <a:noFill/>
                </a:ln>
                <a:solidFill>
                  <a:srgbClr val="585857"/>
                </a:solidFill>
                <a:effectLst/>
                <a:uLnTx/>
                <a:uFillTx/>
                <a:latin typeface="Calibri" panose="020F0502020204030204"/>
                <a:ea typeface="+mn-ea"/>
                <a:cs typeface="Calibri"/>
              </a:rPr>
              <a:t>Careers Impact P2P Early Roll-out</a:t>
            </a:r>
            <a:endParaRPr kumimoji="0" lang="en-GB" sz="2600" b="0" i="0" u="none" strike="noStrike" kern="1200" cap="none" spc="0" normalizeH="0" baseline="0" noProof="0" dirty="0">
              <a:ln>
                <a:noFill/>
              </a:ln>
              <a:solidFill>
                <a:srgbClr val="585857"/>
              </a:solidFill>
              <a:effectLst/>
              <a:uLnTx/>
              <a:uFillTx/>
              <a:latin typeface="Calibri"/>
              <a:ea typeface="+mn-ea"/>
              <a:cs typeface="Calibri"/>
            </a:endParaRPr>
          </a:p>
        </p:txBody>
      </p:sp>
      <p:pic>
        <p:nvPicPr>
          <p:cNvPr id="5" name="Picture 7" descr="Logo&#10;&#10;Description automatically generated">
            <a:extLst>
              <a:ext uri="{FF2B5EF4-FFF2-40B4-BE49-F238E27FC236}">
                <a16:creationId xmlns:a16="http://schemas.microsoft.com/office/drawing/2014/main" id="{F911248C-DC20-A0B7-66A4-16520189E289}"/>
              </a:ext>
            </a:extLst>
          </p:cNvPr>
          <p:cNvPicPr>
            <a:picLocks noChangeAspect="1"/>
          </p:cNvPicPr>
          <p:nvPr/>
        </p:nvPicPr>
        <p:blipFill>
          <a:blip r:embed="rId3"/>
          <a:stretch>
            <a:fillRect/>
          </a:stretch>
        </p:blipFill>
        <p:spPr>
          <a:xfrm flipV="1">
            <a:off x="372979" y="32084"/>
            <a:ext cx="1931069" cy="1931069"/>
          </a:xfrm>
          <a:prstGeom prst="rect">
            <a:avLst/>
          </a:prstGeom>
        </p:spPr>
      </p:pic>
      <p:pic>
        <p:nvPicPr>
          <p:cNvPr id="8" name="Picture 7" descr="Logo&#10;&#10;Description automatically generated">
            <a:extLst>
              <a:ext uri="{FF2B5EF4-FFF2-40B4-BE49-F238E27FC236}">
                <a16:creationId xmlns:a16="http://schemas.microsoft.com/office/drawing/2014/main" id="{62A2B42E-649C-D87B-713C-8654FBF7362A}"/>
              </a:ext>
            </a:extLst>
          </p:cNvPr>
          <p:cNvPicPr>
            <a:picLocks noChangeAspect="1"/>
          </p:cNvPicPr>
          <p:nvPr/>
        </p:nvPicPr>
        <p:blipFill>
          <a:blip r:embed="rId3"/>
          <a:stretch>
            <a:fillRect/>
          </a:stretch>
        </p:blipFill>
        <p:spPr>
          <a:xfrm rot="10800000" flipV="1">
            <a:off x="9796177" y="4613830"/>
            <a:ext cx="1931069" cy="1931069"/>
          </a:xfrm>
          <a:prstGeom prst="rect">
            <a:avLst/>
          </a:prstGeom>
        </p:spPr>
      </p:pic>
    </p:spTree>
    <p:extLst>
      <p:ext uri="{BB962C8B-B14F-4D97-AF65-F5344CB8AC3E}">
        <p14:creationId xmlns:p14="http://schemas.microsoft.com/office/powerpoint/2010/main" val="167780307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83FB7839-60B2-2F77-DF3A-74E7E0A5D59F}"/>
              </a:ext>
            </a:extLst>
          </p:cNvPr>
          <p:cNvSpPr txBox="1"/>
          <p:nvPr/>
        </p:nvSpPr>
        <p:spPr>
          <a:xfrm>
            <a:off x="361950" y="1966198"/>
            <a:ext cx="3590925" cy="2585323"/>
          </a:xfrm>
          <a:prstGeom prst="rect">
            <a:avLst/>
          </a:prstGeom>
          <a:noFill/>
        </p:spPr>
        <p:txBody>
          <a:bodyPr wrap="square" rtlCol="0">
            <a:spAutoFit/>
          </a:bodyPr>
          <a:lstStyle/>
          <a:p>
            <a:r>
              <a:rPr lang="en-GB" sz="5400" dirty="0">
                <a:solidFill>
                  <a:schemeClr val="bg1"/>
                </a:solidFill>
              </a:rPr>
              <a:t>Internal Leadership Review</a:t>
            </a:r>
          </a:p>
        </p:txBody>
      </p:sp>
      <p:sp>
        <p:nvSpPr>
          <p:cNvPr id="3" name="TextBox 2">
            <a:extLst>
              <a:ext uri="{FF2B5EF4-FFF2-40B4-BE49-F238E27FC236}">
                <a16:creationId xmlns:a16="http://schemas.microsoft.com/office/drawing/2014/main" id="{1265677A-40C1-689E-CCE8-F7E1B3E2CC7F}"/>
              </a:ext>
            </a:extLst>
          </p:cNvPr>
          <p:cNvSpPr txBox="1"/>
          <p:nvPr/>
        </p:nvSpPr>
        <p:spPr>
          <a:xfrm>
            <a:off x="5010150" y="2009775"/>
            <a:ext cx="5886450" cy="2800767"/>
          </a:xfrm>
          <a:prstGeom prst="rect">
            <a:avLst/>
          </a:prstGeom>
          <a:noFill/>
        </p:spPr>
        <p:txBody>
          <a:bodyPr wrap="square" rtlCol="0">
            <a:spAutoFit/>
          </a:bodyPr>
          <a:lstStyle/>
          <a:p>
            <a:r>
              <a:rPr lang="en-GB" sz="4400" dirty="0">
                <a:solidFill>
                  <a:srgbClr val="00A9A9"/>
                </a:solidFill>
              </a:rPr>
              <a:t>Digital Tool, now live in the Compass system under the evaluation tab.</a:t>
            </a:r>
          </a:p>
        </p:txBody>
      </p:sp>
    </p:spTree>
    <p:extLst>
      <p:ext uri="{BB962C8B-B14F-4D97-AF65-F5344CB8AC3E}">
        <p14:creationId xmlns:p14="http://schemas.microsoft.com/office/powerpoint/2010/main" val="159387288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630F2B6F-C9A5-8B75-025D-1D4C7B0528E2}"/>
              </a:ext>
            </a:extLst>
          </p:cNvPr>
          <p:cNvSpPr txBox="1"/>
          <p:nvPr/>
        </p:nvSpPr>
        <p:spPr>
          <a:xfrm>
            <a:off x="184151" y="173567"/>
            <a:ext cx="7408333" cy="1477328"/>
          </a:xfrm>
          <a:prstGeom prst="rect">
            <a:avLst/>
          </a:prstGeom>
          <a:noFill/>
        </p:spPr>
        <p:txBody>
          <a:bodyPr wrap="square">
            <a:spAutoFit/>
          </a:bodyPr>
          <a:lstStyle/>
          <a:p>
            <a:r>
              <a:rPr lang="en-GB" b="1" i="0" u="sng" dirty="0">
                <a:solidFill>
                  <a:srgbClr val="00A9A9"/>
                </a:solidFill>
                <a:effectLst/>
                <a:latin typeface="Helvetica" panose="020B0604020202020204" pitchFamily="34" charset="0"/>
              </a:rPr>
              <a:t>Preparing to complete a Careers Impact Internal leadership review</a:t>
            </a:r>
            <a:br>
              <a:rPr lang="en-GB" dirty="0"/>
            </a:br>
            <a:br>
              <a:rPr lang="en-GB" b="0" i="0" dirty="0">
                <a:solidFill>
                  <a:srgbClr val="002424"/>
                </a:solidFill>
                <a:effectLst/>
                <a:latin typeface="Helvetica" panose="020B0604020202020204" pitchFamily="34" charset="0"/>
              </a:rPr>
            </a:br>
            <a:r>
              <a:rPr lang="en-GB" b="0" i="0" dirty="0">
                <a:solidFill>
                  <a:srgbClr val="002424"/>
                </a:solidFill>
                <a:effectLst/>
                <a:latin typeface="Helvetica" panose="020B0604020202020204" pitchFamily="34" charset="0"/>
              </a:rPr>
              <a:t>A Careers Impact internal leadership review needs a collaborative approach and is a reflection on the maturity of careers leadership across a school, special school or college</a:t>
            </a:r>
            <a:endParaRPr lang="en-GB" dirty="0"/>
          </a:p>
        </p:txBody>
      </p:sp>
      <p:sp>
        <p:nvSpPr>
          <p:cNvPr id="5" name="Rectangle 1">
            <a:extLst>
              <a:ext uri="{FF2B5EF4-FFF2-40B4-BE49-F238E27FC236}">
                <a16:creationId xmlns:a16="http://schemas.microsoft.com/office/drawing/2014/main" id="{363D0353-B90E-C2AC-FD29-A5886D3316DB}"/>
              </a:ext>
            </a:extLst>
          </p:cNvPr>
          <p:cNvSpPr>
            <a:spLocks noChangeArrowheads="1"/>
          </p:cNvSpPr>
          <p:nvPr/>
        </p:nvSpPr>
        <p:spPr bwMode="auto">
          <a:xfrm>
            <a:off x="3484563" y="1869559"/>
            <a:ext cx="14300110" cy="369332"/>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graphicFrame>
        <p:nvGraphicFramePr>
          <p:cNvPr id="6" name="Table 5">
            <a:extLst>
              <a:ext uri="{FF2B5EF4-FFF2-40B4-BE49-F238E27FC236}">
                <a16:creationId xmlns:a16="http://schemas.microsoft.com/office/drawing/2014/main" id="{F9DA2071-8A2F-8B8D-2F11-A678298ECF3C}"/>
              </a:ext>
            </a:extLst>
          </p:cNvPr>
          <p:cNvGraphicFramePr>
            <a:graphicFrameLocks noGrp="1"/>
          </p:cNvGraphicFramePr>
          <p:nvPr>
            <p:extLst>
              <p:ext uri="{D42A27DB-BD31-4B8C-83A1-F6EECF244321}">
                <p14:modId xmlns:p14="http://schemas.microsoft.com/office/powerpoint/2010/main" val="1318414047"/>
              </p:ext>
            </p:extLst>
          </p:nvPr>
        </p:nvGraphicFramePr>
        <p:xfrm>
          <a:off x="1038225" y="2319866"/>
          <a:ext cx="10095442" cy="3779520"/>
        </p:xfrm>
        <a:graphic>
          <a:graphicData uri="http://schemas.openxmlformats.org/drawingml/2006/table">
            <a:tbl>
              <a:tblPr firstRow="1" bandRow="1">
                <a:tableStyleId>{5C22544A-7EE6-4342-B048-85BDC9FD1C3A}</a:tableStyleId>
              </a:tblPr>
              <a:tblGrid>
                <a:gridCol w="5047721">
                  <a:extLst>
                    <a:ext uri="{9D8B030D-6E8A-4147-A177-3AD203B41FA5}">
                      <a16:colId xmlns:a16="http://schemas.microsoft.com/office/drawing/2014/main" val="827353569"/>
                    </a:ext>
                  </a:extLst>
                </a:gridCol>
                <a:gridCol w="5047721">
                  <a:extLst>
                    <a:ext uri="{9D8B030D-6E8A-4147-A177-3AD203B41FA5}">
                      <a16:colId xmlns:a16="http://schemas.microsoft.com/office/drawing/2014/main" val="4051043630"/>
                    </a:ext>
                  </a:extLst>
                </a:gridCol>
              </a:tblGrid>
              <a:tr h="686717">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1800" b="1" i="0" u="none" strike="noStrike" cap="none" normalizeH="0" baseline="0" dirty="0">
                          <a:ln>
                            <a:noFill/>
                          </a:ln>
                          <a:solidFill>
                            <a:schemeClr val="bg1"/>
                          </a:solidFill>
                          <a:effectLst/>
                          <a:latin typeface="Helvetica" panose="020B0604020202020204" pitchFamily="34" charset="0"/>
                          <a:cs typeface="Helvetica" panose="020B0604020202020204" pitchFamily="34" charset="0"/>
                        </a:rPr>
                        <a:t>Who should take part?</a:t>
                      </a:r>
                      <a:br>
                        <a:rPr kumimoji="0" lang="en-US" altLang="en-US" sz="1800" b="0" i="0" u="none" strike="noStrike" cap="none" normalizeH="0" baseline="0" dirty="0">
                          <a:ln>
                            <a:noFill/>
                          </a:ln>
                          <a:solidFill>
                            <a:schemeClr val="bg1"/>
                          </a:solidFill>
                          <a:effectLst/>
                          <a:latin typeface="Helvetica" panose="020B0604020202020204" pitchFamily="34" charset="0"/>
                          <a:cs typeface="Helvetica" panose="020B0604020202020204" pitchFamily="34" charset="0"/>
                        </a:rPr>
                      </a:br>
                      <a:r>
                        <a:rPr kumimoji="0" lang="en-US" altLang="en-US" sz="1800" b="0" i="0" u="none" strike="noStrike" cap="none" normalizeH="0" baseline="0" dirty="0">
                          <a:ln>
                            <a:noFill/>
                          </a:ln>
                          <a:solidFill>
                            <a:schemeClr val="bg1"/>
                          </a:solidFill>
                          <a:effectLst/>
                          <a:latin typeface="Helvetica" panose="020B0604020202020204" pitchFamily="34" charset="0"/>
                          <a:cs typeface="Helvetica" panose="020B0604020202020204" pitchFamily="34" charset="0"/>
                        </a:rPr>
                        <a:t>All those involved in the distributed leadership of careers should be involved in the review process e.g.</a:t>
                      </a:r>
                      <a:endParaRPr lang="en-GB" dirty="0"/>
                    </a:p>
                  </a:txBody>
                  <a:tcPr>
                    <a:solidFill>
                      <a:srgbClr val="00A9A9"/>
                    </a:solidFill>
                  </a:tcPr>
                </a:tc>
                <a:tc hMerge="1">
                  <a:txBody>
                    <a:bodyPr/>
                    <a:lstStyle/>
                    <a:p>
                      <a:endParaRPr lang="en-GB" dirty="0"/>
                    </a:p>
                  </a:txBody>
                  <a:tcPr/>
                </a:tc>
                <a:extLst>
                  <a:ext uri="{0D108BD9-81ED-4DB2-BD59-A6C34878D82A}">
                    <a16:rowId xmlns:a16="http://schemas.microsoft.com/office/drawing/2014/main" val="501084644"/>
                  </a:ext>
                </a:extLst>
              </a:tr>
              <a:tr h="370840">
                <a:tc>
                  <a:txBody>
                    <a:bodyPr/>
                    <a:lstStyle/>
                    <a:p>
                      <a:r>
                        <a:rPr lang="en-GB" dirty="0">
                          <a:effectLst/>
                        </a:rPr>
                        <a:t>Headteacher/Principal</a:t>
                      </a:r>
                    </a:p>
                  </a:txBody>
                  <a:tcPr anchor="ctr"/>
                </a:tc>
                <a:tc>
                  <a:txBody>
                    <a:bodyPr/>
                    <a:lstStyle/>
                    <a:p>
                      <a:r>
                        <a:rPr lang="en-GB">
                          <a:effectLst/>
                        </a:rPr>
                        <a:t>Careers Leader</a:t>
                      </a:r>
                    </a:p>
                  </a:txBody>
                  <a:tcPr anchor="ctr"/>
                </a:tc>
                <a:extLst>
                  <a:ext uri="{0D108BD9-81ED-4DB2-BD59-A6C34878D82A}">
                    <a16:rowId xmlns:a16="http://schemas.microsoft.com/office/drawing/2014/main" val="3041633818"/>
                  </a:ext>
                </a:extLst>
              </a:tr>
              <a:tr h="370840">
                <a:tc>
                  <a:txBody>
                    <a:bodyPr/>
                    <a:lstStyle/>
                    <a:p>
                      <a:r>
                        <a:rPr lang="en-GB">
                          <a:effectLst/>
                        </a:rPr>
                        <a:t>Link Governor</a:t>
                      </a:r>
                    </a:p>
                  </a:txBody>
                  <a:tcPr anchor="ctr"/>
                </a:tc>
                <a:tc>
                  <a:txBody>
                    <a:bodyPr/>
                    <a:lstStyle/>
                    <a:p>
                      <a:r>
                        <a:rPr lang="en-GB">
                          <a:effectLst/>
                        </a:rPr>
                        <a:t>Careers Coordinator</a:t>
                      </a:r>
                    </a:p>
                  </a:txBody>
                  <a:tcPr anchor="ctr"/>
                </a:tc>
                <a:extLst>
                  <a:ext uri="{0D108BD9-81ED-4DB2-BD59-A6C34878D82A}">
                    <a16:rowId xmlns:a16="http://schemas.microsoft.com/office/drawing/2014/main" val="3610218319"/>
                  </a:ext>
                </a:extLst>
              </a:tr>
              <a:tr h="370840">
                <a:tc>
                  <a:txBody>
                    <a:bodyPr/>
                    <a:lstStyle/>
                    <a:p>
                      <a:r>
                        <a:rPr lang="en-GB">
                          <a:effectLst/>
                        </a:rPr>
                        <a:t>Enterprise Adviser</a:t>
                      </a:r>
                    </a:p>
                  </a:txBody>
                  <a:tcPr anchor="ctr"/>
                </a:tc>
                <a:tc>
                  <a:txBody>
                    <a:bodyPr/>
                    <a:lstStyle/>
                    <a:p>
                      <a:r>
                        <a:rPr lang="en-GB">
                          <a:effectLst/>
                        </a:rPr>
                        <a:t>Careers Adviser</a:t>
                      </a:r>
                    </a:p>
                  </a:txBody>
                  <a:tcPr anchor="ctr"/>
                </a:tc>
                <a:extLst>
                  <a:ext uri="{0D108BD9-81ED-4DB2-BD59-A6C34878D82A}">
                    <a16:rowId xmlns:a16="http://schemas.microsoft.com/office/drawing/2014/main" val="1007917757"/>
                  </a:ext>
                </a:extLst>
              </a:tr>
              <a:tr h="370840">
                <a:tc>
                  <a:txBody>
                    <a:bodyPr/>
                    <a:lstStyle/>
                    <a:p>
                      <a:r>
                        <a:rPr lang="en-GB">
                          <a:effectLst/>
                        </a:rPr>
                        <a:t>SLT; Pastoral, Personal Development, Curriculum, Progress, Teaching &amp; Learning</a:t>
                      </a:r>
                    </a:p>
                  </a:txBody>
                  <a:tcPr anchor="ctr"/>
                </a:tc>
                <a:tc>
                  <a:txBody>
                    <a:bodyPr/>
                    <a:lstStyle/>
                    <a:p>
                      <a:r>
                        <a:rPr lang="en-GB">
                          <a:effectLst/>
                        </a:rPr>
                        <a:t>SENCo/Head of SEND</a:t>
                      </a:r>
                    </a:p>
                  </a:txBody>
                  <a:tcPr anchor="ctr"/>
                </a:tc>
                <a:extLst>
                  <a:ext uri="{0D108BD9-81ED-4DB2-BD59-A6C34878D82A}">
                    <a16:rowId xmlns:a16="http://schemas.microsoft.com/office/drawing/2014/main" val="4042844677"/>
                  </a:ext>
                </a:extLst>
              </a:tr>
              <a:tr h="370840">
                <a:tc>
                  <a:txBody>
                    <a:bodyPr/>
                    <a:lstStyle/>
                    <a:p>
                      <a:r>
                        <a:rPr lang="en-GB">
                          <a:effectLst/>
                        </a:rPr>
                        <a:t>SLT; Vice Principal/Assistant Principal</a:t>
                      </a:r>
                    </a:p>
                  </a:txBody>
                  <a:tcPr anchor="ctr"/>
                </a:tc>
                <a:tc>
                  <a:txBody>
                    <a:bodyPr/>
                    <a:lstStyle/>
                    <a:p>
                      <a:r>
                        <a:rPr lang="en-GB">
                          <a:effectLst/>
                        </a:rPr>
                        <a:t>Head of Inclusion</a:t>
                      </a:r>
                    </a:p>
                  </a:txBody>
                  <a:tcPr anchor="ctr"/>
                </a:tc>
                <a:extLst>
                  <a:ext uri="{0D108BD9-81ED-4DB2-BD59-A6C34878D82A}">
                    <a16:rowId xmlns:a16="http://schemas.microsoft.com/office/drawing/2014/main" val="2419073968"/>
                  </a:ext>
                </a:extLst>
              </a:tr>
              <a:tr h="370840">
                <a:tc>
                  <a:txBody>
                    <a:bodyPr/>
                    <a:lstStyle/>
                    <a:p>
                      <a:r>
                        <a:rPr lang="en-GB">
                          <a:effectLst/>
                        </a:rPr>
                        <a:t>Head(s) of Year/Head(s) of Department</a:t>
                      </a:r>
                    </a:p>
                  </a:txBody>
                  <a:tcPr anchor="ctr"/>
                </a:tc>
                <a:tc>
                  <a:txBody>
                    <a:bodyPr/>
                    <a:lstStyle/>
                    <a:p>
                      <a:r>
                        <a:rPr lang="en-GB">
                          <a:effectLst/>
                        </a:rPr>
                        <a:t>PSHE Lead</a:t>
                      </a:r>
                    </a:p>
                  </a:txBody>
                  <a:tcPr anchor="ctr"/>
                </a:tc>
                <a:extLst>
                  <a:ext uri="{0D108BD9-81ED-4DB2-BD59-A6C34878D82A}">
                    <a16:rowId xmlns:a16="http://schemas.microsoft.com/office/drawing/2014/main" val="2416720807"/>
                  </a:ext>
                </a:extLst>
              </a:tr>
              <a:tr h="370840">
                <a:tc>
                  <a:txBody>
                    <a:bodyPr/>
                    <a:lstStyle/>
                    <a:p>
                      <a:r>
                        <a:rPr lang="en-GB">
                          <a:effectLst/>
                        </a:rPr>
                        <a:t>Central Strategic Careers Leader</a:t>
                      </a:r>
                    </a:p>
                  </a:txBody>
                  <a:tcPr anchor="ctr"/>
                </a:tc>
                <a:tc>
                  <a:txBody>
                    <a:bodyPr/>
                    <a:lstStyle/>
                    <a:p>
                      <a:r>
                        <a:rPr lang="en-GB" dirty="0">
                          <a:effectLst/>
                        </a:rPr>
                        <a:t>Student Support/Student Services</a:t>
                      </a:r>
                    </a:p>
                  </a:txBody>
                  <a:tcPr anchor="ctr"/>
                </a:tc>
                <a:extLst>
                  <a:ext uri="{0D108BD9-81ED-4DB2-BD59-A6C34878D82A}">
                    <a16:rowId xmlns:a16="http://schemas.microsoft.com/office/drawing/2014/main" val="3544152371"/>
                  </a:ext>
                </a:extLst>
              </a:tr>
            </a:tbl>
          </a:graphicData>
        </a:graphic>
      </p:graphicFrame>
    </p:spTree>
    <p:extLst>
      <p:ext uri="{BB962C8B-B14F-4D97-AF65-F5344CB8AC3E}">
        <p14:creationId xmlns:p14="http://schemas.microsoft.com/office/powerpoint/2010/main" val="113933412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42F9B04F-E354-27ED-D5A4-9473813D612D}"/>
              </a:ext>
            </a:extLst>
          </p:cNvPr>
          <p:cNvSpPr txBox="1"/>
          <p:nvPr/>
        </p:nvSpPr>
        <p:spPr>
          <a:xfrm>
            <a:off x="1209675" y="628651"/>
            <a:ext cx="3181350" cy="1631216"/>
          </a:xfrm>
          <a:prstGeom prst="rect">
            <a:avLst/>
          </a:prstGeom>
          <a:noFill/>
        </p:spPr>
        <p:txBody>
          <a:bodyPr wrap="square" rtlCol="0">
            <a:spAutoFit/>
          </a:bodyPr>
          <a:lstStyle/>
          <a:p>
            <a:r>
              <a:rPr lang="en-GB" sz="4400" dirty="0">
                <a:solidFill>
                  <a:srgbClr val="00A9A9"/>
                </a:solidFill>
              </a:rPr>
              <a:t>The Process</a:t>
            </a:r>
            <a:r>
              <a:rPr lang="en-GB" sz="2800" dirty="0">
                <a:solidFill>
                  <a:srgbClr val="00A9A9"/>
                </a:solidFill>
              </a:rPr>
              <a:t>:</a:t>
            </a:r>
          </a:p>
          <a:p>
            <a:endParaRPr lang="en-GB" sz="2800" dirty="0">
              <a:solidFill>
                <a:srgbClr val="00A9A9"/>
              </a:solidFill>
            </a:endParaRPr>
          </a:p>
          <a:p>
            <a:endParaRPr lang="en-GB" sz="2800" dirty="0">
              <a:solidFill>
                <a:srgbClr val="00A9A9"/>
              </a:solidFill>
            </a:endParaRPr>
          </a:p>
        </p:txBody>
      </p:sp>
      <p:sp>
        <p:nvSpPr>
          <p:cNvPr id="3" name="Arrow: Right 2">
            <a:extLst>
              <a:ext uri="{FF2B5EF4-FFF2-40B4-BE49-F238E27FC236}">
                <a16:creationId xmlns:a16="http://schemas.microsoft.com/office/drawing/2014/main" id="{CD57A857-EA12-B4E1-FD92-678291D35364}"/>
              </a:ext>
            </a:extLst>
          </p:cNvPr>
          <p:cNvSpPr/>
          <p:nvPr/>
        </p:nvSpPr>
        <p:spPr>
          <a:xfrm>
            <a:off x="990600" y="1726467"/>
            <a:ext cx="10906125" cy="3969482"/>
          </a:xfrm>
          <a:prstGeom prst="rightArrow">
            <a:avLst/>
          </a:prstGeom>
          <a:solidFill>
            <a:srgbClr val="00A9A9">
              <a:alpha val="37000"/>
            </a:srgbClr>
          </a:solidFill>
          <a:ln>
            <a:solidFill>
              <a:srgbClr val="00A9A9">
                <a:alpha val="76000"/>
              </a:srgb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Flowchart: Alternate Process 3">
            <a:extLst>
              <a:ext uri="{FF2B5EF4-FFF2-40B4-BE49-F238E27FC236}">
                <a16:creationId xmlns:a16="http://schemas.microsoft.com/office/drawing/2014/main" id="{95F4BC8D-2C38-5454-29E5-EA494936EA90}"/>
              </a:ext>
            </a:extLst>
          </p:cNvPr>
          <p:cNvSpPr/>
          <p:nvPr/>
        </p:nvSpPr>
        <p:spPr>
          <a:xfrm>
            <a:off x="609600" y="2539633"/>
            <a:ext cx="2362200" cy="2495550"/>
          </a:xfrm>
          <a:prstGeom prst="flowChartAlternateProcess">
            <a:avLst/>
          </a:prstGeom>
          <a:solidFill>
            <a:srgbClr val="00A9A9"/>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800" dirty="0"/>
              <a:t>Download the maturity model within Compass +</a:t>
            </a:r>
          </a:p>
        </p:txBody>
      </p:sp>
      <p:sp>
        <p:nvSpPr>
          <p:cNvPr id="5" name="Flowchart: Alternate Process 4">
            <a:extLst>
              <a:ext uri="{FF2B5EF4-FFF2-40B4-BE49-F238E27FC236}">
                <a16:creationId xmlns:a16="http://schemas.microsoft.com/office/drawing/2014/main" id="{563574C4-EC33-6F0F-8624-BC29EFFC6C52}"/>
              </a:ext>
            </a:extLst>
          </p:cNvPr>
          <p:cNvSpPr/>
          <p:nvPr/>
        </p:nvSpPr>
        <p:spPr>
          <a:xfrm>
            <a:off x="3476535" y="2539633"/>
            <a:ext cx="2362200" cy="2495550"/>
          </a:xfrm>
          <a:prstGeom prst="flowChartAlternateProcess">
            <a:avLst/>
          </a:prstGeom>
          <a:solidFill>
            <a:srgbClr val="00A9A9"/>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400" dirty="0"/>
              <a:t>Circulate with key staff whose roles contribute to your careers provision </a:t>
            </a:r>
          </a:p>
        </p:txBody>
      </p:sp>
      <p:sp>
        <p:nvSpPr>
          <p:cNvPr id="6" name="Flowchart: Alternate Process 5">
            <a:extLst>
              <a:ext uri="{FF2B5EF4-FFF2-40B4-BE49-F238E27FC236}">
                <a16:creationId xmlns:a16="http://schemas.microsoft.com/office/drawing/2014/main" id="{C5FE4E31-57BA-B1D8-2F5B-7C661048607A}"/>
              </a:ext>
            </a:extLst>
          </p:cNvPr>
          <p:cNvSpPr/>
          <p:nvPr/>
        </p:nvSpPr>
        <p:spPr>
          <a:xfrm>
            <a:off x="6262685" y="2539633"/>
            <a:ext cx="2362200" cy="2495550"/>
          </a:xfrm>
          <a:prstGeom prst="flowChartAlternateProcess">
            <a:avLst/>
          </a:prstGeom>
          <a:solidFill>
            <a:srgbClr val="00A9A9"/>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400" dirty="0"/>
              <a:t>Meet to agree your institutions position against the statements on the model</a:t>
            </a:r>
          </a:p>
        </p:txBody>
      </p:sp>
      <p:pic>
        <p:nvPicPr>
          <p:cNvPr id="7" name="Picture 6">
            <a:extLst>
              <a:ext uri="{FF2B5EF4-FFF2-40B4-BE49-F238E27FC236}">
                <a16:creationId xmlns:a16="http://schemas.microsoft.com/office/drawing/2014/main" id="{0F4F02F9-AEF5-D02E-9486-1DA2E218414C}"/>
              </a:ext>
            </a:extLst>
          </p:cNvPr>
          <p:cNvPicPr>
            <a:picLocks noChangeAspect="1"/>
          </p:cNvPicPr>
          <p:nvPr/>
        </p:nvPicPr>
        <p:blipFill>
          <a:blip r:embed="rId2"/>
          <a:stretch>
            <a:fillRect/>
          </a:stretch>
        </p:blipFill>
        <p:spPr>
          <a:xfrm>
            <a:off x="9048836" y="2529510"/>
            <a:ext cx="2371550" cy="2505673"/>
          </a:xfrm>
          <a:prstGeom prst="rect">
            <a:avLst/>
          </a:prstGeom>
        </p:spPr>
      </p:pic>
      <p:sp>
        <p:nvSpPr>
          <p:cNvPr id="9" name="TextBox 8">
            <a:extLst>
              <a:ext uri="{FF2B5EF4-FFF2-40B4-BE49-F238E27FC236}">
                <a16:creationId xmlns:a16="http://schemas.microsoft.com/office/drawing/2014/main" id="{1D126290-69D3-46C6-A225-DF95CE91BCC9}"/>
              </a:ext>
            </a:extLst>
          </p:cNvPr>
          <p:cNvSpPr txBox="1"/>
          <p:nvPr/>
        </p:nvSpPr>
        <p:spPr>
          <a:xfrm>
            <a:off x="9191623" y="2658961"/>
            <a:ext cx="2085975" cy="2246769"/>
          </a:xfrm>
          <a:prstGeom prst="rect">
            <a:avLst/>
          </a:prstGeom>
          <a:noFill/>
        </p:spPr>
        <p:txBody>
          <a:bodyPr wrap="square" rtlCol="0">
            <a:spAutoFit/>
          </a:bodyPr>
          <a:lstStyle/>
          <a:p>
            <a:r>
              <a:rPr lang="en-GB" sz="2000" dirty="0">
                <a:solidFill>
                  <a:schemeClr val="bg1"/>
                </a:solidFill>
              </a:rPr>
              <a:t>Input your agreed results within Compass. The visualisations will highlight development and strength areas. </a:t>
            </a:r>
          </a:p>
        </p:txBody>
      </p:sp>
      <p:sp>
        <p:nvSpPr>
          <p:cNvPr id="10" name="TextBox 9">
            <a:extLst>
              <a:ext uri="{FF2B5EF4-FFF2-40B4-BE49-F238E27FC236}">
                <a16:creationId xmlns:a16="http://schemas.microsoft.com/office/drawing/2014/main" id="{BE92CE48-8A3B-C1E9-9216-69503E5EBD3A}"/>
              </a:ext>
            </a:extLst>
          </p:cNvPr>
          <p:cNvSpPr txBox="1"/>
          <p:nvPr/>
        </p:nvSpPr>
        <p:spPr>
          <a:xfrm>
            <a:off x="414247" y="5695949"/>
            <a:ext cx="5953125" cy="523220"/>
          </a:xfrm>
          <a:prstGeom prst="rect">
            <a:avLst/>
          </a:prstGeom>
          <a:noFill/>
        </p:spPr>
        <p:txBody>
          <a:bodyPr wrap="square" rtlCol="0">
            <a:spAutoFit/>
          </a:bodyPr>
          <a:lstStyle/>
          <a:p>
            <a:r>
              <a:rPr lang="en-GB" sz="2800" dirty="0">
                <a:solidFill>
                  <a:srgbClr val="00A9A9"/>
                </a:solidFill>
              </a:rPr>
              <a:t>It is a suggested annual review.</a:t>
            </a:r>
          </a:p>
        </p:txBody>
      </p:sp>
    </p:spTree>
    <p:extLst>
      <p:ext uri="{BB962C8B-B14F-4D97-AF65-F5344CB8AC3E}">
        <p14:creationId xmlns:p14="http://schemas.microsoft.com/office/powerpoint/2010/main" val="276596620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Diagram 2">
            <a:extLst>
              <a:ext uri="{FF2B5EF4-FFF2-40B4-BE49-F238E27FC236}">
                <a16:creationId xmlns:a16="http://schemas.microsoft.com/office/drawing/2014/main" id="{033AEE93-7558-4372-0AD4-29CFD3049251}"/>
              </a:ext>
            </a:extLst>
          </p:cNvPr>
          <p:cNvGraphicFramePr/>
          <p:nvPr/>
        </p:nvGraphicFramePr>
        <p:xfrm>
          <a:off x="377371" y="1313192"/>
          <a:ext cx="11437257" cy="500052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TextBox 3">
            <a:extLst>
              <a:ext uri="{FF2B5EF4-FFF2-40B4-BE49-F238E27FC236}">
                <a16:creationId xmlns:a16="http://schemas.microsoft.com/office/drawing/2014/main" id="{1312AF1A-7D5D-A180-8BA5-C997B746E6DF}"/>
              </a:ext>
            </a:extLst>
          </p:cNvPr>
          <p:cNvSpPr txBox="1"/>
          <p:nvPr/>
        </p:nvSpPr>
        <p:spPr>
          <a:xfrm>
            <a:off x="-536895" y="544286"/>
            <a:ext cx="9505139" cy="523220"/>
          </a:xfrm>
          <a:prstGeom prst="rect">
            <a:avLst/>
          </a:prstGeom>
          <a:noFill/>
        </p:spPr>
        <p:txBody>
          <a:bodyPr wrap="square" lIns="91440" tIns="45720" rIns="91440" bIns="45720"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800" b="1" i="0" u="none" strike="noStrike" kern="1200" cap="none" spc="0" normalizeH="0" baseline="0" noProof="0">
                <a:ln>
                  <a:noFill/>
                </a:ln>
                <a:solidFill>
                  <a:srgbClr val="00A9A9"/>
                </a:solidFill>
                <a:effectLst/>
                <a:uLnTx/>
                <a:uFillTx/>
                <a:latin typeface="Calibri" panose="020F0502020204030204"/>
                <a:ea typeface="+mn-ea"/>
                <a:cs typeface="+mn-cs"/>
              </a:rPr>
              <a:t>Cumulative Added Value of Careers Impact Reviews</a:t>
            </a:r>
            <a:endParaRPr kumimoji="0" lang="en-GB" sz="1800" b="0" i="0" u="none" strike="noStrike" kern="1200" cap="none" spc="0" normalizeH="0" baseline="0" noProof="0">
              <a:ln>
                <a:noFill/>
              </a:ln>
              <a:solidFill>
                <a:srgbClr val="00A9A9"/>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2678930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2">
            <a:extLst>
              <a:ext uri="{FF2B5EF4-FFF2-40B4-BE49-F238E27FC236}">
                <a16:creationId xmlns:a16="http://schemas.microsoft.com/office/drawing/2014/main" id="{18EEC401-D139-5A40-907D-8374E0D10AAF}"/>
              </a:ext>
            </a:extLst>
          </p:cNvPr>
          <p:cNvSpPr txBox="1">
            <a:spLocks/>
          </p:cNvSpPr>
          <p:nvPr/>
        </p:nvSpPr>
        <p:spPr>
          <a:xfrm>
            <a:off x="1461803" y="2107371"/>
            <a:ext cx="9022975" cy="4437529"/>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1" indent="0" algn="ctr" defTabSz="1507937" rtl="0" eaLnBrk="1" fontAlgn="auto" latinLnBrk="0" hangingPunct="1">
              <a:lnSpc>
                <a:spcPct val="90000"/>
              </a:lnSpc>
              <a:spcBef>
                <a:spcPts val="600"/>
              </a:spcBef>
              <a:spcAft>
                <a:spcPts val="600"/>
              </a:spcAft>
              <a:buClrTx/>
              <a:buSzPct val="100000"/>
              <a:buFont typeface="Arial" panose="020B0604020202020204" pitchFamily="34" charset="0"/>
              <a:buNone/>
              <a:tabLst/>
              <a:defRPr/>
            </a:pPr>
            <a:r>
              <a:rPr kumimoji="0" lang="en-GB" sz="2800" b="0" i="0" u="none" strike="noStrike" kern="1200" cap="none" spc="0" normalizeH="0" baseline="0" noProof="0">
                <a:ln>
                  <a:noFill/>
                </a:ln>
                <a:solidFill>
                  <a:srgbClr val="585857"/>
                </a:solidFill>
                <a:effectLst/>
                <a:uLnTx/>
                <a:uFillTx/>
                <a:latin typeface="Calibri" panose="020F0502020204030204" pitchFamily="34" charset="0"/>
                <a:ea typeface="+mn-ea"/>
                <a:cs typeface="+mn-cs"/>
              </a:rPr>
              <a:t>“I enjoyed lifting my head above it all, stepping back and reflecting – it’s made me think about things like this (at a more strategic level) and has forced me to step away from the to do list.”</a:t>
            </a:r>
          </a:p>
          <a:p>
            <a:pPr marL="0" marR="0" lvl="1" indent="0" algn="ctr" defTabSz="1507937" rtl="0" eaLnBrk="1" fontAlgn="auto" latinLnBrk="0" hangingPunct="1">
              <a:lnSpc>
                <a:spcPct val="90000"/>
              </a:lnSpc>
              <a:spcBef>
                <a:spcPts val="600"/>
              </a:spcBef>
              <a:spcAft>
                <a:spcPts val="600"/>
              </a:spcAft>
              <a:buClrTx/>
              <a:buSzPct val="100000"/>
              <a:buFont typeface="Arial" panose="020B0604020202020204" pitchFamily="34" charset="0"/>
              <a:buNone/>
              <a:tabLst/>
              <a:defRPr/>
            </a:pPr>
            <a:endParaRPr kumimoji="0" lang="en-GB" sz="2600" b="1" i="0" u="none" strike="noStrike" kern="1200" cap="none" spc="0" normalizeH="0" baseline="0" noProof="0">
              <a:ln>
                <a:noFill/>
              </a:ln>
              <a:solidFill>
                <a:srgbClr val="585857"/>
              </a:solidFill>
              <a:effectLst/>
              <a:uLnTx/>
              <a:uFillTx/>
              <a:latin typeface="Calibri" panose="020F0502020204030204"/>
              <a:ea typeface="+mn-ea"/>
              <a:cs typeface="Calibri"/>
            </a:endParaRPr>
          </a:p>
          <a:p>
            <a:pPr marL="0" marR="0" lvl="1" indent="0" algn="ctr" defTabSz="1507937" rtl="0" eaLnBrk="1" fontAlgn="auto" latinLnBrk="0" hangingPunct="1">
              <a:lnSpc>
                <a:spcPct val="90000"/>
              </a:lnSpc>
              <a:spcBef>
                <a:spcPts val="600"/>
              </a:spcBef>
              <a:spcAft>
                <a:spcPts val="600"/>
              </a:spcAft>
              <a:buClrTx/>
              <a:buSzPct val="100000"/>
              <a:buFont typeface="Arial" panose="020B0604020202020204" pitchFamily="34" charset="0"/>
              <a:buNone/>
              <a:tabLst/>
              <a:defRPr/>
            </a:pPr>
            <a:r>
              <a:rPr kumimoji="0" lang="en-GB" sz="2600" b="1" i="0" u="none" strike="noStrike" kern="1200" cap="none" spc="0" normalizeH="0" baseline="0" noProof="0">
                <a:ln>
                  <a:noFill/>
                </a:ln>
                <a:solidFill>
                  <a:srgbClr val="585857"/>
                </a:solidFill>
                <a:effectLst/>
                <a:uLnTx/>
                <a:uFillTx/>
                <a:latin typeface="Calibri" panose="020F0502020204030204"/>
                <a:ea typeface="+mn-ea"/>
                <a:cs typeface="Calibri"/>
              </a:rPr>
              <a:t>Careers Leader, (March 2024) </a:t>
            </a:r>
          </a:p>
          <a:p>
            <a:pPr marL="0" marR="0" lvl="1" indent="0" algn="ctr" defTabSz="1507937" rtl="0" eaLnBrk="1" fontAlgn="auto" latinLnBrk="0" hangingPunct="1">
              <a:lnSpc>
                <a:spcPct val="90000"/>
              </a:lnSpc>
              <a:spcBef>
                <a:spcPts val="600"/>
              </a:spcBef>
              <a:spcAft>
                <a:spcPts val="600"/>
              </a:spcAft>
              <a:buClrTx/>
              <a:buSzPct val="100000"/>
              <a:buFont typeface="Arial" panose="020B0604020202020204" pitchFamily="34" charset="0"/>
              <a:buNone/>
              <a:tabLst/>
              <a:defRPr/>
            </a:pPr>
            <a:r>
              <a:rPr kumimoji="0" lang="en-GB" sz="2600" b="1" i="0" u="none" strike="noStrike" kern="1200" cap="none" spc="0" normalizeH="0" baseline="0" noProof="0">
                <a:ln>
                  <a:noFill/>
                </a:ln>
                <a:solidFill>
                  <a:srgbClr val="585857"/>
                </a:solidFill>
                <a:effectLst/>
                <a:uLnTx/>
                <a:uFillTx/>
                <a:latin typeface="Calibri" panose="020F0502020204030204"/>
                <a:ea typeface="+mn-ea"/>
                <a:cs typeface="Calibri"/>
              </a:rPr>
              <a:t>Careers Impact P2P Early Roll-out</a:t>
            </a:r>
            <a:endParaRPr kumimoji="0" lang="en-GB" sz="2600" b="0" i="0" u="none" strike="noStrike" kern="1200" cap="none" spc="0" normalizeH="0" baseline="0" noProof="0">
              <a:ln>
                <a:noFill/>
              </a:ln>
              <a:solidFill>
                <a:srgbClr val="585857"/>
              </a:solidFill>
              <a:effectLst/>
              <a:uLnTx/>
              <a:uFillTx/>
              <a:latin typeface="Calibri"/>
              <a:ea typeface="+mn-ea"/>
              <a:cs typeface="Calibri"/>
            </a:endParaRPr>
          </a:p>
        </p:txBody>
      </p:sp>
      <p:pic>
        <p:nvPicPr>
          <p:cNvPr id="5" name="Picture 7" descr="Logo&#10;&#10;Description automatically generated">
            <a:extLst>
              <a:ext uri="{FF2B5EF4-FFF2-40B4-BE49-F238E27FC236}">
                <a16:creationId xmlns:a16="http://schemas.microsoft.com/office/drawing/2014/main" id="{F911248C-DC20-A0B7-66A4-16520189E289}"/>
              </a:ext>
            </a:extLst>
          </p:cNvPr>
          <p:cNvPicPr>
            <a:picLocks noChangeAspect="1"/>
          </p:cNvPicPr>
          <p:nvPr/>
        </p:nvPicPr>
        <p:blipFill>
          <a:blip r:embed="rId3"/>
          <a:stretch>
            <a:fillRect/>
          </a:stretch>
        </p:blipFill>
        <p:spPr>
          <a:xfrm flipV="1">
            <a:off x="372979" y="32084"/>
            <a:ext cx="1931069" cy="1931069"/>
          </a:xfrm>
          <a:prstGeom prst="rect">
            <a:avLst/>
          </a:prstGeom>
        </p:spPr>
      </p:pic>
      <p:pic>
        <p:nvPicPr>
          <p:cNvPr id="8" name="Picture 7" descr="Logo&#10;&#10;Description automatically generated">
            <a:extLst>
              <a:ext uri="{FF2B5EF4-FFF2-40B4-BE49-F238E27FC236}">
                <a16:creationId xmlns:a16="http://schemas.microsoft.com/office/drawing/2014/main" id="{62A2B42E-649C-D87B-713C-8654FBF7362A}"/>
              </a:ext>
            </a:extLst>
          </p:cNvPr>
          <p:cNvPicPr>
            <a:picLocks noChangeAspect="1"/>
          </p:cNvPicPr>
          <p:nvPr/>
        </p:nvPicPr>
        <p:blipFill>
          <a:blip r:embed="rId3"/>
          <a:stretch>
            <a:fillRect/>
          </a:stretch>
        </p:blipFill>
        <p:spPr>
          <a:xfrm rot="10800000" flipV="1">
            <a:off x="9796177" y="4613830"/>
            <a:ext cx="1931069" cy="1931069"/>
          </a:xfrm>
          <a:prstGeom prst="rect">
            <a:avLst/>
          </a:prstGeom>
        </p:spPr>
      </p:pic>
    </p:spTree>
    <p:extLst>
      <p:ext uri="{BB962C8B-B14F-4D97-AF65-F5344CB8AC3E}">
        <p14:creationId xmlns:p14="http://schemas.microsoft.com/office/powerpoint/2010/main" val="60442091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DA47E3EE-8BFA-C93C-2C1A-C898CA5C922F}"/>
              </a:ext>
            </a:extLst>
          </p:cNvPr>
          <p:cNvSpPr txBox="1"/>
          <p:nvPr/>
        </p:nvSpPr>
        <p:spPr>
          <a:xfrm>
            <a:off x="504826" y="1425058"/>
            <a:ext cx="3171824" cy="2308324"/>
          </a:xfrm>
          <a:prstGeom prst="rect">
            <a:avLst/>
          </a:prstGeom>
          <a:noFill/>
        </p:spPr>
        <p:txBody>
          <a:bodyPr wrap="square" rtlCol="0">
            <a:spAutoFit/>
          </a:bodyPr>
          <a:lstStyle/>
          <a:p>
            <a:r>
              <a:rPr lang="en-GB" sz="4800" dirty="0">
                <a:solidFill>
                  <a:schemeClr val="bg1"/>
                </a:solidFill>
              </a:rPr>
              <a:t>Peer to Peer Review</a:t>
            </a:r>
          </a:p>
        </p:txBody>
      </p:sp>
      <p:sp>
        <p:nvSpPr>
          <p:cNvPr id="3" name="TextBox 2">
            <a:extLst>
              <a:ext uri="{FF2B5EF4-FFF2-40B4-BE49-F238E27FC236}">
                <a16:creationId xmlns:a16="http://schemas.microsoft.com/office/drawing/2014/main" id="{6949EEC7-B4A7-F2CC-A47F-0BEF6D9A0730}"/>
              </a:ext>
            </a:extLst>
          </p:cNvPr>
          <p:cNvSpPr txBox="1"/>
          <p:nvPr/>
        </p:nvSpPr>
        <p:spPr>
          <a:xfrm>
            <a:off x="4933950" y="1847850"/>
            <a:ext cx="6162675" cy="2554545"/>
          </a:xfrm>
          <a:prstGeom prst="rect">
            <a:avLst/>
          </a:prstGeom>
          <a:noFill/>
        </p:spPr>
        <p:txBody>
          <a:bodyPr wrap="square" rtlCol="0">
            <a:spAutoFit/>
          </a:bodyPr>
          <a:lstStyle/>
          <a:p>
            <a:r>
              <a:rPr lang="en-GB" sz="3200" dirty="0">
                <a:solidFill>
                  <a:srgbClr val="00A9A9"/>
                </a:solidFill>
              </a:rPr>
              <a:t>A trio of schools use the Internal Leadership Review alongside their school context to participate in an externally facilitated review day alongside two other institutions. </a:t>
            </a:r>
          </a:p>
        </p:txBody>
      </p:sp>
    </p:spTree>
    <p:extLst>
      <p:ext uri="{BB962C8B-B14F-4D97-AF65-F5344CB8AC3E}">
        <p14:creationId xmlns:p14="http://schemas.microsoft.com/office/powerpoint/2010/main" val="264824717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DCACA2-3A14-8504-ED5C-8D04BCC45717}"/>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B138BA12-173B-7BE5-ECF8-B322509E51D6}"/>
              </a:ext>
            </a:extLst>
          </p:cNvPr>
          <p:cNvSpPr txBox="1"/>
          <p:nvPr/>
        </p:nvSpPr>
        <p:spPr>
          <a:xfrm>
            <a:off x="874059" y="2097741"/>
            <a:ext cx="5221941" cy="1723549"/>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4400" b="1" i="0" u="none" strike="noStrike" kern="1200" cap="none" spc="0" normalizeH="0" baseline="0" noProof="0">
                <a:ln>
                  <a:noFill/>
                </a:ln>
                <a:solidFill>
                  <a:srgbClr val="FFFFFF"/>
                </a:solidFill>
                <a:effectLst/>
                <a:uLnTx/>
                <a:uFillTx/>
                <a:latin typeface="Calibri" panose="020F0502020204030204"/>
                <a:ea typeface="+mn-ea"/>
                <a:cs typeface="+mn-cs"/>
              </a:rPr>
              <a:t>Careers Impact</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4400" b="1" i="0" u="none" strike="noStrike" kern="1200" cap="none" spc="0" normalizeH="0" baseline="0" noProof="0">
                <a:ln>
                  <a:noFill/>
                </a:ln>
                <a:solidFill>
                  <a:srgbClr val="FFFFFF"/>
                </a:solidFill>
                <a:effectLst/>
                <a:uLnTx/>
                <a:uFillTx/>
                <a:latin typeface="Calibri" panose="020F0502020204030204"/>
                <a:ea typeface="+mn-ea"/>
                <a:cs typeface="+mn-cs"/>
              </a:rPr>
              <a:t>Self-evaluation tool</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585857"/>
              </a:solidFill>
              <a:effectLst/>
              <a:uLnTx/>
              <a:uFillTx/>
              <a:latin typeface="Calibri" panose="020F0502020204030204"/>
              <a:ea typeface="+mn-ea"/>
              <a:cs typeface="+mn-cs"/>
            </a:endParaRPr>
          </a:p>
        </p:txBody>
      </p:sp>
      <p:graphicFrame>
        <p:nvGraphicFramePr>
          <p:cNvPr id="3" name="Diagram 2">
            <a:extLst>
              <a:ext uri="{FF2B5EF4-FFF2-40B4-BE49-F238E27FC236}">
                <a16:creationId xmlns:a16="http://schemas.microsoft.com/office/drawing/2014/main" id="{51CE16AA-AB99-393F-FA2F-FBFF45F04F07}"/>
              </a:ext>
            </a:extLst>
          </p:cNvPr>
          <p:cNvGraphicFramePr/>
          <p:nvPr/>
        </p:nvGraphicFramePr>
        <p:xfrm>
          <a:off x="408562" y="459960"/>
          <a:ext cx="11449455" cy="597958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TextBox 3">
            <a:extLst>
              <a:ext uri="{FF2B5EF4-FFF2-40B4-BE49-F238E27FC236}">
                <a16:creationId xmlns:a16="http://schemas.microsoft.com/office/drawing/2014/main" id="{3E742DCE-2D70-856E-2388-AA7DAF0CAE51}"/>
              </a:ext>
            </a:extLst>
          </p:cNvPr>
          <p:cNvSpPr txBox="1"/>
          <p:nvPr/>
        </p:nvSpPr>
        <p:spPr>
          <a:xfrm>
            <a:off x="511444" y="439207"/>
            <a:ext cx="9097505" cy="1200329"/>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3600" b="1" i="0" u="none" strike="noStrike" kern="1200" cap="none" spc="0" normalizeH="0" baseline="0" noProof="0" dirty="0">
                <a:ln>
                  <a:noFill/>
                </a:ln>
                <a:solidFill>
                  <a:srgbClr val="00A9A9"/>
                </a:solidFill>
                <a:effectLst/>
                <a:uLnTx/>
                <a:uFillTx/>
                <a:latin typeface="Calibri" panose="020F0502020204030204"/>
                <a:ea typeface="+mn-ea"/>
                <a:cs typeface="+mn-cs"/>
              </a:rPr>
              <a:t>Careers Impact peer-to-peer reviews</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3600" b="1" i="0" u="none" strike="noStrike" kern="1200" cap="none" spc="0" normalizeH="0" baseline="0" noProof="0" dirty="0">
                <a:ln>
                  <a:noFill/>
                </a:ln>
                <a:solidFill>
                  <a:srgbClr val="00A9A9"/>
                </a:solidFill>
                <a:effectLst/>
                <a:uLnTx/>
                <a:uFillTx/>
                <a:latin typeface="Calibri" panose="020F0502020204030204"/>
                <a:ea typeface="+mn-ea"/>
                <a:cs typeface="+mn-cs"/>
              </a:rPr>
              <a:t>Participant view</a:t>
            </a:r>
          </a:p>
        </p:txBody>
      </p:sp>
    </p:spTree>
    <p:extLst>
      <p:ext uri="{BB962C8B-B14F-4D97-AF65-F5344CB8AC3E}">
        <p14:creationId xmlns:p14="http://schemas.microsoft.com/office/powerpoint/2010/main" val="353685357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1BE27338-90D6-6603-272E-8170C4EDB3AA}"/>
              </a:ext>
            </a:extLst>
          </p:cNvPr>
          <p:cNvSpPr txBox="1"/>
          <p:nvPr/>
        </p:nvSpPr>
        <p:spPr>
          <a:xfrm>
            <a:off x="300798" y="3013501"/>
            <a:ext cx="3501482" cy="830997"/>
          </a:xfrm>
          <a:prstGeom prst="rect">
            <a:avLst/>
          </a:prstGeom>
          <a:noFill/>
        </p:spPr>
        <p:txBody>
          <a:bodyPr wrap="square" rtlCol="0">
            <a:spAutoFit/>
          </a:bodyPr>
          <a:lstStyle/>
          <a:p>
            <a:r>
              <a:rPr lang="en-GB" sz="4800" dirty="0"/>
              <a:t>Session Aims</a:t>
            </a:r>
          </a:p>
        </p:txBody>
      </p:sp>
      <p:sp>
        <p:nvSpPr>
          <p:cNvPr id="3" name="TextBox 2">
            <a:extLst>
              <a:ext uri="{FF2B5EF4-FFF2-40B4-BE49-F238E27FC236}">
                <a16:creationId xmlns:a16="http://schemas.microsoft.com/office/drawing/2014/main" id="{3B14AE20-4A17-2DB5-0C5F-3180883507BB}"/>
              </a:ext>
            </a:extLst>
          </p:cNvPr>
          <p:cNvSpPr txBox="1"/>
          <p:nvPr/>
        </p:nvSpPr>
        <p:spPr>
          <a:xfrm>
            <a:off x="4523680" y="1594053"/>
            <a:ext cx="7263161" cy="4154984"/>
          </a:xfrm>
          <a:prstGeom prst="rect">
            <a:avLst/>
          </a:prstGeom>
          <a:noFill/>
        </p:spPr>
        <p:txBody>
          <a:bodyPr wrap="square" rtlCol="0">
            <a:spAutoFit/>
          </a:bodyPr>
          <a:lstStyle/>
          <a:p>
            <a:pPr marL="285750" indent="-285750">
              <a:buFont typeface="Arial" panose="020B0604020202020204" pitchFamily="34" charset="0"/>
              <a:buChar char="•"/>
            </a:pPr>
            <a:r>
              <a:rPr lang="en-GB" sz="2400" dirty="0">
                <a:solidFill>
                  <a:schemeClr val="bg1"/>
                </a:solidFill>
              </a:rPr>
              <a:t>To understand the Maturity Model, which underpins the Careers Impact System</a:t>
            </a:r>
          </a:p>
          <a:p>
            <a:pPr marL="285750" indent="-285750">
              <a:buFont typeface="Arial" panose="020B0604020202020204" pitchFamily="34" charset="0"/>
              <a:buChar char="•"/>
            </a:pPr>
            <a:endParaRPr lang="en-GB" sz="2400" dirty="0">
              <a:solidFill>
                <a:schemeClr val="bg1"/>
              </a:solidFill>
            </a:endParaRPr>
          </a:p>
          <a:p>
            <a:pPr marL="285750" indent="-285750">
              <a:buFont typeface="Arial" panose="020B0604020202020204" pitchFamily="34" charset="0"/>
              <a:buChar char="•"/>
            </a:pPr>
            <a:r>
              <a:rPr lang="en-GB" sz="2400" dirty="0">
                <a:solidFill>
                  <a:schemeClr val="bg1"/>
                </a:solidFill>
              </a:rPr>
              <a:t>To understand the value &amp; purpose of engaging with a Careers Impact peer-to-peer review</a:t>
            </a:r>
          </a:p>
          <a:p>
            <a:pPr marL="285750" indent="-285750">
              <a:buFont typeface="Arial" panose="020B0604020202020204" pitchFamily="34" charset="0"/>
              <a:buChar char="•"/>
            </a:pPr>
            <a:endParaRPr lang="en-GB" sz="2400" dirty="0">
              <a:solidFill>
                <a:schemeClr val="bg1"/>
              </a:solidFill>
            </a:endParaRPr>
          </a:p>
          <a:p>
            <a:pPr marL="285750" indent="-285750">
              <a:buFont typeface="Arial" panose="020B0604020202020204" pitchFamily="34" charset="0"/>
              <a:buChar char="•"/>
            </a:pPr>
            <a:r>
              <a:rPr lang="en-GB" sz="2400" dirty="0">
                <a:solidFill>
                  <a:schemeClr val="bg1"/>
                </a:solidFill>
              </a:rPr>
              <a:t>To understand the process and commitment to engage in a Careers Impact peer-to-peer review</a:t>
            </a:r>
          </a:p>
          <a:p>
            <a:pPr marL="285750" indent="-285750">
              <a:buFont typeface="Arial" panose="020B0604020202020204" pitchFamily="34" charset="0"/>
              <a:buChar char="•"/>
            </a:pPr>
            <a:endParaRPr lang="en-GB" sz="2400" dirty="0">
              <a:solidFill>
                <a:schemeClr val="bg1"/>
              </a:solidFill>
            </a:endParaRPr>
          </a:p>
          <a:p>
            <a:pPr marL="285750" indent="-285750">
              <a:buFont typeface="Arial" panose="020B0604020202020204" pitchFamily="34" charset="0"/>
              <a:buChar char="•"/>
            </a:pPr>
            <a:r>
              <a:rPr lang="en-GB" sz="2400" dirty="0">
                <a:solidFill>
                  <a:schemeClr val="bg1"/>
                </a:solidFill>
              </a:rPr>
              <a:t>To gain insight into what to expect from a Careers Impact peer-to-peer review</a:t>
            </a:r>
          </a:p>
        </p:txBody>
      </p:sp>
    </p:spTree>
    <p:extLst>
      <p:ext uri="{BB962C8B-B14F-4D97-AF65-F5344CB8AC3E}">
        <p14:creationId xmlns:p14="http://schemas.microsoft.com/office/powerpoint/2010/main" val="179893301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Diagram 4">
            <a:extLst>
              <a:ext uri="{FF2B5EF4-FFF2-40B4-BE49-F238E27FC236}">
                <a16:creationId xmlns:a16="http://schemas.microsoft.com/office/drawing/2014/main" id="{7267DB1E-3194-3F2C-FFF9-7E58E79F7601}"/>
              </a:ext>
            </a:extLst>
          </p:cNvPr>
          <p:cNvGraphicFramePr/>
          <p:nvPr/>
        </p:nvGraphicFramePr>
        <p:xfrm>
          <a:off x="540706" y="78768"/>
          <a:ext cx="11496806" cy="603411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TextBox 5">
            <a:extLst>
              <a:ext uri="{FF2B5EF4-FFF2-40B4-BE49-F238E27FC236}">
                <a16:creationId xmlns:a16="http://schemas.microsoft.com/office/drawing/2014/main" id="{2F0821D0-4F45-0ACD-DF8D-19A261987A2B}"/>
              </a:ext>
            </a:extLst>
          </p:cNvPr>
          <p:cNvSpPr txBox="1"/>
          <p:nvPr/>
        </p:nvSpPr>
        <p:spPr>
          <a:xfrm>
            <a:off x="1527653" y="25052"/>
            <a:ext cx="9136694" cy="1754326"/>
          </a:xfrm>
          <a:prstGeom prst="rect">
            <a:avLst/>
          </a:prstGeom>
          <a:noFill/>
        </p:spPr>
        <p:txBody>
          <a:bodyPr wrap="square" lIns="91440" tIns="45720" rIns="91440" bIns="45720"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3600" b="0" i="0" u="none" strike="noStrike" kern="1200" cap="none" spc="0" normalizeH="0" baseline="0" noProof="0">
                <a:ln>
                  <a:noFill/>
                </a:ln>
                <a:solidFill>
                  <a:srgbClr val="5CACA8"/>
                </a:solidFill>
                <a:effectLst/>
                <a:uLnTx/>
                <a:uFillTx/>
                <a:latin typeface="Calibri" panose="020F0502020204030204"/>
                <a:ea typeface="+mn-ea"/>
                <a:cs typeface="+mn-cs"/>
              </a:rPr>
              <a:t>Careers Impact System</a:t>
            </a:r>
            <a:endParaRPr kumimoji="0" lang="en-GB" sz="3600" b="0" i="0" u="none" strike="noStrike" kern="1200" cap="none" spc="0" normalizeH="0" baseline="0" noProof="0">
              <a:ln>
                <a:noFill/>
              </a:ln>
              <a:solidFill>
                <a:srgbClr val="5CACA8"/>
              </a:solidFill>
              <a:effectLst/>
              <a:uLnTx/>
              <a:uFillTx/>
              <a:latin typeface="Calibri" panose="020F0502020204030204"/>
              <a:ea typeface="+mn-ea"/>
              <a:cs typeface="Calibri"/>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en-GB" sz="3600">
                <a:solidFill>
                  <a:srgbClr val="5CACA8"/>
                </a:solidFill>
                <a:latin typeface="Calibri" panose="020F0502020204030204"/>
                <a:cs typeface="Calibri"/>
              </a:rPr>
              <a:t>p</a:t>
            </a:r>
            <a:r>
              <a:rPr kumimoji="0" lang="en-GB" sz="3600" b="0" i="0" u="none" strike="noStrike" kern="1200" cap="none" spc="0" normalizeH="0" baseline="0" noProof="0" err="1">
                <a:ln>
                  <a:noFill/>
                </a:ln>
                <a:solidFill>
                  <a:srgbClr val="5CACA8"/>
                </a:solidFill>
                <a:effectLst/>
                <a:uLnTx/>
                <a:uFillTx/>
                <a:latin typeface="Calibri" panose="020F0502020204030204"/>
                <a:ea typeface="+mn-ea"/>
                <a:cs typeface="Calibri"/>
              </a:rPr>
              <a:t>eer</a:t>
            </a:r>
            <a:r>
              <a:rPr kumimoji="0" lang="en-GB" sz="3600" b="0" i="0" u="none" strike="noStrike" kern="1200" cap="none" spc="0" normalizeH="0" baseline="0" noProof="0">
                <a:ln>
                  <a:noFill/>
                </a:ln>
                <a:solidFill>
                  <a:srgbClr val="5CACA8"/>
                </a:solidFill>
                <a:effectLst/>
                <a:uLnTx/>
                <a:uFillTx/>
                <a:latin typeface="Calibri" panose="020F0502020204030204"/>
                <a:ea typeface="+mn-ea"/>
                <a:cs typeface="Calibri"/>
              </a:rPr>
              <a:t>-to-peer Review</a:t>
            </a:r>
            <a:endParaRPr kumimoji="0" lang="en-GB" sz="3600" b="0" i="0" u="none" strike="noStrike" kern="1200" cap="none" spc="0" normalizeH="0" baseline="0" noProof="0">
              <a:ln>
                <a:noFill/>
              </a:ln>
              <a:solidFill>
                <a:srgbClr val="5CACA8"/>
              </a:solidFill>
              <a:effectLst/>
              <a:uLnTx/>
              <a:uFillTx/>
              <a:latin typeface="Calibri" panose="020F0502020204030204"/>
              <a:ea typeface="Calibri"/>
              <a:cs typeface="Calibri"/>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3600" b="1" i="0" u="none" strike="noStrike" kern="1200" cap="none" spc="0" normalizeH="0" baseline="0" noProof="0">
                <a:ln>
                  <a:noFill/>
                </a:ln>
                <a:solidFill>
                  <a:srgbClr val="5CACA8"/>
                </a:solidFill>
                <a:effectLst/>
                <a:uLnTx/>
                <a:uFillTx/>
                <a:latin typeface="Calibri" panose="020F0502020204030204"/>
                <a:ea typeface="+mn-ea"/>
                <a:cs typeface="Calibri"/>
              </a:rPr>
              <a:t>Questioning</a:t>
            </a:r>
            <a:endParaRPr kumimoji="0" lang="en-GB" sz="3600" b="1" i="0" u="none" strike="noStrike" kern="1200" cap="none" spc="0" normalizeH="0" baseline="0" noProof="0">
              <a:ln>
                <a:noFill/>
              </a:ln>
              <a:solidFill>
                <a:srgbClr val="5CACA8"/>
              </a:solidFill>
              <a:effectLst/>
              <a:uLnTx/>
              <a:uFillTx/>
              <a:latin typeface="Calibri" panose="020F0502020204030204"/>
              <a:ea typeface="Calibri"/>
              <a:cs typeface="Calibri"/>
            </a:endParaRPr>
          </a:p>
        </p:txBody>
      </p:sp>
      <p:sp>
        <p:nvSpPr>
          <p:cNvPr id="25" name="TextBox 24">
            <a:extLst>
              <a:ext uri="{FF2B5EF4-FFF2-40B4-BE49-F238E27FC236}">
                <a16:creationId xmlns:a16="http://schemas.microsoft.com/office/drawing/2014/main" id="{0CF4F0BC-5740-8D6D-F6DE-666A50A0B43B}"/>
              </a:ext>
            </a:extLst>
          </p:cNvPr>
          <p:cNvSpPr txBox="1"/>
          <p:nvPr/>
        </p:nvSpPr>
        <p:spPr>
          <a:xfrm>
            <a:off x="544016" y="4122806"/>
            <a:ext cx="2502474" cy="120032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a:ln>
                  <a:noFill/>
                </a:ln>
                <a:solidFill>
                  <a:srgbClr val="585857"/>
                </a:solidFill>
                <a:effectLst/>
                <a:uLnTx/>
                <a:uFillTx/>
                <a:latin typeface="Calibri" panose="020F0502020204030204"/>
                <a:ea typeface="+mn-ea"/>
                <a:cs typeface="Calibri"/>
              </a:rPr>
              <a:t>Ask questions to understand why things are done in the way they are. </a:t>
            </a:r>
            <a:endParaRPr kumimoji="0" lang="en-US" sz="1800" b="0" i="0" u="none" strike="noStrike" kern="1200" cap="none" spc="0" normalizeH="0" baseline="0" noProof="0">
              <a:ln>
                <a:noFill/>
              </a:ln>
              <a:solidFill>
                <a:srgbClr val="585857"/>
              </a:solidFill>
              <a:effectLst/>
              <a:uLnTx/>
              <a:uFillTx/>
              <a:latin typeface="Calibri" panose="020F0502020204030204"/>
              <a:ea typeface="+mn-ea"/>
              <a:cs typeface="+mn-cs"/>
            </a:endParaRPr>
          </a:p>
        </p:txBody>
      </p:sp>
      <p:sp>
        <p:nvSpPr>
          <p:cNvPr id="26" name="TextBox 25">
            <a:extLst>
              <a:ext uri="{FF2B5EF4-FFF2-40B4-BE49-F238E27FC236}">
                <a16:creationId xmlns:a16="http://schemas.microsoft.com/office/drawing/2014/main" id="{B576B554-17BB-B50A-151B-09824499D9B7}"/>
              </a:ext>
            </a:extLst>
          </p:cNvPr>
          <p:cNvSpPr txBox="1"/>
          <p:nvPr/>
        </p:nvSpPr>
        <p:spPr>
          <a:xfrm>
            <a:off x="3566332" y="4134847"/>
            <a:ext cx="2429939" cy="147732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a:ln>
                  <a:noFill/>
                </a:ln>
                <a:solidFill>
                  <a:srgbClr val="585857"/>
                </a:solidFill>
                <a:effectLst/>
                <a:uLnTx/>
                <a:uFillTx/>
                <a:latin typeface="Calibri" panose="020F0502020204030204"/>
                <a:ea typeface="+mn-ea"/>
                <a:cs typeface="Calibri"/>
              </a:rPr>
              <a:t>Structures,  systems and processes which allow things to happen in the way they do.</a:t>
            </a:r>
            <a:endParaRPr kumimoji="0" lang="en-US" sz="1800" b="0" i="0" u="none" strike="noStrike" kern="1200" cap="none" spc="0" normalizeH="0" baseline="0" noProof="0">
              <a:ln>
                <a:noFill/>
              </a:ln>
              <a:solidFill>
                <a:srgbClr val="585857"/>
              </a:solidFill>
              <a:effectLst/>
              <a:uLnTx/>
              <a:uFillTx/>
              <a:latin typeface="Calibri" panose="020F0502020204030204"/>
              <a:ea typeface="+mn-ea"/>
              <a:cs typeface="+mn-cs"/>
            </a:endParaRPr>
          </a:p>
        </p:txBody>
      </p:sp>
      <p:sp>
        <p:nvSpPr>
          <p:cNvPr id="27" name="TextBox 26">
            <a:extLst>
              <a:ext uri="{FF2B5EF4-FFF2-40B4-BE49-F238E27FC236}">
                <a16:creationId xmlns:a16="http://schemas.microsoft.com/office/drawing/2014/main" id="{5DFCDFED-CEC6-B895-9A34-1841E296CE29}"/>
              </a:ext>
            </a:extLst>
          </p:cNvPr>
          <p:cNvSpPr txBox="1"/>
          <p:nvPr/>
        </p:nvSpPr>
        <p:spPr>
          <a:xfrm>
            <a:off x="6570518" y="4207418"/>
            <a:ext cx="2429939" cy="120032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a:ln>
                  <a:noFill/>
                </a:ln>
                <a:solidFill>
                  <a:srgbClr val="585857"/>
                </a:solidFill>
                <a:effectLst/>
                <a:uLnTx/>
                <a:uFillTx/>
                <a:latin typeface="Calibri" panose="020F0502020204030204"/>
                <a:ea typeface="+mn-ea"/>
                <a:cs typeface="Calibri"/>
              </a:rPr>
              <a:t>What is the impact on young people? How do they have confidence in their approach?</a:t>
            </a:r>
            <a:endParaRPr kumimoji="0" lang="en-US" sz="1800" b="0" i="0" u="none" strike="noStrike" kern="1200" cap="none" spc="0" normalizeH="0" baseline="0" noProof="0">
              <a:ln>
                <a:noFill/>
              </a:ln>
              <a:solidFill>
                <a:srgbClr val="585857"/>
              </a:solidFill>
              <a:effectLst/>
              <a:uLnTx/>
              <a:uFillTx/>
              <a:latin typeface="Calibri" panose="020F0502020204030204"/>
              <a:ea typeface="Calibri" panose="020F0502020204030204"/>
              <a:cs typeface="Calibri" panose="020F0502020204030204"/>
            </a:endParaRPr>
          </a:p>
        </p:txBody>
      </p:sp>
      <p:sp>
        <p:nvSpPr>
          <p:cNvPr id="28" name="TextBox 27">
            <a:extLst>
              <a:ext uri="{FF2B5EF4-FFF2-40B4-BE49-F238E27FC236}">
                <a16:creationId xmlns:a16="http://schemas.microsoft.com/office/drawing/2014/main" id="{5EF3214C-9FB1-4D1F-1579-73C4FD8AE9CB}"/>
              </a:ext>
            </a:extLst>
          </p:cNvPr>
          <p:cNvSpPr txBox="1"/>
          <p:nvPr/>
        </p:nvSpPr>
        <p:spPr>
          <a:xfrm>
            <a:off x="9568647" y="4201396"/>
            <a:ext cx="2466206" cy="120032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a:ln>
                  <a:noFill/>
                </a:ln>
                <a:solidFill>
                  <a:srgbClr val="585857"/>
                </a:solidFill>
                <a:effectLst/>
                <a:uLnTx/>
                <a:uFillTx/>
                <a:latin typeface="Calibri" panose="020F0502020204030204"/>
                <a:ea typeface="+mn-ea"/>
                <a:cs typeface="Calibri"/>
              </a:rPr>
              <a:t>What's next? How can already good provision be made even better? What needs to happen?</a:t>
            </a:r>
            <a:endParaRPr kumimoji="0" lang="en-US" sz="1800" b="0" i="0" u="none" strike="noStrike" kern="1200" cap="none" spc="0" normalizeH="0" baseline="0" noProof="0">
              <a:ln>
                <a:noFill/>
              </a:ln>
              <a:solidFill>
                <a:srgbClr val="585857"/>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8907786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369B4D-B3CA-3D46-5ECE-CD7DE6FEA983}"/>
              </a:ext>
            </a:extLst>
          </p:cNvPr>
          <p:cNvSpPr>
            <a:spLocks noGrp="1"/>
          </p:cNvSpPr>
          <p:nvPr>
            <p:ph type="title" idx="4294967295"/>
          </p:nvPr>
        </p:nvSpPr>
        <p:spPr>
          <a:xfrm>
            <a:off x="304801" y="1159496"/>
            <a:ext cx="3842994" cy="1076325"/>
          </a:xfrm>
        </p:spPr>
        <p:txBody>
          <a:bodyPr vert="horz" lIns="91440" tIns="45720" rIns="91440" bIns="45720" rtlCol="0" anchor="ctr">
            <a:noAutofit/>
          </a:bodyPr>
          <a:lstStyle/>
          <a:p>
            <a:r>
              <a:rPr lang="en-US" sz="4000" kern="1200">
                <a:latin typeface="Trebuchet MS"/>
              </a:rPr>
              <a:t>     </a:t>
            </a:r>
            <a:br>
              <a:rPr lang="en-US" sz="4000" kern="1200">
                <a:latin typeface="Trebuchet MS"/>
              </a:rPr>
            </a:br>
            <a:br>
              <a:rPr lang="en-US" sz="4000" kern="1200">
                <a:latin typeface="Trebuchet MS"/>
              </a:rPr>
            </a:br>
            <a:br>
              <a:rPr lang="en-US" sz="4000" kern="1200">
                <a:latin typeface="Trebuchet MS"/>
              </a:rPr>
            </a:br>
            <a:br>
              <a:rPr lang="en-US" sz="4000" kern="1200">
                <a:solidFill>
                  <a:schemeClr val="bg1"/>
                </a:solidFill>
                <a:latin typeface="Trebuchet MS"/>
              </a:rPr>
            </a:br>
            <a:br>
              <a:rPr lang="en-US" sz="4000" kern="1200">
                <a:solidFill>
                  <a:schemeClr val="bg1"/>
                </a:solidFill>
                <a:latin typeface="Trebuchet MS"/>
              </a:rPr>
            </a:br>
            <a:r>
              <a:rPr lang="en-US" sz="4000" kern="1200">
                <a:solidFill>
                  <a:schemeClr val="bg1"/>
                </a:solidFill>
                <a:latin typeface="Trebuchet MS"/>
              </a:rPr>
              <a:t>What to expect in a Careers Impact peer-to-peer review:</a:t>
            </a:r>
            <a:br>
              <a:rPr lang="en-US" sz="4000" kern="1200">
                <a:solidFill>
                  <a:schemeClr val="bg1"/>
                </a:solidFill>
                <a:latin typeface="Trebuchet MS"/>
              </a:rPr>
            </a:br>
            <a:br>
              <a:rPr lang="en-US" sz="4000" kern="1200">
                <a:solidFill>
                  <a:schemeClr val="bg1"/>
                </a:solidFill>
                <a:latin typeface="Trebuchet MS"/>
              </a:rPr>
            </a:br>
            <a:br>
              <a:rPr lang="en-US" sz="4000" kern="1200">
                <a:solidFill>
                  <a:schemeClr val="bg1"/>
                </a:solidFill>
                <a:latin typeface="Trebuchet MS"/>
              </a:rPr>
            </a:br>
            <a:r>
              <a:rPr lang="en-US" sz="4000">
                <a:solidFill>
                  <a:schemeClr val="bg1"/>
                </a:solidFill>
                <a:latin typeface="Calibri  "/>
              </a:rPr>
              <a:t>Example Agenda</a:t>
            </a:r>
            <a:endParaRPr lang="en-US" sz="4000" kern="1200">
              <a:solidFill>
                <a:schemeClr val="bg1"/>
              </a:solidFill>
              <a:latin typeface="Calibri  "/>
            </a:endParaRPr>
          </a:p>
        </p:txBody>
      </p:sp>
      <p:graphicFrame>
        <p:nvGraphicFramePr>
          <p:cNvPr id="10" name="Content Placeholder 9">
            <a:extLst>
              <a:ext uri="{FF2B5EF4-FFF2-40B4-BE49-F238E27FC236}">
                <a16:creationId xmlns:a16="http://schemas.microsoft.com/office/drawing/2014/main" id="{AEC1EEFF-0864-1869-5508-A9F2BD8B8328}"/>
              </a:ext>
            </a:extLst>
          </p:cNvPr>
          <p:cNvGraphicFramePr>
            <a:graphicFrameLocks/>
          </p:cNvGraphicFramePr>
          <p:nvPr>
            <p:extLst>
              <p:ext uri="{D42A27DB-BD31-4B8C-83A1-F6EECF244321}">
                <p14:modId xmlns:p14="http://schemas.microsoft.com/office/powerpoint/2010/main" val="4069745751"/>
              </p:ext>
            </p:extLst>
          </p:nvPr>
        </p:nvGraphicFramePr>
        <p:xfrm>
          <a:off x="4694548" y="1159496"/>
          <a:ext cx="7192651" cy="4704978"/>
        </p:xfrm>
        <a:graphic>
          <a:graphicData uri="http://schemas.openxmlformats.org/drawingml/2006/table">
            <a:tbl>
              <a:tblPr firstRow="1" firstCol="1" bandRow="1">
                <a:tableStyleId>{5C22544A-7EE6-4342-B048-85BDC9FD1C3A}</a:tableStyleId>
              </a:tblPr>
              <a:tblGrid>
                <a:gridCol w="1542142">
                  <a:extLst>
                    <a:ext uri="{9D8B030D-6E8A-4147-A177-3AD203B41FA5}">
                      <a16:colId xmlns:a16="http://schemas.microsoft.com/office/drawing/2014/main" val="2232917548"/>
                    </a:ext>
                  </a:extLst>
                </a:gridCol>
                <a:gridCol w="5650509">
                  <a:extLst>
                    <a:ext uri="{9D8B030D-6E8A-4147-A177-3AD203B41FA5}">
                      <a16:colId xmlns:a16="http://schemas.microsoft.com/office/drawing/2014/main" val="2061073445"/>
                    </a:ext>
                  </a:extLst>
                </a:gridCol>
              </a:tblGrid>
              <a:tr h="742578">
                <a:tc>
                  <a:txBody>
                    <a:bodyPr/>
                    <a:lstStyle/>
                    <a:p>
                      <a:r>
                        <a:rPr lang="en-GB" sz="2000" b="0">
                          <a:solidFill>
                            <a:schemeClr val="bg2">
                              <a:lumMod val="10000"/>
                            </a:schemeClr>
                          </a:solidFill>
                          <a:effectLst/>
                          <a:latin typeface="Calibri  "/>
                        </a:rPr>
                        <a:t>9:30 to 10:00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lvl="0">
                        <a:buNone/>
                      </a:pPr>
                      <a:r>
                        <a:rPr lang="en-GB" sz="2000" b="0" i="0" u="none" strike="noStrike" noProof="0">
                          <a:solidFill>
                            <a:srgbClr val="000000"/>
                          </a:solidFill>
                          <a:effectLst/>
                          <a:latin typeface="Calibri  "/>
                        </a:rPr>
                        <a:t>Welcome, Ice breaker, reminder of purpose and agreement of norms of engagement</a:t>
                      </a:r>
                      <a:endParaRPr lang="en-US" sz="2000">
                        <a:latin typeface="Calibri  "/>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95042084"/>
                  </a:ext>
                </a:extLst>
              </a:tr>
              <a:tr h="605513">
                <a:tc>
                  <a:txBody>
                    <a:bodyPr/>
                    <a:lstStyle/>
                    <a:p>
                      <a:r>
                        <a:rPr lang="en-GB" sz="2000" b="0">
                          <a:solidFill>
                            <a:schemeClr val="bg2">
                              <a:lumMod val="10000"/>
                            </a:schemeClr>
                          </a:solidFill>
                          <a:effectLst/>
                          <a:latin typeface="Calibri  "/>
                        </a:rPr>
                        <a:t>10:00 to 11:05</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lvl="0">
                        <a:buNone/>
                      </a:pPr>
                      <a:r>
                        <a:rPr lang="en-GB" sz="2000" b="0" i="0" u="none" strike="noStrike" noProof="0">
                          <a:solidFill>
                            <a:srgbClr val="000000"/>
                          </a:solidFill>
                          <a:effectLst/>
                          <a:latin typeface="Calibri  "/>
                        </a:rPr>
                        <a:t>Participating institution A</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901186833"/>
                  </a:ext>
                </a:extLst>
              </a:tr>
              <a:tr h="605513">
                <a:tc>
                  <a:txBody>
                    <a:bodyPr/>
                    <a:lstStyle/>
                    <a:p>
                      <a:r>
                        <a:rPr lang="en-GB" sz="2000" b="0">
                          <a:solidFill>
                            <a:schemeClr val="bg2">
                              <a:lumMod val="10000"/>
                            </a:schemeClr>
                          </a:solidFill>
                          <a:effectLst/>
                          <a:latin typeface="Calibri  "/>
                        </a:rPr>
                        <a:t>11:05 to 11:20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r>
                        <a:rPr lang="en-GB" sz="2000" b="0">
                          <a:solidFill>
                            <a:schemeClr val="bg2">
                              <a:lumMod val="10000"/>
                            </a:schemeClr>
                          </a:solidFill>
                          <a:effectLst/>
                          <a:latin typeface="Calibri  "/>
                        </a:rPr>
                        <a:t>Comfort break</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872599261"/>
                  </a:ext>
                </a:extLst>
              </a:tr>
              <a:tr h="605513">
                <a:tc>
                  <a:txBody>
                    <a:bodyPr/>
                    <a:lstStyle/>
                    <a:p>
                      <a:r>
                        <a:rPr lang="en-GB" sz="2000" b="0">
                          <a:solidFill>
                            <a:schemeClr val="bg2">
                              <a:lumMod val="10000"/>
                            </a:schemeClr>
                          </a:solidFill>
                          <a:effectLst/>
                          <a:latin typeface="Calibri  "/>
                        </a:rPr>
                        <a:t>11:20 to 12:25</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lvl="0">
                        <a:buNone/>
                      </a:pPr>
                      <a:r>
                        <a:rPr kumimoji="0" lang="en-GB" sz="2000" b="0" i="0" u="none" strike="noStrike" kern="1200" cap="none" spc="0" normalizeH="0" baseline="0" noProof="0">
                          <a:ln>
                            <a:noFill/>
                          </a:ln>
                          <a:solidFill>
                            <a:srgbClr val="000000"/>
                          </a:solidFill>
                          <a:effectLst/>
                          <a:uLnTx/>
                          <a:uFillTx/>
                          <a:latin typeface="Calibri  "/>
                          <a:ea typeface="+mn-ea"/>
                          <a:cs typeface="+mn-cs"/>
                        </a:rPr>
                        <a:t>Participating institution </a:t>
                      </a:r>
                      <a:r>
                        <a:rPr lang="en-GB" sz="2000" b="0">
                          <a:solidFill>
                            <a:schemeClr val="bg2">
                              <a:lumMod val="10000"/>
                            </a:schemeClr>
                          </a:solidFill>
                          <a:effectLst/>
                          <a:latin typeface="Calibri  "/>
                        </a:rPr>
                        <a:t> B</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407118159"/>
                  </a:ext>
                </a:extLst>
              </a:tr>
              <a:tr h="605513">
                <a:tc>
                  <a:txBody>
                    <a:bodyPr/>
                    <a:lstStyle/>
                    <a:p>
                      <a:r>
                        <a:rPr lang="en-GB" sz="2000" b="0">
                          <a:solidFill>
                            <a:schemeClr val="bg2">
                              <a:lumMod val="10000"/>
                            </a:schemeClr>
                          </a:solidFill>
                          <a:effectLst/>
                          <a:latin typeface="Calibri  "/>
                        </a:rPr>
                        <a:t>12:25 to 13.55</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r>
                        <a:rPr lang="en-GB" sz="2000" b="0">
                          <a:solidFill>
                            <a:schemeClr val="bg2">
                              <a:lumMod val="10000"/>
                            </a:schemeClr>
                          </a:solidFill>
                          <a:effectLst/>
                          <a:latin typeface="Calibri  "/>
                        </a:rPr>
                        <a:t>Lunch</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449334116"/>
                  </a:ext>
                </a:extLst>
              </a:tr>
              <a:tr h="605513">
                <a:tc>
                  <a:txBody>
                    <a:bodyPr/>
                    <a:lstStyle/>
                    <a:p>
                      <a:r>
                        <a:rPr lang="en-GB" sz="2000" b="0">
                          <a:solidFill>
                            <a:schemeClr val="bg2">
                              <a:lumMod val="10000"/>
                            </a:schemeClr>
                          </a:solidFill>
                          <a:effectLst/>
                          <a:latin typeface="Calibri  "/>
                        </a:rPr>
                        <a:t>13:55 to 15:00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lvl="0">
                        <a:buNone/>
                      </a:pPr>
                      <a:r>
                        <a:rPr kumimoji="0" lang="en-GB" sz="2000" b="0" i="0" u="none" strike="noStrike" kern="1200" cap="none" spc="0" normalizeH="0" baseline="0" noProof="0">
                          <a:ln>
                            <a:noFill/>
                          </a:ln>
                          <a:solidFill>
                            <a:srgbClr val="000000"/>
                          </a:solidFill>
                          <a:effectLst/>
                          <a:uLnTx/>
                          <a:uFillTx/>
                          <a:latin typeface="Calibri  "/>
                          <a:ea typeface="+mn-ea"/>
                          <a:cs typeface="+mn-cs"/>
                        </a:rPr>
                        <a:t>Participating institution </a:t>
                      </a:r>
                      <a:r>
                        <a:rPr lang="en-GB" sz="2000" b="0">
                          <a:solidFill>
                            <a:schemeClr val="bg2">
                              <a:lumMod val="10000"/>
                            </a:schemeClr>
                          </a:solidFill>
                          <a:effectLst/>
                          <a:latin typeface="Calibri  "/>
                        </a:rPr>
                        <a:t> C</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086820772"/>
                  </a:ext>
                </a:extLst>
              </a:tr>
              <a:tr h="907007">
                <a:tc>
                  <a:txBody>
                    <a:bodyPr/>
                    <a:lstStyle/>
                    <a:p>
                      <a:r>
                        <a:rPr lang="en-GB" sz="2000" b="0">
                          <a:solidFill>
                            <a:schemeClr val="bg2">
                              <a:lumMod val="10000"/>
                            </a:schemeClr>
                          </a:solidFill>
                          <a:effectLst/>
                          <a:latin typeface="Calibri  "/>
                        </a:rPr>
                        <a:t>15:00 to 15:30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lvl="0">
                        <a:buNone/>
                      </a:pPr>
                      <a:r>
                        <a:rPr lang="en-GB" sz="2000" b="0" i="0" u="none" strike="noStrike" noProof="0">
                          <a:solidFill>
                            <a:srgbClr val="000000"/>
                          </a:solidFill>
                          <a:effectLst/>
                          <a:latin typeface="Calibri  "/>
                        </a:rPr>
                        <a:t>Summary of key collaborative themes and agreement of next steps including plans to support SLT, Governing Body presentations and Reconvening</a:t>
                      </a:r>
                      <a:endParaRPr lang="en-US" sz="2000">
                        <a:latin typeface="Calibri  "/>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279714323"/>
                  </a:ext>
                </a:extLst>
              </a:tr>
            </a:tbl>
          </a:graphicData>
        </a:graphic>
      </p:graphicFrame>
    </p:spTree>
    <p:extLst>
      <p:ext uri="{BB962C8B-B14F-4D97-AF65-F5344CB8AC3E}">
        <p14:creationId xmlns:p14="http://schemas.microsoft.com/office/powerpoint/2010/main" val="376392049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Down Arrow 7">
            <a:extLst>
              <a:ext uri="{FF2B5EF4-FFF2-40B4-BE49-F238E27FC236}">
                <a16:creationId xmlns:a16="http://schemas.microsoft.com/office/drawing/2014/main" id="{D4771268-CB57-404A-9271-370EB28F60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800100" y="1491343"/>
            <a:ext cx="3333749" cy="3499103"/>
          </a:xfrm>
          <a:prstGeom prst="downArrow">
            <a:avLst>
              <a:gd name="adj1" fmla="val 100000"/>
              <a:gd name="adj2" fmla="val 15788"/>
            </a:avLst>
          </a:prstGeom>
          <a:solidFill>
            <a:srgbClr val="404040"/>
          </a:solidFill>
          <a:ln w="539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23369B4D-B3CA-3D46-5ECE-CD7DE6FEA983}"/>
              </a:ext>
            </a:extLst>
          </p:cNvPr>
          <p:cNvSpPr>
            <a:spLocks noGrp="1"/>
          </p:cNvSpPr>
          <p:nvPr>
            <p:ph type="title" idx="4294967295"/>
          </p:nvPr>
        </p:nvSpPr>
        <p:spPr>
          <a:xfrm>
            <a:off x="677939" y="1967266"/>
            <a:ext cx="3197375" cy="2547257"/>
          </a:xfrm>
          <a:prstGeom prst="ellipse">
            <a:avLst/>
          </a:prstGeom>
          <a:noFill/>
        </p:spPr>
        <p:txBody>
          <a:bodyPr vert="horz" lIns="91440" tIns="45720" rIns="91440" bIns="45720" rtlCol="0" anchor="ctr">
            <a:normAutofit fontScale="90000"/>
          </a:bodyPr>
          <a:lstStyle/>
          <a:p>
            <a:pPr algn="ctr"/>
            <a:r>
              <a:rPr lang="en-US" sz="3600" kern="1200" dirty="0">
                <a:solidFill>
                  <a:srgbClr val="FFFFFF"/>
                </a:solidFill>
                <a:latin typeface="+mj-lt"/>
                <a:ea typeface="+mj-ea"/>
                <a:cs typeface="+mj-cs"/>
              </a:rPr>
              <a:t>    </a:t>
            </a:r>
            <a:r>
              <a:rPr lang="en-US" sz="3200" kern="1200" dirty="0">
                <a:solidFill>
                  <a:srgbClr val="FFFFFF"/>
                </a:solidFill>
                <a:latin typeface="+mj-lt"/>
                <a:ea typeface="+mj-ea"/>
                <a:cs typeface="+mj-cs"/>
              </a:rPr>
              <a:t> </a:t>
            </a:r>
            <a:r>
              <a:rPr lang="en-US" sz="3200" dirty="0">
                <a:solidFill>
                  <a:schemeClr val="bg1"/>
                </a:solidFill>
                <a:latin typeface="Calibri Light"/>
                <a:ea typeface="Calibri Light"/>
                <a:cs typeface="Calibri Light"/>
              </a:rPr>
              <a:t>Breakdown of </a:t>
            </a:r>
            <a:r>
              <a:rPr lang="en-US" sz="3200" b="1" dirty="0">
                <a:solidFill>
                  <a:schemeClr val="bg1"/>
                </a:solidFill>
                <a:latin typeface="Calibri Light"/>
                <a:ea typeface="Calibri Light"/>
                <a:cs typeface="Calibri Light"/>
              </a:rPr>
              <a:t>a</a:t>
            </a:r>
            <a:r>
              <a:rPr lang="en-GB" sz="3200" b="1" dirty="0" err="1">
                <a:solidFill>
                  <a:schemeClr val="bg1"/>
                </a:solidFill>
                <a:latin typeface="Calibri"/>
                <a:ea typeface="Calibri"/>
                <a:cs typeface="Calibri"/>
              </a:rPr>
              <a:t>genda</a:t>
            </a:r>
            <a:r>
              <a:rPr lang="en-GB" sz="3200" b="1" dirty="0">
                <a:solidFill>
                  <a:schemeClr val="bg1"/>
                </a:solidFill>
                <a:latin typeface="Calibri"/>
                <a:ea typeface="Calibri"/>
                <a:cs typeface="Calibri"/>
              </a:rPr>
              <a:t> per institution (75 minutes)</a:t>
            </a:r>
            <a:endParaRPr lang="en-US" sz="3200" kern="1200" dirty="0">
              <a:solidFill>
                <a:schemeClr val="bg1"/>
              </a:solidFill>
              <a:latin typeface="Calibri"/>
              <a:ea typeface="Calibri"/>
              <a:cs typeface="Calibri"/>
            </a:endParaRPr>
          </a:p>
        </p:txBody>
      </p:sp>
      <p:graphicFrame>
        <p:nvGraphicFramePr>
          <p:cNvPr id="4" name="Table 3">
            <a:extLst>
              <a:ext uri="{FF2B5EF4-FFF2-40B4-BE49-F238E27FC236}">
                <a16:creationId xmlns:a16="http://schemas.microsoft.com/office/drawing/2014/main" id="{3E746370-E3AD-2E91-2716-AD5FAF2F222C}"/>
              </a:ext>
            </a:extLst>
          </p:cNvPr>
          <p:cNvGraphicFramePr>
            <a:graphicFrameLocks noGrp="1"/>
          </p:cNvGraphicFramePr>
          <p:nvPr>
            <p:extLst>
              <p:ext uri="{D42A27DB-BD31-4B8C-83A1-F6EECF244321}">
                <p14:modId xmlns:p14="http://schemas.microsoft.com/office/powerpoint/2010/main" val="196334498"/>
              </p:ext>
            </p:extLst>
          </p:nvPr>
        </p:nvGraphicFramePr>
        <p:xfrm>
          <a:off x="4777316" y="1007012"/>
          <a:ext cx="6780701" cy="5308609"/>
        </p:xfrm>
        <a:graphic>
          <a:graphicData uri="http://schemas.openxmlformats.org/drawingml/2006/table">
            <a:tbl>
              <a:tblPr firstRow="1" bandRow="1">
                <a:tableStyleId>{5C22544A-7EE6-4342-B048-85BDC9FD1C3A}</a:tableStyleId>
              </a:tblPr>
              <a:tblGrid>
                <a:gridCol w="1386341">
                  <a:extLst>
                    <a:ext uri="{9D8B030D-6E8A-4147-A177-3AD203B41FA5}">
                      <a16:colId xmlns:a16="http://schemas.microsoft.com/office/drawing/2014/main" val="3383521808"/>
                    </a:ext>
                  </a:extLst>
                </a:gridCol>
                <a:gridCol w="5394360">
                  <a:extLst>
                    <a:ext uri="{9D8B030D-6E8A-4147-A177-3AD203B41FA5}">
                      <a16:colId xmlns:a16="http://schemas.microsoft.com/office/drawing/2014/main" val="3820090282"/>
                    </a:ext>
                  </a:extLst>
                </a:gridCol>
              </a:tblGrid>
              <a:tr h="596213">
                <a:tc>
                  <a:txBody>
                    <a:bodyPr/>
                    <a:lstStyle/>
                    <a:p>
                      <a:pPr rtl="0" fontAlgn="base"/>
                      <a:r>
                        <a:rPr lang="en-GB" sz="1400" dirty="0">
                          <a:effectLst/>
                          <a:latin typeface="Calibri"/>
                        </a:rPr>
                        <a:t>Duration </a:t>
                      </a:r>
                      <a:endParaRPr lang="en-GB" sz="2500" dirty="0">
                        <a:effectLst/>
                        <a:latin typeface="Calibri"/>
                      </a:endParaRPr>
                    </a:p>
                    <a:p>
                      <a:pPr rtl="0" fontAlgn="base"/>
                      <a:r>
                        <a:rPr lang="en-GB" sz="1400" dirty="0">
                          <a:effectLst/>
                          <a:latin typeface="Calibri"/>
                        </a:rPr>
                        <a:t>(mins) </a:t>
                      </a:r>
                      <a:endParaRPr lang="en-GB" sz="2500" dirty="0">
                        <a:effectLst/>
                        <a:latin typeface="Calibri"/>
                      </a:endParaRPr>
                    </a:p>
                  </a:txBody>
                  <a:tcPr marL="92913" marR="92913" marT="63712" marB="63712">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tc>
                  <a:txBody>
                    <a:bodyPr/>
                    <a:lstStyle/>
                    <a:p>
                      <a:pPr rtl="0" fontAlgn="base"/>
                      <a:endParaRPr lang="en-GB" sz="1400">
                        <a:effectLst/>
                        <a:latin typeface="Calibri"/>
                      </a:endParaRPr>
                    </a:p>
                  </a:txBody>
                  <a:tcPr marL="92913" marR="92913" marT="63712" marB="63712">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565514360"/>
                  </a:ext>
                </a:extLst>
              </a:tr>
              <a:tr h="381627">
                <a:tc>
                  <a:txBody>
                    <a:bodyPr/>
                    <a:lstStyle/>
                    <a:p>
                      <a:pPr rtl="0" fontAlgn="base"/>
                      <a:r>
                        <a:rPr lang="en-GB" sz="1600" b="1" dirty="0">
                          <a:effectLst/>
                          <a:latin typeface="Calibri"/>
                        </a:rPr>
                        <a:t>15</a:t>
                      </a:r>
                      <a:r>
                        <a:rPr lang="en-GB" sz="1600" dirty="0">
                          <a:effectLst/>
                          <a:latin typeface="Calibri"/>
                        </a:rPr>
                        <a:t> </a:t>
                      </a:r>
                    </a:p>
                  </a:txBody>
                  <a:tcPr marL="92913" marR="92913" marT="63712" marB="63712">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tc>
                  <a:txBody>
                    <a:bodyPr/>
                    <a:lstStyle/>
                    <a:p>
                      <a:pPr rtl="0" fontAlgn="base"/>
                      <a:r>
                        <a:rPr lang="en-GB" sz="1600" b="1" dirty="0">
                          <a:effectLst/>
                          <a:latin typeface="Calibri"/>
                        </a:rPr>
                        <a:t>Section 1</a:t>
                      </a:r>
                      <a:r>
                        <a:rPr lang="en-GB" sz="1600" dirty="0">
                          <a:effectLst/>
                          <a:latin typeface="Calibri"/>
                        </a:rPr>
                        <a:t>: Context </a:t>
                      </a:r>
                    </a:p>
                  </a:txBody>
                  <a:tcPr marL="92913" marR="92913" marT="63712" marB="63712">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692468775"/>
                  </a:ext>
                </a:extLst>
              </a:tr>
              <a:tr h="381627">
                <a:tc>
                  <a:txBody>
                    <a:bodyPr/>
                    <a:lstStyle/>
                    <a:p>
                      <a:pPr rtl="0" fontAlgn="base"/>
                      <a:r>
                        <a:rPr lang="en-GB" sz="1600" b="1" dirty="0">
                          <a:effectLst/>
                          <a:latin typeface="Calibri"/>
                        </a:rPr>
                        <a:t>15</a:t>
                      </a:r>
                      <a:r>
                        <a:rPr lang="en-GB" sz="1600" dirty="0">
                          <a:effectLst/>
                          <a:latin typeface="Calibri"/>
                        </a:rPr>
                        <a:t> </a:t>
                      </a:r>
                    </a:p>
                  </a:txBody>
                  <a:tcPr marL="92913" marR="92913" marT="63712" marB="63712">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tc>
                  <a:txBody>
                    <a:bodyPr/>
                    <a:lstStyle/>
                    <a:p>
                      <a:pPr rtl="0" fontAlgn="base"/>
                      <a:r>
                        <a:rPr lang="en-GB" sz="1600" b="1" dirty="0">
                          <a:effectLst/>
                          <a:latin typeface="Calibri"/>
                        </a:rPr>
                        <a:t>Section 2</a:t>
                      </a:r>
                      <a:r>
                        <a:rPr lang="en-GB" sz="1600" dirty="0">
                          <a:effectLst/>
                          <a:latin typeface="Calibri"/>
                        </a:rPr>
                        <a:t>: Celebrating and elevating strengths </a:t>
                      </a:r>
                    </a:p>
                  </a:txBody>
                  <a:tcPr marL="92913" marR="92913" marT="63712" marB="63712">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944678023"/>
                  </a:ext>
                </a:extLst>
              </a:tr>
              <a:tr h="810799">
                <a:tc>
                  <a:txBody>
                    <a:bodyPr/>
                    <a:lstStyle/>
                    <a:p>
                      <a:pPr rtl="0" fontAlgn="base"/>
                      <a:r>
                        <a:rPr lang="en-GB" sz="1600" b="1" dirty="0">
                          <a:effectLst/>
                          <a:latin typeface="Calibri"/>
                        </a:rPr>
                        <a:t>10</a:t>
                      </a:r>
                      <a:r>
                        <a:rPr lang="en-GB" sz="1600" dirty="0">
                          <a:effectLst/>
                          <a:latin typeface="Calibri"/>
                        </a:rPr>
                        <a:t> </a:t>
                      </a:r>
                    </a:p>
                  </a:txBody>
                  <a:tcPr marL="92913" marR="92913" marT="63712" marB="63712">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tc>
                  <a:txBody>
                    <a:bodyPr/>
                    <a:lstStyle/>
                    <a:p>
                      <a:pPr rtl="0" fontAlgn="base"/>
                      <a:r>
                        <a:rPr lang="en-GB" sz="1600" dirty="0">
                          <a:effectLst/>
                          <a:latin typeface="Calibri"/>
                        </a:rPr>
                        <a:t>Facilitator led reflection</a:t>
                      </a:r>
                    </a:p>
                  </a:txBody>
                  <a:tcPr marL="92913" marR="92913" marT="63712" marB="63712">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285205827"/>
                  </a:ext>
                </a:extLst>
              </a:tr>
              <a:tr h="381627">
                <a:tc>
                  <a:txBody>
                    <a:bodyPr/>
                    <a:lstStyle/>
                    <a:p>
                      <a:pPr rtl="0" fontAlgn="base"/>
                      <a:r>
                        <a:rPr lang="en-GB" sz="1600" b="1" dirty="0">
                          <a:effectLst/>
                          <a:latin typeface="Calibri"/>
                        </a:rPr>
                        <a:t>45</a:t>
                      </a:r>
                      <a:r>
                        <a:rPr lang="en-GB" sz="1600" dirty="0">
                          <a:effectLst/>
                          <a:latin typeface="Calibri"/>
                        </a:rPr>
                        <a:t> </a:t>
                      </a:r>
                    </a:p>
                  </a:txBody>
                  <a:tcPr marL="92913" marR="92913" marT="63712" marB="63712">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tc>
                  <a:txBody>
                    <a:bodyPr/>
                    <a:lstStyle/>
                    <a:p>
                      <a:pPr rtl="0" fontAlgn="base"/>
                      <a:r>
                        <a:rPr lang="en-GB" sz="1600" b="1" dirty="0">
                          <a:effectLst/>
                          <a:latin typeface="Calibri"/>
                        </a:rPr>
                        <a:t>Section 3</a:t>
                      </a:r>
                      <a:r>
                        <a:rPr lang="en-GB" sz="1600" dirty="0">
                          <a:effectLst/>
                          <a:latin typeface="Calibri"/>
                        </a:rPr>
                        <a:t>: Strategic improvement priorities and high leverage actions </a:t>
                      </a:r>
                    </a:p>
                  </a:txBody>
                  <a:tcPr marL="92913" marR="92913" marT="63712" marB="63712">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841418390"/>
                  </a:ext>
                </a:extLst>
              </a:tr>
              <a:tr h="381627">
                <a:tc>
                  <a:txBody>
                    <a:bodyPr/>
                    <a:lstStyle/>
                    <a:p>
                      <a:pPr rtl="0" fontAlgn="base"/>
                      <a:r>
                        <a:rPr lang="en-GB" sz="1600" dirty="0">
                          <a:effectLst/>
                          <a:latin typeface="Calibri"/>
                        </a:rPr>
                        <a:t>                  (15) </a:t>
                      </a:r>
                    </a:p>
                  </a:txBody>
                  <a:tcPr marL="92913" marR="92913" marT="63712" marB="63712">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tc>
                  <a:txBody>
                    <a:bodyPr/>
                    <a:lstStyle/>
                    <a:p>
                      <a:pPr rtl="0" fontAlgn="base"/>
                      <a:r>
                        <a:rPr lang="en-GB" sz="1600" dirty="0">
                          <a:effectLst/>
                          <a:latin typeface="Calibri"/>
                        </a:rPr>
                        <a:t>Guided reflection and agreement of strategic improvement priorities </a:t>
                      </a:r>
                    </a:p>
                  </a:txBody>
                  <a:tcPr marL="92913" marR="92913" marT="63712" marB="63712">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604269693"/>
                  </a:ext>
                </a:extLst>
              </a:tr>
              <a:tr h="381627">
                <a:tc rowSpan="3">
                  <a:txBody>
                    <a:bodyPr/>
                    <a:lstStyle/>
                    <a:p>
                      <a:pPr rtl="0" fontAlgn="base"/>
                      <a:r>
                        <a:rPr lang="en-GB" sz="1600" dirty="0">
                          <a:effectLst/>
                          <a:latin typeface="Calibri"/>
                        </a:rPr>
                        <a:t>                   </a:t>
                      </a:r>
                    </a:p>
                    <a:p>
                      <a:pPr rtl="0" fontAlgn="base"/>
                      <a:r>
                        <a:rPr lang="en-GB" sz="1600" dirty="0">
                          <a:effectLst/>
                          <a:latin typeface="Calibri"/>
                        </a:rPr>
                        <a:t>                                           (25) </a:t>
                      </a:r>
                      <a:endParaRPr lang="en-GB" sz="1600" dirty="0">
                        <a:effectLst/>
                      </a:endParaRPr>
                    </a:p>
                    <a:p>
                      <a:pPr rtl="0" fontAlgn="base"/>
                      <a:r>
                        <a:rPr lang="en-GB" sz="1600" dirty="0">
                          <a:effectLst/>
                          <a:latin typeface="Calibri"/>
                        </a:rPr>
                        <a:t>                   </a:t>
                      </a:r>
                    </a:p>
                  </a:txBody>
                  <a:tcPr marL="92913" marR="92913" marT="63712" marB="63712">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tc>
                  <a:txBody>
                    <a:bodyPr/>
                    <a:lstStyle/>
                    <a:p>
                      <a:pPr rtl="0" fontAlgn="base"/>
                      <a:r>
                        <a:rPr lang="en-GB" sz="1600" dirty="0">
                          <a:effectLst/>
                          <a:latin typeface="Calibri"/>
                        </a:rPr>
                        <a:t>Priority Area One and Highest Leverage Actions </a:t>
                      </a:r>
                    </a:p>
                  </a:txBody>
                  <a:tcPr marL="92913" marR="92913" marT="63712" marB="63712">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233926258"/>
                  </a:ext>
                </a:extLst>
              </a:tr>
              <a:tr h="381627">
                <a:tc vMerge="1">
                  <a:txBody>
                    <a:bodyPr/>
                    <a:lstStyle/>
                    <a:p>
                      <a:endParaRPr lang="en-US"/>
                    </a:p>
                  </a:txBody>
                  <a:tcPr/>
                </a:tc>
                <a:tc>
                  <a:txBody>
                    <a:bodyPr/>
                    <a:lstStyle/>
                    <a:p>
                      <a:pPr rtl="0" fontAlgn="base"/>
                      <a:r>
                        <a:rPr lang="en-GB" sz="1600">
                          <a:effectLst/>
                          <a:latin typeface="Calibri"/>
                        </a:rPr>
                        <a:t>Priority Area Two and Highest Leverage Actions </a:t>
                      </a:r>
                    </a:p>
                  </a:txBody>
                  <a:tcPr marL="92913" marR="92913" marT="63712" marB="63712">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374420036"/>
                  </a:ext>
                </a:extLst>
              </a:tr>
              <a:tr h="381627">
                <a:tc vMerge="1">
                  <a:txBody>
                    <a:bodyPr/>
                    <a:lstStyle/>
                    <a:p>
                      <a:endParaRPr lang="en-US"/>
                    </a:p>
                  </a:txBody>
                  <a:tcPr/>
                </a:tc>
                <a:tc>
                  <a:txBody>
                    <a:bodyPr/>
                    <a:lstStyle/>
                    <a:p>
                      <a:pPr rtl="0" fontAlgn="base"/>
                      <a:r>
                        <a:rPr lang="en-GB" sz="1600" dirty="0">
                          <a:effectLst/>
                          <a:latin typeface="Calibri"/>
                        </a:rPr>
                        <a:t>Priority Area Three and Highest Leverage Actions </a:t>
                      </a:r>
                    </a:p>
                  </a:txBody>
                  <a:tcPr marL="92913" marR="92913" marT="63712" marB="63712">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781850500"/>
                  </a:ext>
                </a:extLst>
              </a:tr>
              <a:tr h="381627">
                <a:tc>
                  <a:txBody>
                    <a:bodyPr/>
                    <a:lstStyle/>
                    <a:p>
                      <a:pPr rtl="0" fontAlgn="base"/>
                      <a:r>
                        <a:rPr lang="en-GB" sz="1600" dirty="0">
                          <a:effectLst/>
                          <a:latin typeface="Calibri"/>
                        </a:rPr>
                        <a:t>                     (5)</a:t>
                      </a:r>
                    </a:p>
                  </a:txBody>
                  <a:tcPr marL="92913" marR="92913" marT="63712" marB="63712">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tc>
                  <a:txBody>
                    <a:bodyPr/>
                    <a:lstStyle/>
                    <a:p>
                      <a:pPr rtl="0" fontAlgn="base"/>
                      <a:r>
                        <a:rPr lang="en-GB" sz="1600" dirty="0">
                          <a:effectLst/>
                          <a:latin typeface="Calibri"/>
                        </a:rPr>
                        <a:t>Reflections and next steps </a:t>
                      </a:r>
                    </a:p>
                  </a:txBody>
                  <a:tcPr marL="92913" marR="92913" marT="63712" marB="63712">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100505110"/>
                  </a:ext>
                </a:extLst>
              </a:tr>
              <a:tr h="381627">
                <a:tc>
                  <a:txBody>
                    <a:bodyPr/>
                    <a:lstStyle/>
                    <a:p>
                      <a:pPr rtl="0" fontAlgn="base"/>
                      <a:r>
                        <a:rPr lang="en-GB" sz="1600" b="1" dirty="0">
                          <a:effectLst/>
                          <a:latin typeface="Calibri"/>
                        </a:rPr>
                        <a:t>75 mins</a:t>
                      </a:r>
                      <a:r>
                        <a:rPr lang="en-GB" sz="1600" dirty="0">
                          <a:effectLst/>
                          <a:latin typeface="Calibri"/>
                        </a:rPr>
                        <a:t> </a:t>
                      </a:r>
                    </a:p>
                  </a:txBody>
                  <a:tcPr marL="92913" marR="92913" marT="63712" marB="63712">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tc>
                  <a:txBody>
                    <a:bodyPr/>
                    <a:lstStyle/>
                    <a:p>
                      <a:pPr rtl="0" fontAlgn="base"/>
                      <a:endParaRPr lang="en-GB" sz="1600">
                        <a:effectLst/>
                        <a:latin typeface="Calibri"/>
                      </a:endParaRPr>
                    </a:p>
                  </a:txBody>
                  <a:tcPr marL="92913" marR="92913" marT="63712" marB="63712">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567714673"/>
                  </a:ext>
                </a:extLst>
              </a:tr>
            </a:tbl>
          </a:graphicData>
        </a:graphic>
      </p:graphicFrame>
    </p:spTree>
    <p:extLst>
      <p:ext uri="{BB962C8B-B14F-4D97-AF65-F5344CB8AC3E}">
        <p14:creationId xmlns:p14="http://schemas.microsoft.com/office/powerpoint/2010/main" val="407463856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03792820-9028-C13B-E76D-953838425FC3}"/>
              </a:ext>
            </a:extLst>
          </p:cNvPr>
          <p:cNvSpPr txBox="1"/>
          <p:nvPr/>
        </p:nvSpPr>
        <p:spPr>
          <a:xfrm>
            <a:off x="638175" y="1704975"/>
            <a:ext cx="3038475" cy="769441"/>
          </a:xfrm>
          <a:prstGeom prst="rect">
            <a:avLst/>
          </a:prstGeom>
          <a:noFill/>
        </p:spPr>
        <p:txBody>
          <a:bodyPr wrap="square" rtlCol="0">
            <a:spAutoFit/>
          </a:bodyPr>
          <a:lstStyle/>
          <a:p>
            <a:r>
              <a:rPr lang="en-GB" sz="4400" dirty="0">
                <a:solidFill>
                  <a:schemeClr val="bg1"/>
                </a:solidFill>
              </a:rPr>
              <a:t>Post Review</a:t>
            </a:r>
          </a:p>
        </p:txBody>
      </p:sp>
      <p:sp>
        <p:nvSpPr>
          <p:cNvPr id="3" name="TextBox 2">
            <a:extLst>
              <a:ext uri="{FF2B5EF4-FFF2-40B4-BE49-F238E27FC236}">
                <a16:creationId xmlns:a16="http://schemas.microsoft.com/office/drawing/2014/main" id="{F6660180-A7DB-C837-0AB2-8CB54E4CDB2A}"/>
              </a:ext>
            </a:extLst>
          </p:cNvPr>
          <p:cNvSpPr txBox="1"/>
          <p:nvPr/>
        </p:nvSpPr>
        <p:spPr>
          <a:xfrm>
            <a:off x="5314951" y="1533525"/>
            <a:ext cx="5762623" cy="4154984"/>
          </a:xfrm>
          <a:prstGeom prst="rect">
            <a:avLst/>
          </a:prstGeom>
          <a:noFill/>
        </p:spPr>
        <p:txBody>
          <a:bodyPr wrap="square" rtlCol="0">
            <a:spAutoFit/>
          </a:bodyPr>
          <a:lstStyle/>
          <a:p>
            <a:r>
              <a:rPr lang="en-GB" sz="2400" dirty="0">
                <a:solidFill>
                  <a:srgbClr val="00A9A9"/>
                </a:solidFill>
              </a:rPr>
              <a:t>You receive a summary document highlighting the strengths, areas of development and 3 agreed highest leverage action steps to develop. </a:t>
            </a:r>
          </a:p>
          <a:p>
            <a:endParaRPr lang="en-GB" sz="2400" dirty="0">
              <a:solidFill>
                <a:srgbClr val="00A9A9"/>
              </a:solidFill>
            </a:endParaRPr>
          </a:p>
          <a:p>
            <a:r>
              <a:rPr lang="en-GB" sz="2400" dirty="0">
                <a:solidFill>
                  <a:srgbClr val="00A9A9"/>
                </a:solidFill>
              </a:rPr>
              <a:t>The CL then forms an actions to support the development and shares with SLT &amp; Governors. </a:t>
            </a:r>
          </a:p>
          <a:p>
            <a:endParaRPr lang="en-GB" sz="2400" dirty="0">
              <a:solidFill>
                <a:srgbClr val="00A9A9"/>
              </a:solidFill>
            </a:endParaRPr>
          </a:p>
          <a:p>
            <a:r>
              <a:rPr lang="en-GB" sz="2400" dirty="0">
                <a:solidFill>
                  <a:srgbClr val="00A9A9"/>
                </a:solidFill>
              </a:rPr>
              <a:t>There is an opportunity to reconvene the group at a set period to share developments. </a:t>
            </a:r>
            <a:endParaRPr lang="en-GB" sz="3600" dirty="0">
              <a:solidFill>
                <a:srgbClr val="00A9A9"/>
              </a:solidFill>
            </a:endParaRPr>
          </a:p>
        </p:txBody>
      </p:sp>
    </p:spTree>
    <p:extLst>
      <p:ext uri="{BB962C8B-B14F-4D97-AF65-F5344CB8AC3E}">
        <p14:creationId xmlns:p14="http://schemas.microsoft.com/office/powerpoint/2010/main" val="156976526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2">
            <a:extLst>
              <a:ext uri="{FF2B5EF4-FFF2-40B4-BE49-F238E27FC236}">
                <a16:creationId xmlns:a16="http://schemas.microsoft.com/office/drawing/2014/main" id="{18EEC401-D139-5A40-907D-8374E0D10AAF}"/>
              </a:ext>
            </a:extLst>
          </p:cNvPr>
          <p:cNvSpPr txBox="1">
            <a:spLocks/>
          </p:cNvSpPr>
          <p:nvPr/>
        </p:nvSpPr>
        <p:spPr>
          <a:xfrm>
            <a:off x="1461803" y="1285438"/>
            <a:ext cx="9022975" cy="4437529"/>
          </a:xfrm>
          <a:prstGeom prst="rect">
            <a:avLst/>
          </a:prstGeom>
        </p:spPr>
        <p:txBody>
          <a:bodyPr vert="horz" lIns="91440" tIns="45720" rIns="91440" bIns="45720" rtlCol="0">
            <a:normAutofit fontScale="850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1" indent="0" algn="ctr" defTabSz="1507937" rtl="0" eaLnBrk="1" fontAlgn="auto" latinLnBrk="0" hangingPunct="1">
              <a:lnSpc>
                <a:spcPct val="90000"/>
              </a:lnSpc>
              <a:spcBef>
                <a:spcPts val="600"/>
              </a:spcBef>
              <a:spcAft>
                <a:spcPts val="600"/>
              </a:spcAft>
              <a:buClrTx/>
              <a:buSzPct val="100000"/>
              <a:buFont typeface="Arial" panose="020B0604020202020204" pitchFamily="34" charset="0"/>
              <a:buNone/>
              <a:tabLst/>
              <a:defRPr/>
            </a:pPr>
            <a:r>
              <a:rPr kumimoji="0" lang="en-GB" sz="2800" b="0" i="0" u="none" strike="noStrike" kern="1200" cap="none" spc="0" normalizeH="0" baseline="0" noProof="0">
                <a:ln>
                  <a:noFill/>
                </a:ln>
                <a:solidFill>
                  <a:srgbClr val="000000"/>
                </a:solidFill>
                <a:effectLst/>
                <a:uLnTx/>
                <a:uFillTx/>
                <a:latin typeface="Calibri" panose="020F0502020204030204" pitchFamily="34" charset="0"/>
                <a:ea typeface="+mn-ea"/>
                <a:cs typeface="+mn-cs"/>
              </a:rPr>
              <a:t>​</a:t>
            </a:r>
          </a:p>
          <a:p>
            <a:pPr marL="0" marR="0" lvl="1" indent="0" algn="ctr" defTabSz="1507937" rtl="0" eaLnBrk="1" fontAlgn="auto" latinLnBrk="0" hangingPunct="1">
              <a:lnSpc>
                <a:spcPct val="90000"/>
              </a:lnSpc>
              <a:spcBef>
                <a:spcPts val="600"/>
              </a:spcBef>
              <a:spcAft>
                <a:spcPts val="600"/>
              </a:spcAft>
              <a:buClrTx/>
              <a:buSzPct val="100000"/>
              <a:buFont typeface="Arial" panose="020B0604020202020204" pitchFamily="34" charset="0"/>
              <a:buNone/>
              <a:tabLst/>
              <a:defRPr/>
            </a:pPr>
            <a:endParaRPr kumimoji="0" lang="en-GB" sz="2800" b="0" i="0" u="none" strike="noStrike" kern="1200" cap="none" spc="0" normalizeH="0" baseline="0" noProof="0">
              <a:ln>
                <a:noFill/>
              </a:ln>
              <a:solidFill>
                <a:srgbClr val="000000"/>
              </a:solidFill>
              <a:effectLst/>
              <a:uLnTx/>
              <a:uFillTx/>
              <a:latin typeface="Calibri" panose="020F0502020204030204" pitchFamily="34" charset="0"/>
              <a:ea typeface="+mn-ea"/>
              <a:cs typeface="+mn-cs"/>
            </a:endParaRPr>
          </a:p>
          <a:p>
            <a:pPr marL="0" marR="0" lvl="1" indent="0" algn="ctr" defTabSz="1507937" rtl="0" eaLnBrk="1" fontAlgn="auto" latinLnBrk="0" hangingPunct="1">
              <a:lnSpc>
                <a:spcPct val="90000"/>
              </a:lnSpc>
              <a:spcBef>
                <a:spcPts val="600"/>
              </a:spcBef>
              <a:spcAft>
                <a:spcPts val="600"/>
              </a:spcAft>
              <a:buClrTx/>
              <a:buSzPct val="100000"/>
              <a:buFont typeface="Arial" panose="020B0604020202020204" pitchFamily="34" charset="0"/>
              <a:buNone/>
              <a:tabLst/>
              <a:defRPr/>
            </a:pPr>
            <a:r>
              <a:rPr kumimoji="0" lang="en-GB" sz="2800" b="0" i="0" u="none" strike="noStrike" kern="1200" cap="none" spc="0" normalizeH="0" baseline="0" noProof="0">
                <a:ln>
                  <a:noFill/>
                </a:ln>
                <a:solidFill>
                  <a:srgbClr val="585857"/>
                </a:solidFill>
                <a:effectLst/>
                <a:uLnTx/>
                <a:uFillTx/>
                <a:latin typeface="Calibri" panose="020F0502020204030204"/>
                <a:ea typeface="+mn-ea"/>
                <a:cs typeface="+mn-cs"/>
              </a:rPr>
              <a:t>“</a:t>
            </a:r>
            <a:r>
              <a:rPr kumimoji="0" lang="en-GB" sz="2800" b="0" i="0" u="none" strike="noStrike" kern="1200" cap="none" spc="0" normalizeH="0" baseline="0" noProof="0">
                <a:ln>
                  <a:noFill/>
                </a:ln>
                <a:solidFill>
                  <a:srgbClr val="585857"/>
                </a:solidFill>
                <a:effectLst/>
                <a:uLnTx/>
                <a:uFillTx/>
                <a:latin typeface="Calibri" panose="020F0502020204030204"/>
                <a:ea typeface="Aptos" panose="020B0004020202020204" pitchFamily="34" charset="0"/>
                <a:cs typeface="Aptos" panose="020B0004020202020204" pitchFamily="34" charset="0"/>
              </a:rPr>
              <a:t>We didn't previously have major buy in from the SLT.</a:t>
            </a:r>
          </a:p>
          <a:p>
            <a:pPr marL="0" marR="0" lvl="1" indent="0" algn="ctr" defTabSz="1507937" rtl="0" eaLnBrk="1" fontAlgn="auto" latinLnBrk="0" hangingPunct="1">
              <a:lnSpc>
                <a:spcPct val="90000"/>
              </a:lnSpc>
              <a:spcBef>
                <a:spcPts val="600"/>
              </a:spcBef>
              <a:spcAft>
                <a:spcPts val="600"/>
              </a:spcAft>
              <a:buClrTx/>
              <a:buSzPct val="100000"/>
              <a:buFont typeface="Arial" panose="020B0604020202020204" pitchFamily="34" charset="0"/>
              <a:buNone/>
              <a:tabLst/>
              <a:defRPr/>
            </a:pPr>
            <a:r>
              <a:rPr kumimoji="0" lang="en-GB" sz="2800" b="0" i="0" u="none" strike="noStrike" kern="1200" cap="none" spc="0" normalizeH="0" baseline="0" noProof="0">
                <a:ln>
                  <a:noFill/>
                </a:ln>
                <a:solidFill>
                  <a:srgbClr val="585857"/>
                </a:solidFill>
                <a:effectLst/>
                <a:uLnTx/>
                <a:uFillTx/>
                <a:latin typeface="Calibri" panose="020F0502020204030204"/>
                <a:ea typeface="Aptos" panose="020B0004020202020204" pitchFamily="34" charset="0"/>
                <a:cs typeface="Aptos" panose="020B0004020202020204" pitchFamily="34" charset="0"/>
              </a:rPr>
              <a:t>This has been such a powerful experience that has highlighted the importance of careers to overall improvement. </a:t>
            </a:r>
          </a:p>
          <a:p>
            <a:pPr marL="0" marR="0" lvl="1" indent="0" algn="ctr" defTabSz="1507937" rtl="0" eaLnBrk="1" fontAlgn="auto" latinLnBrk="0" hangingPunct="1">
              <a:lnSpc>
                <a:spcPct val="90000"/>
              </a:lnSpc>
              <a:spcBef>
                <a:spcPts val="600"/>
              </a:spcBef>
              <a:spcAft>
                <a:spcPts val="600"/>
              </a:spcAft>
              <a:buClrTx/>
              <a:buSzPct val="100000"/>
              <a:buFont typeface="Arial" panose="020B0604020202020204" pitchFamily="34" charset="0"/>
              <a:buNone/>
              <a:tabLst/>
              <a:defRPr/>
            </a:pPr>
            <a:r>
              <a:rPr kumimoji="0" lang="en-GB" sz="2800" b="0" i="0" u="none" strike="noStrike" kern="1200" cap="none" spc="0" normalizeH="0" baseline="0" noProof="0">
                <a:ln>
                  <a:noFill/>
                </a:ln>
                <a:solidFill>
                  <a:srgbClr val="585857"/>
                </a:solidFill>
                <a:effectLst/>
                <a:uLnTx/>
                <a:uFillTx/>
                <a:latin typeface="Calibri" panose="020F0502020204030204"/>
                <a:ea typeface="Aptos" panose="020B0004020202020204" pitchFamily="34" charset="0"/>
                <a:cs typeface="Aptos" panose="020B0004020202020204" pitchFamily="34" charset="0"/>
              </a:rPr>
              <a:t>The Careers Impact System peer-to-peer review is the vehicle that moved it on.</a:t>
            </a:r>
          </a:p>
          <a:p>
            <a:pPr marL="0" marR="0" lvl="1" indent="0" algn="ctr" defTabSz="1507937" rtl="0" eaLnBrk="1" fontAlgn="auto" latinLnBrk="0" hangingPunct="1">
              <a:lnSpc>
                <a:spcPct val="90000"/>
              </a:lnSpc>
              <a:spcBef>
                <a:spcPts val="600"/>
              </a:spcBef>
              <a:spcAft>
                <a:spcPts val="600"/>
              </a:spcAft>
              <a:buClrTx/>
              <a:buSzPct val="100000"/>
              <a:buFont typeface="Arial" panose="020B0604020202020204" pitchFamily="34" charset="0"/>
              <a:buNone/>
              <a:tabLst/>
              <a:defRPr/>
            </a:pPr>
            <a:r>
              <a:rPr kumimoji="0" lang="en-GB" sz="2800" b="0" i="0" u="none" strike="noStrike" kern="1200" cap="none" spc="0" normalizeH="0" baseline="0" noProof="0">
                <a:ln>
                  <a:noFill/>
                </a:ln>
                <a:solidFill>
                  <a:srgbClr val="585857"/>
                </a:solidFill>
                <a:effectLst/>
                <a:uLnTx/>
                <a:uFillTx/>
                <a:latin typeface="Calibri" panose="020F0502020204030204"/>
                <a:ea typeface="Aptos" panose="020B0004020202020204" pitchFamily="34" charset="0"/>
                <a:cs typeface="Aptos" panose="020B0004020202020204" pitchFamily="34" charset="0"/>
              </a:rPr>
              <a:t>It has enabled us to discuss careers at strategic level and established the and positioning of careers in whole school development planning</a:t>
            </a:r>
            <a:endParaRPr kumimoji="0" lang="en-GB" sz="2800" b="0" i="0" u="none" strike="noStrike" kern="1200" cap="none" spc="0" normalizeH="0" baseline="0" noProof="0">
              <a:ln>
                <a:noFill/>
              </a:ln>
              <a:solidFill>
                <a:srgbClr val="585857"/>
              </a:solidFill>
              <a:effectLst/>
              <a:uLnTx/>
              <a:uFillTx/>
              <a:latin typeface="Calibri" panose="020F0502020204030204"/>
              <a:ea typeface="+mn-ea"/>
              <a:cs typeface="+mn-cs"/>
            </a:endParaRPr>
          </a:p>
          <a:p>
            <a:pPr marL="0" marR="0" lvl="1" indent="0" algn="ctr" defTabSz="1507937" rtl="0" eaLnBrk="1" fontAlgn="auto" latinLnBrk="0" hangingPunct="1">
              <a:lnSpc>
                <a:spcPct val="90000"/>
              </a:lnSpc>
              <a:spcBef>
                <a:spcPts val="600"/>
              </a:spcBef>
              <a:spcAft>
                <a:spcPts val="600"/>
              </a:spcAft>
              <a:buClrTx/>
              <a:buSzPct val="100000"/>
              <a:buFont typeface="Arial" panose="020B0604020202020204" pitchFamily="34" charset="0"/>
              <a:buNone/>
              <a:tabLst/>
              <a:defRPr/>
            </a:pPr>
            <a:r>
              <a:rPr kumimoji="0" lang="en-GB" sz="2600" b="1" i="0" u="none" strike="noStrike" kern="1200" cap="none" spc="0" normalizeH="0" baseline="0" noProof="0">
                <a:ln>
                  <a:noFill/>
                </a:ln>
                <a:solidFill>
                  <a:srgbClr val="585857"/>
                </a:solidFill>
                <a:effectLst/>
                <a:uLnTx/>
                <a:uFillTx/>
                <a:latin typeface="Calibri" panose="020F0502020204030204"/>
                <a:ea typeface="+mn-ea"/>
                <a:cs typeface="Calibri"/>
              </a:rPr>
              <a:t>Careers Leader, (June 2024) </a:t>
            </a:r>
          </a:p>
          <a:p>
            <a:pPr marL="0" marR="0" lvl="1" indent="0" algn="ctr" defTabSz="1507937" rtl="0" eaLnBrk="1" fontAlgn="auto" latinLnBrk="0" hangingPunct="1">
              <a:lnSpc>
                <a:spcPct val="90000"/>
              </a:lnSpc>
              <a:spcBef>
                <a:spcPts val="600"/>
              </a:spcBef>
              <a:spcAft>
                <a:spcPts val="600"/>
              </a:spcAft>
              <a:buClrTx/>
              <a:buSzPct val="100000"/>
              <a:buFont typeface="Arial" panose="020B0604020202020204" pitchFamily="34" charset="0"/>
              <a:buNone/>
              <a:tabLst/>
              <a:defRPr/>
            </a:pPr>
            <a:r>
              <a:rPr kumimoji="0" lang="en-GB" sz="2600" b="1" i="0" u="none" strike="noStrike" kern="1200" cap="none" spc="0" normalizeH="0" baseline="0" noProof="0">
                <a:ln>
                  <a:noFill/>
                </a:ln>
                <a:solidFill>
                  <a:srgbClr val="585857"/>
                </a:solidFill>
                <a:effectLst/>
                <a:uLnTx/>
                <a:uFillTx/>
                <a:latin typeface="Calibri" panose="020F0502020204030204"/>
                <a:ea typeface="+mn-ea"/>
                <a:cs typeface="Calibri"/>
              </a:rPr>
              <a:t>Careers Impact P2P Early Roll-out</a:t>
            </a:r>
            <a:endParaRPr kumimoji="0" lang="en-GB" sz="2600" b="0" i="0" u="none" strike="noStrike" kern="1200" cap="none" spc="0" normalizeH="0" baseline="0" noProof="0">
              <a:ln>
                <a:noFill/>
              </a:ln>
              <a:solidFill>
                <a:srgbClr val="585857"/>
              </a:solidFill>
              <a:effectLst/>
              <a:uLnTx/>
              <a:uFillTx/>
              <a:latin typeface="Calibri"/>
              <a:ea typeface="+mn-ea"/>
              <a:cs typeface="Calibri"/>
            </a:endParaRPr>
          </a:p>
        </p:txBody>
      </p:sp>
      <p:pic>
        <p:nvPicPr>
          <p:cNvPr id="5" name="Picture 7" descr="Logo&#10;&#10;Description automatically generated">
            <a:extLst>
              <a:ext uri="{FF2B5EF4-FFF2-40B4-BE49-F238E27FC236}">
                <a16:creationId xmlns:a16="http://schemas.microsoft.com/office/drawing/2014/main" id="{F911248C-DC20-A0B7-66A4-16520189E289}"/>
              </a:ext>
            </a:extLst>
          </p:cNvPr>
          <p:cNvPicPr>
            <a:picLocks noChangeAspect="1"/>
          </p:cNvPicPr>
          <p:nvPr/>
        </p:nvPicPr>
        <p:blipFill>
          <a:blip r:embed="rId3"/>
          <a:stretch>
            <a:fillRect/>
          </a:stretch>
        </p:blipFill>
        <p:spPr>
          <a:xfrm flipV="1">
            <a:off x="372979" y="32084"/>
            <a:ext cx="1931069" cy="1931069"/>
          </a:xfrm>
          <a:prstGeom prst="rect">
            <a:avLst/>
          </a:prstGeom>
        </p:spPr>
      </p:pic>
      <p:pic>
        <p:nvPicPr>
          <p:cNvPr id="8" name="Picture 7" descr="Logo&#10;&#10;Description automatically generated">
            <a:extLst>
              <a:ext uri="{FF2B5EF4-FFF2-40B4-BE49-F238E27FC236}">
                <a16:creationId xmlns:a16="http://schemas.microsoft.com/office/drawing/2014/main" id="{62A2B42E-649C-D87B-713C-8654FBF7362A}"/>
              </a:ext>
            </a:extLst>
          </p:cNvPr>
          <p:cNvPicPr>
            <a:picLocks noChangeAspect="1"/>
          </p:cNvPicPr>
          <p:nvPr/>
        </p:nvPicPr>
        <p:blipFill>
          <a:blip r:embed="rId3"/>
          <a:stretch>
            <a:fillRect/>
          </a:stretch>
        </p:blipFill>
        <p:spPr>
          <a:xfrm rot="10800000" flipV="1">
            <a:off x="9796177" y="4613830"/>
            <a:ext cx="1931069" cy="1931069"/>
          </a:xfrm>
          <a:prstGeom prst="rect">
            <a:avLst/>
          </a:prstGeom>
        </p:spPr>
      </p:pic>
    </p:spTree>
    <p:extLst>
      <p:ext uri="{BB962C8B-B14F-4D97-AF65-F5344CB8AC3E}">
        <p14:creationId xmlns:p14="http://schemas.microsoft.com/office/powerpoint/2010/main" val="19670260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142345AE-24E6-30BB-5B49-8E1341368818}"/>
              </a:ext>
            </a:extLst>
          </p:cNvPr>
          <p:cNvSpPr txBox="1"/>
          <p:nvPr/>
        </p:nvSpPr>
        <p:spPr>
          <a:xfrm>
            <a:off x="4635190" y="2967335"/>
            <a:ext cx="2921620" cy="923330"/>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5400" b="0" i="0" u="none" strike="noStrike" kern="1200" cap="none" spc="0" normalizeH="0" baseline="0" noProof="0">
                <a:ln>
                  <a:noFill/>
                </a:ln>
                <a:solidFill>
                  <a:schemeClr val="bg1"/>
                </a:solidFill>
                <a:effectLst/>
                <a:uLnTx/>
                <a:uFillTx/>
                <a:latin typeface="Calibri" panose="020F0502020204030204"/>
                <a:ea typeface="+mn-ea"/>
                <a:cs typeface="+mn-cs"/>
              </a:rPr>
              <a:t>Q&amp;A</a:t>
            </a:r>
          </a:p>
        </p:txBody>
      </p:sp>
    </p:spTree>
    <p:extLst>
      <p:ext uri="{BB962C8B-B14F-4D97-AF65-F5344CB8AC3E}">
        <p14:creationId xmlns:p14="http://schemas.microsoft.com/office/powerpoint/2010/main" val="205042317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90E3FA64-7853-9F66-55CB-E8CBFBB60658}"/>
              </a:ext>
            </a:extLst>
          </p:cNvPr>
          <p:cNvPicPr>
            <a:picLocks noChangeAspect="1"/>
          </p:cNvPicPr>
          <p:nvPr/>
        </p:nvPicPr>
        <p:blipFill rotWithShape="1">
          <a:blip r:embed="rId3"/>
          <a:srcRect r="2811"/>
          <a:stretch/>
        </p:blipFill>
        <p:spPr>
          <a:xfrm>
            <a:off x="279365" y="309282"/>
            <a:ext cx="11779801" cy="5943600"/>
          </a:xfrm>
          <a:prstGeom prst="rect">
            <a:avLst/>
          </a:prstGeom>
        </p:spPr>
      </p:pic>
    </p:spTree>
    <p:extLst>
      <p:ext uri="{BB962C8B-B14F-4D97-AF65-F5344CB8AC3E}">
        <p14:creationId xmlns:p14="http://schemas.microsoft.com/office/powerpoint/2010/main" val="98987951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30D60F35-C66D-05E3-5F0C-693110DD4944}"/>
              </a:ext>
            </a:extLst>
          </p:cNvPr>
          <p:cNvPicPr>
            <a:picLocks noChangeAspect="1"/>
          </p:cNvPicPr>
          <p:nvPr/>
        </p:nvPicPr>
        <p:blipFill>
          <a:blip r:embed="rId3"/>
          <a:srcRect r="2769"/>
          <a:stretch/>
        </p:blipFill>
        <p:spPr>
          <a:xfrm>
            <a:off x="775483" y="133350"/>
            <a:ext cx="8697855" cy="6324600"/>
          </a:xfrm>
          <a:prstGeom prst="rect">
            <a:avLst/>
          </a:prstGeom>
          <a:ln>
            <a:solidFill>
              <a:schemeClr val="bg1"/>
            </a:solidFill>
          </a:ln>
        </p:spPr>
      </p:pic>
    </p:spTree>
    <p:extLst>
      <p:ext uri="{BB962C8B-B14F-4D97-AF65-F5344CB8AC3E}">
        <p14:creationId xmlns:p14="http://schemas.microsoft.com/office/powerpoint/2010/main" val="82821916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57985194-4386-0049-95AF-53291C857C57}"/>
              </a:ext>
            </a:extLst>
          </p:cNvPr>
          <p:cNvSpPr txBox="1"/>
          <p:nvPr/>
        </p:nvSpPr>
        <p:spPr>
          <a:xfrm>
            <a:off x="479394" y="1070800"/>
            <a:ext cx="3939688" cy="5583126"/>
          </a:xfrm>
          <a:prstGeom prst="rect">
            <a:avLst/>
          </a:prstGeom>
        </p:spPr>
        <p:txBody>
          <a:bodyPr vert="horz" lIns="91440" tIns="45720" rIns="91440" bIns="45720" rtlCol="0" anchor="ctr">
            <a:normAutofit/>
          </a:bodyPr>
          <a:lstStyle/>
          <a:p>
            <a:pPr marL="0" marR="0" lvl="0" indent="0" algn="r" defTabSz="914400" rtl="0" eaLnBrk="1" fontAlgn="auto" latinLnBrk="0" hangingPunct="1">
              <a:lnSpc>
                <a:spcPct val="90000"/>
              </a:lnSpc>
              <a:spcBef>
                <a:spcPct val="0"/>
              </a:spcBef>
              <a:spcAft>
                <a:spcPts val="600"/>
              </a:spcAft>
              <a:buClrTx/>
              <a:buSzTx/>
              <a:buFontTx/>
              <a:buNone/>
              <a:tabLst/>
              <a:defRPr/>
            </a:pPr>
            <a:r>
              <a:rPr kumimoji="0" lang="en-US" sz="4800" b="0" i="0" u="none" strike="noStrike" kern="1200" cap="none" spc="0" normalizeH="0" baseline="0" noProof="0" dirty="0">
                <a:ln>
                  <a:noFill/>
                </a:ln>
                <a:solidFill>
                  <a:srgbClr val="585857"/>
                </a:solidFill>
                <a:effectLst/>
                <a:uLnTx/>
                <a:uFillTx/>
                <a:latin typeface="Calibri Light" panose="020F0302020204030204"/>
                <a:ea typeface="+mn-ea"/>
                <a:cs typeface="+mn-cs"/>
              </a:rPr>
              <a:t>What does the</a:t>
            </a:r>
            <a:r>
              <a:rPr kumimoji="0" lang="en-US" sz="4800" b="1" i="0" u="none" strike="noStrike" kern="1200" cap="none" spc="0" normalizeH="0" baseline="0" noProof="0" dirty="0">
                <a:ln>
                  <a:noFill/>
                </a:ln>
                <a:solidFill>
                  <a:srgbClr val="585857"/>
                </a:solidFill>
                <a:effectLst/>
                <a:uLnTx/>
                <a:uFillTx/>
                <a:latin typeface="Calibri Light" panose="020F0302020204030204"/>
                <a:ea typeface="+mn-ea"/>
                <a:cs typeface="+mn-cs"/>
              </a:rPr>
              <a:t> Careers Impact System </a:t>
            </a:r>
            <a:r>
              <a:rPr kumimoji="0" lang="en-US" sz="4800" b="0" i="0" u="none" strike="noStrike" kern="1200" cap="none" spc="0" normalizeH="0" baseline="0" noProof="0" dirty="0">
                <a:ln>
                  <a:noFill/>
                </a:ln>
                <a:solidFill>
                  <a:srgbClr val="585857"/>
                </a:solidFill>
                <a:effectLst/>
                <a:uLnTx/>
                <a:uFillTx/>
                <a:latin typeface="Calibri Light" panose="020F0302020204030204"/>
                <a:ea typeface="+mn-ea"/>
                <a:cs typeface="+mn-cs"/>
              </a:rPr>
              <a:t>give us?</a:t>
            </a:r>
          </a:p>
        </p:txBody>
      </p:sp>
      <p:graphicFrame>
        <p:nvGraphicFramePr>
          <p:cNvPr id="7" name="TextBox 1">
            <a:extLst>
              <a:ext uri="{FF2B5EF4-FFF2-40B4-BE49-F238E27FC236}">
                <a16:creationId xmlns:a16="http://schemas.microsoft.com/office/drawing/2014/main" id="{F0062126-C11A-9F7E-7343-B243A18834F2}"/>
              </a:ext>
            </a:extLst>
          </p:cNvPr>
          <p:cNvGraphicFramePr/>
          <p:nvPr>
            <p:extLst>
              <p:ext uri="{D42A27DB-BD31-4B8C-83A1-F6EECF244321}">
                <p14:modId xmlns:p14="http://schemas.microsoft.com/office/powerpoint/2010/main" val="1365127"/>
              </p:ext>
            </p:extLst>
          </p:nvPr>
        </p:nvGraphicFramePr>
        <p:xfrm>
          <a:off x="5108535" y="1070800"/>
          <a:ext cx="6245265" cy="558934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45226935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71B2258F-86CA-4D4D-8270-BC05FCDEBF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7999"/>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pic>
        <p:nvPicPr>
          <p:cNvPr id="3" name="Picture 2">
            <a:extLst>
              <a:ext uri="{FF2B5EF4-FFF2-40B4-BE49-F238E27FC236}">
                <a16:creationId xmlns:a16="http://schemas.microsoft.com/office/drawing/2014/main" id="{A2006BB2-1E58-E15C-F32D-107939AF59B3}"/>
              </a:ext>
            </a:extLst>
          </p:cNvPr>
          <p:cNvPicPr>
            <a:picLocks noChangeAspect="1"/>
          </p:cNvPicPr>
          <p:nvPr/>
        </p:nvPicPr>
        <p:blipFill rotWithShape="1">
          <a:blip r:embed="rId3">
            <a:alphaModFix amt="50000"/>
          </a:blip>
          <a:srcRect b="881"/>
          <a:stretch/>
        </p:blipFill>
        <p:spPr>
          <a:xfrm>
            <a:off x="20" y="1"/>
            <a:ext cx="12191980" cy="6857999"/>
          </a:xfrm>
          <a:prstGeom prst="rect">
            <a:avLst/>
          </a:prstGeom>
        </p:spPr>
      </p:pic>
      <p:sp>
        <p:nvSpPr>
          <p:cNvPr id="4" name="Rectangle 3">
            <a:extLst>
              <a:ext uri="{FF2B5EF4-FFF2-40B4-BE49-F238E27FC236}">
                <a16:creationId xmlns:a16="http://schemas.microsoft.com/office/drawing/2014/main" id="{2E2491FE-5165-F102-F3CE-63C601C29F04}"/>
              </a:ext>
            </a:extLst>
          </p:cNvPr>
          <p:cNvSpPr/>
          <p:nvPr/>
        </p:nvSpPr>
        <p:spPr>
          <a:xfrm>
            <a:off x="2077570" y="2520218"/>
            <a:ext cx="9031941" cy="1817562"/>
          </a:xfrm>
          <a:prstGeom prst="rect">
            <a:avLst/>
          </a:prstGeom>
          <a:solidFill>
            <a:schemeClr val="accent2"/>
          </a:solidFill>
        </p:spPr>
        <p:style>
          <a:lnRef idx="2">
            <a:schemeClr val="accent4">
              <a:shade val="15000"/>
            </a:schemeClr>
          </a:lnRef>
          <a:fillRef idx="1">
            <a:schemeClr val="accent4"/>
          </a:fillRef>
          <a:effectRef idx="0">
            <a:schemeClr val="accent4"/>
          </a:effectRef>
          <a:fontRef idx="minor">
            <a:schemeClr val="lt1"/>
          </a:fontRef>
        </p:style>
        <p:txBody>
          <a:bodyPr vert="horz" lIns="91440" tIns="45720" rIns="91440" bIns="45720" rtlCol="0" anchor="b">
            <a:normAutofit/>
          </a:bodyPr>
          <a:lstStyle/>
          <a:p>
            <a:pPr marL="0" marR="0" lvl="0" indent="0" algn="ctr" defTabSz="914400" rtl="0" eaLnBrk="1" fontAlgn="auto" latinLnBrk="0" hangingPunct="1">
              <a:lnSpc>
                <a:spcPct val="90000"/>
              </a:lnSpc>
              <a:spcBef>
                <a:spcPct val="0"/>
              </a:spcBef>
              <a:spcAft>
                <a:spcPts val="600"/>
              </a:spcAft>
              <a:buClrTx/>
              <a:buSzTx/>
              <a:buFontTx/>
              <a:buNone/>
              <a:tabLst/>
              <a:defRPr/>
            </a:pPr>
            <a:r>
              <a:rPr kumimoji="0" lang="en-US" sz="6000" b="0" i="0" u="none" strike="noStrike" kern="1200" cap="none" spc="0" normalizeH="0" baseline="0" noProof="0" dirty="0">
                <a:ln>
                  <a:noFill/>
                </a:ln>
                <a:solidFill>
                  <a:srgbClr val="FFFFFF"/>
                </a:solidFill>
                <a:effectLst/>
                <a:uLnTx/>
                <a:uFillTx/>
                <a:latin typeface="Calibri Light" panose="020F0302020204030204"/>
                <a:ea typeface="+mn-ea"/>
                <a:cs typeface="+mn-cs"/>
              </a:rPr>
              <a:t>Careers Impact Maturity Model: Layout</a:t>
            </a:r>
          </a:p>
        </p:txBody>
      </p:sp>
    </p:spTree>
    <p:extLst>
      <p:ext uri="{BB962C8B-B14F-4D97-AF65-F5344CB8AC3E}">
        <p14:creationId xmlns:p14="http://schemas.microsoft.com/office/powerpoint/2010/main" val="1249848596"/>
      </p:ext>
    </p:extLst>
  </p:cSld>
  <p:clrMapOvr>
    <a:overrideClrMapping bg1="dk1" tx1="lt1" bg2="dk2" tx2="lt2" accent1="accent1" accent2="accent2" accent3="accent3" accent4="accent4" accent5="accent5" accent6="accent6" hlink="hlink" folHlink="folHlink"/>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ECB74181-C093-1C79-F23B-917BB890D120}"/>
              </a:ext>
            </a:extLst>
          </p:cNvPr>
          <p:cNvPicPr>
            <a:picLocks noChangeAspect="1"/>
          </p:cNvPicPr>
          <p:nvPr/>
        </p:nvPicPr>
        <p:blipFill rotWithShape="1">
          <a:blip r:embed="rId2"/>
          <a:srcRect l="22984" t="44731" r="23629" b="12688"/>
          <a:stretch/>
        </p:blipFill>
        <p:spPr>
          <a:xfrm>
            <a:off x="206477" y="1670519"/>
            <a:ext cx="11562667" cy="5187481"/>
          </a:xfrm>
          <a:prstGeom prst="rect">
            <a:avLst/>
          </a:prstGeom>
        </p:spPr>
      </p:pic>
      <p:pic>
        <p:nvPicPr>
          <p:cNvPr id="4" name="Picture 3">
            <a:extLst>
              <a:ext uri="{FF2B5EF4-FFF2-40B4-BE49-F238E27FC236}">
                <a16:creationId xmlns:a16="http://schemas.microsoft.com/office/drawing/2014/main" id="{0CACC690-B1E3-147E-FC60-DD8803EEB69C}"/>
              </a:ext>
            </a:extLst>
          </p:cNvPr>
          <p:cNvPicPr>
            <a:picLocks noChangeAspect="1"/>
          </p:cNvPicPr>
          <p:nvPr/>
        </p:nvPicPr>
        <p:blipFill>
          <a:blip r:embed="rId3"/>
          <a:stretch>
            <a:fillRect/>
          </a:stretch>
        </p:blipFill>
        <p:spPr>
          <a:xfrm>
            <a:off x="10457019" y="0"/>
            <a:ext cx="1651382" cy="1657301"/>
          </a:xfrm>
          <a:prstGeom prst="rect">
            <a:avLst/>
          </a:prstGeom>
        </p:spPr>
      </p:pic>
    </p:spTree>
    <p:extLst>
      <p:ext uri="{BB962C8B-B14F-4D97-AF65-F5344CB8AC3E}">
        <p14:creationId xmlns:p14="http://schemas.microsoft.com/office/powerpoint/2010/main" val="266871276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Object 1">
            <a:extLst>
              <a:ext uri="{FF2B5EF4-FFF2-40B4-BE49-F238E27FC236}">
                <a16:creationId xmlns:a16="http://schemas.microsoft.com/office/drawing/2014/main" id="{1BD4AC90-D574-418F-BCF2-1769E2D2EB26}"/>
              </a:ext>
            </a:extLst>
          </p:cNvPr>
          <p:cNvGraphicFramePr>
            <a:graphicFrameLocks noChangeAspect="1"/>
          </p:cNvGraphicFramePr>
          <p:nvPr>
            <p:extLst>
              <p:ext uri="{D42A27DB-BD31-4B8C-83A1-F6EECF244321}">
                <p14:modId xmlns:p14="http://schemas.microsoft.com/office/powerpoint/2010/main" val="4028031117"/>
              </p:ext>
            </p:extLst>
          </p:nvPr>
        </p:nvGraphicFramePr>
        <p:xfrm>
          <a:off x="1032313" y="342900"/>
          <a:ext cx="9232453" cy="5989074"/>
        </p:xfrm>
        <a:graphic>
          <a:graphicData uri="http://schemas.openxmlformats.org/presentationml/2006/ole">
            <mc:AlternateContent xmlns:mc="http://schemas.openxmlformats.org/markup-compatibility/2006">
              <mc:Choice xmlns:v="urn:schemas-microsoft-com:vml" Requires="v">
                <p:oleObj name="Document" r:id="rId2" imgW="9763354" imgH="6332445" progId="Word.Document.12">
                  <p:embed/>
                </p:oleObj>
              </mc:Choice>
              <mc:Fallback>
                <p:oleObj name="Document" r:id="rId2" imgW="9763354" imgH="6332445" progId="Word.Document.12">
                  <p:embed/>
                  <p:pic>
                    <p:nvPicPr>
                      <p:cNvPr id="2" name="Object 1">
                        <a:extLst>
                          <a:ext uri="{FF2B5EF4-FFF2-40B4-BE49-F238E27FC236}">
                            <a16:creationId xmlns:a16="http://schemas.microsoft.com/office/drawing/2014/main" id="{1BD4AC90-D574-418F-BCF2-1769E2D2EB26}"/>
                          </a:ext>
                        </a:extLst>
                      </p:cNvPr>
                      <p:cNvPicPr/>
                      <p:nvPr/>
                    </p:nvPicPr>
                    <p:blipFill>
                      <a:blip r:embed="rId3"/>
                      <a:stretch>
                        <a:fillRect/>
                      </a:stretch>
                    </p:blipFill>
                    <p:spPr>
                      <a:xfrm>
                        <a:off x="1032313" y="342900"/>
                        <a:ext cx="9232453" cy="5989074"/>
                      </a:xfrm>
                      <a:prstGeom prst="rect">
                        <a:avLst/>
                      </a:prstGeom>
                    </p:spPr>
                  </p:pic>
                </p:oleObj>
              </mc:Fallback>
            </mc:AlternateContent>
          </a:graphicData>
        </a:graphic>
      </p:graphicFrame>
    </p:spTree>
    <p:extLst>
      <p:ext uri="{BB962C8B-B14F-4D97-AF65-F5344CB8AC3E}">
        <p14:creationId xmlns:p14="http://schemas.microsoft.com/office/powerpoint/2010/main" val="257721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 name="TextBox 14">
            <a:extLst>
              <a:ext uri="{FF2B5EF4-FFF2-40B4-BE49-F238E27FC236}">
                <a16:creationId xmlns:a16="http://schemas.microsoft.com/office/drawing/2014/main" id="{C0D467BD-0D6D-FC0D-2ADE-A2DC718F4CAA}"/>
              </a:ext>
            </a:extLst>
          </p:cNvPr>
          <p:cNvSpPr txBox="1"/>
          <p:nvPr/>
        </p:nvSpPr>
        <p:spPr>
          <a:xfrm>
            <a:off x="498348" y="622832"/>
            <a:ext cx="10506456" cy="1010264"/>
          </a:xfrm>
          <a:prstGeom prst="rect">
            <a:avLst/>
          </a:prstGeom>
        </p:spPr>
        <p:txBody>
          <a:bodyPr rot="0" spcFirstLastPara="0" vertOverflow="overflow" horzOverflow="overflow" vert="horz" lIns="91440" tIns="45720" rIns="91440" bIns="45720" numCol="1" spcCol="0" rtlCol="0" fromWordArt="0" anchor="ctr" anchorCtr="0" forceAA="0" compatLnSpc="1">
            <a:prstTxWarp prst="textNoShape">
              <a:avLst/>
            </a:prstTxWarp>
            <a:normAutofit fontScale="92500"/>
          </a:bodyPr>
          <a:lstStyle/>
          <a:p>
            <a:pPr marL="0" marR="0" lvl="0" indent="0" algn="l" defTabSz="914400" rtl="0" eaLnBrk="1" fontAlgn="auto" latinLnBrk="0" hangingPunct="1">
              <a:lnSpc>
                <a:spcPct val="90000"/>
              </a:lnSpc>
              <a:spcBef>
                <a:spcPct val="0"/>
              </a:spcBef>
              <a:spcAft>
                <a:spcPts val="600"/>
              </a:spcAft>
              <a:buClrTx/>
              <a:buSzTx/>
              <a:buFontTx/>
              <a:buNone/>
              <a:tabLst/>
              <a:defRPr/>
            </a:pPr>
            <a:r>
              <a:rPr kumimoji="0" lang="en-US" sz="4400" b="1" i="0" u="none" strike="noStrike" kern="1200" cap="none" spc="0" normalizeH="0" baseline="0" noProof="0" dirty="0">
                <a:ln>
                  <a:noFill/>
                </a:ln>
                <a:solidFill>
                  <a:srgbClr val="585857"/>
                </a:solidFill>
                <a:effectLst/>
                <a:uLnTx/>
                <a:uFillTx/>
                <a:latin typeface="Calibri Light" panose="020F0302020204030204"/>
                <a:ea typeface="+mn-ea"/>
                <a:cs typeface="+mn-cs"/>
              </a:rPr>
              <a:t>A Focus on Improved Outcomes for Young People</a:t>
            </a:r>
          </a:p>
        </p:txBody>
      </p:sp>
      <p:graphicFrame>
        <p:nvGraphicFramePr>
          <p:cNvPr id="2" name="Diagram 1">
            <a:extLst>
              <a:ext uri="{FF2B5EF4-FFF2-40B4-BE49-F238E27FC236}">
                <a16:creationId xmlns:a16="http://schemas.microsoft.com/office/drawing/2014/main" id="{FA2E0C4C-76B9-0321-2B2B-3115091480C9}"/>
              </a:ext>
            </a:extLst>
          </p:cNvPr>
          <p:cNvGraphicFramePr/>
          <p:nvPr/>
        </p:nvGraphicFramePr>
        <p:xfrm>
          <a:off x="838200" y="1650222"/>
          <a:ext cx="10506456" cy="458494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048669106"/>
      </p:ext>
    </p:extLst>
  </p:cSld>
  <p:clrMapOvr>
    <a:masterClrMapping/>
  </p:clrMapOvr>
</p:sld>
</file>

<file path=ppt/theme/theme1.xml><?xml version="1.0" encoding="utf-8"?>
<a:theme xmlns:a="http://schemas.openxmlformats.org/drawingml/2006/main" name="Office Theme">
  <a:themeElements>
    <a:clrScheme name="CEC">
      <a:dk1>
        <a:srgbClr val="585857"/>
      </a:dk1>
      <a:lt1>
        <a:srgbClr val="FFFFFF"/>
      </a:lt1>
      <a:dk2>
        <a:srgbClr val="00A9A9"/>
      </a:dk2>
      <a:lt2>
        <a:srgbClr val="026893"/>
      </a:lt2>
      <a:accent1>
        <a:srgbClr val="515F92"/>
      </a:accent1>
      <a:accent2>
        <a:srgbClr val="EC5F65"/>
      </a:accent2>
      <a:accent3>
        <a:srgbClr val="E7B361"/>
      </a:accent3>
      <a:accent4>
        <a:srgbClr val="036993"/>
      </a:accent4>
      <a:accent5>
        <a:srgbClr val="134F44"/>
      </a:accent5>
      <a:accent6>
        <a:srgbClr val="ED6E50"/>
      </a:accent6>
      <a:hlink>
        <a:srgbClr val="026893"/>
      </a:hlink>
      <a:folHlink>
        <a:srgbClr val="00A9A9"/>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Subject divider">
  <a:themeElements>
    <a:clrScheme name="Custom 9">
      <a:dk1>
        <a:srgbClr val="484947"/>
      </a:dk1>
      <a:lt1>
        <a:srgbClr val="FFFFFF"/>
      </a:lt1>
      <a:dk2>
        <a:srgbClr val="00A8A8"/>
      </a:dk2>
      <a:lt2>
        <a:srgbClr val="026891"/>
      </a:lt2>
      <a:accent1>
        <a:srgbClr val="077875"/>
      </a:accent1>
      <a:accent2>
        <a:srgbClr val="114F43"/>
      </a:accent2>
      <a:accent3>
        <a:srgbClr val="515E91"/>
      </a:accent3>
      <a:accent4>
        <a:srgbClr val="026891"/>
      </a:accent4>
      <a:accent5>
        <a:srgbClr val="077875"/>
      </a:accent5>
      <a:accent6>
        <a:srgbClr val="114F43"/>
      </a:accent6>
      <a:hlink>
        <a:srgbClr val="00A8A8"/>
      </a:hlink>
      <a:folHlink>
        <a:srgbClr val="484947"/>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Main slide - image">
  <a:themeElements>
    <a:clrScheme name="Custom 9">
      <a:dk1>
        <a:srgbClr val="484947"/>
      </a:dk1>
      <a:lt1>
        <a:srgbClr val="FFFFFF"/>
      </a:lt1>
      <a:dk2>
        <a:srgbClr val="00A8A8"/>
      </a:dk2>
      <a:lt2>
        <a:srgbClr val="026891"/>
      </a:lt2>
      <a:accent1>
        <a:srgbClr val="077875"/>
      </a:accent1>
      <a:accent2>
        <a:srgbClr val="114F43"/>
      </a:accent2>
      <a:accent3>
        <a:srgbClr val="515E91"/>
      </a:accent3>
      <a:accent4>
        <a:srgbClr val="026891"/>
      </a:accent4>
      <a:accent5>
        <a:srgbClr val="077875"/>
      </a:accent5>
      <a:accent6>
        <a:srgbClr val="114F43"/>
      </a:accent6>
      <a:hlink>
        <a:srgbClr val="00A8A8"/>
      </a:hlink>
      <a:folHlink>
        <a:srgbClr val="484947"/>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No breakout">
  <a:themeElements>
    <a:clrScheme name="Custom 4">
      <a:dk1>
        <a:srgbClr val="05A8A7"/>
      </a:dk1>
      <a:lt1>
        <a:srgbClr val="00A8A6"/>
      </a:lt1>
      <a:dk2>
        <a:srgbClr val="484A47"/>
      </a:dk2>
      <a:lt2>
        <a:srgbClr val="FEFFFE"/>
      </a:lt2>
      <a:accent1>
        <a:srgbClr val="05A8A6"/>
      </a:accent1>
      <a:accent2>
        <a:srgbClr val="006792"/>
      </a:accent2>
      <a:accent3>
        <a:srgbClr val="4E5E92"/>
      </a:accent3>
      <a:accent4>
        <a:srgbClr val="EB6E4F"/>
      </a:accent4>
      <a:accent5>
        <a:srgbClr val="E8B462"/>
      </a:accent5>
      <a:accent6>
        <a:srgbClr val="077876"/>
      </a:accent6>
      <a:hlink>
        <a:srgbClr val="484948"/>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3_Office Theme">
  <a:themeElements>
    <a:clrScheme name="Custom 1">
      <a:dk1>
        <a:srgbClr val="585857"/>
      </a:dk1>
      <a:lt1>
        <a:srgbClr val="FFFFFF"/>
      </a:lt1>
      <a:dk2>
        <a:srgbClr val="00A9A9"/>
      </a:dk2>
      <a:lt2>
        <a:srgbClr val="026893"/>
      </a:lt2>
      <a:accent1>
        <a:srgbClr val="515F92"/>
      </a:accent1>
      <a:accent2>
        <a:srgbClr val="EC5F65"/>
      </a:accent2>
      <a:accent3>
        <a:srgbClr val="E7B361"/>
      </a:accent3>
      <a:accent4>
        <a:srgbClr val="036993"/>
      </a:accent4>
      <a:accent5>
        <a:srgbClr val="134F44"/>
      </a:accent5>
      <a:accent6>
        <a:srgbClr val="ED6E50"/>
      </a:accent6>
      <a:hlink>
        <a:srgbClr val="026893"/>
      </a:hlink>
      <a:folHlink>
        <a:srgbClr val="00A9A9"/>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5_Office Theme">
  <a:themeElements>
    <a:clrScheme name="CEC">
      <a:dk1>
        <a:srgbClr val="585857"/>
      </a:dk1>
      <a:lt1>
        <a:srgbClr val="FFFFFF"/>
      </a:lt1>
      <a:dk2>
        <a:srgbClr val="00A9A9"/>
      </a:dk2>
      <a:lt2>
        <a:srgbClr val="026893"/>
      </a:lt2>
      <a:accent1>
        <a:srgbClr val="515F92"/>
      </a:accent1>
      <a:accent2>
        <a:srgbClr val="EC5F65"/>
      </a:accent2>
      <a:accent3>
        <a:srgbClr val="E7B361"/>
      </a:accent3>
      <a:accent4>
        <a:srgbClr val="036993"/>
      </a:accent4>
      <a:accent5>
        <a:srgbClr val="134F44"/>
      </a:accent5>
      <a:accent6>
        <a:srgbClr val="ED6E50"/>
      </a:accent6>
      <a:hlink>
        <a:srgbClr val="026893"/>
      </a:hlink>
      <a:folHlink>
        <a:srgbClr val="00A9A9"/>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7_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8.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9.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731797813AA5564F8DD51FF6A324DAA2" ma:contentTypeVersion="15" ma:contentTypeDescription="Create a new document." ma:contentTypeScope="" ma:versionID="9ee9a99d72c5bcdcc488d141a0472762">
  <xsd:schema xmlns:xsd="http://www.w3.org/2001/XMLSchema" xmlns:xs="http://www.w3.org/2001/XMLSchema" xmlns:p="http://schemas.microsoft.com/office/2006/metadata/properties" xmlns:ns2="90fa31b0-8902-42be-919b-282dd03cd430" xmlns:ns3="67b6cab2-703a-4cb5-91c3-481ce8644fd0" targetNamespace="http://schemas.microsoft.com/office/2006/metadata/properties" ma:root="true" ma:fieldsID="8378b87ad62f4d907cf2b7f57f8ac561" ns2:_="" ns3:_="">
    <xsd:import namespace="90fa31b0-8902-42be-919b-282dd03cd430"/>
    <xsd:import namespace="67b6cab2-703a-4cb5-91c3-481ce8644fd0"/>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DateTaken" minOccurs="0"/>
                <xsd:element ref="ns2:MediaLengthInSeconds" minOccurs="0"/>
                <xsd:element ref="ns3:SharedWithUsers" minOccurs="0"/>
                <xsd:element ref="ns3:SharedWithDetails" minOccurs="0"/>
                <xsd:element ref="ns2:MediaServiceObjectDetectorVersions" minOccurs="0"/>
                <xsd:element ref="ns2:MediaServiceGenerationTime" minOccurs="0"/>
                <xsd:element ref="ns2:MediaServiceEventHashCode" minOccurs="0"/>
                <xsd:element ref="ns2:MediaServiceSearchProperties" minOccurs="0"/>
                <xsd:element ref="ns2:lcf76f155ced4ddcb4097134ff3c332f" minOccurs="0"/>
                <xsd:element ref="ns3: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0fa31b0-8902-42be-919b-282dd03cd43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LengthInSeconds" ma:index="13" nillable="true" ma:displayName="MediaLengthInSeconds" ma:hidden="true" ma:internalName="MediaLengthInSeconds" ma:readOnly="true">
      <xsd:simpleType>
        <xsd:restriction base="dms:Unknown"/>
      </xsd:simpleType>
    </xsd:element>
    <xsd:element name="MediaServiceObjectDetectorVersions" ma:index="16" nillable="true" ma:displayName="MediaServiceObjectDetectorVersions" ma:hidden="true" ma:indexed="true" ma:internalName="MediaServiceObjectDetectorVersions" ma:readOnly="true">
      <xsd:simpleType>
        <xsd:restriction base="dms:Text"/>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SearchProperties" ma:index="19" nillable="true" ma:displayName="MediaServiceSearchProperties" ma:hidden="true" ma:internalName="MediaServiceSearchProperties" ma:readOnly="true">
      <xsd:simpleType>
        <xsd:restriction base="dms:Note"/>
      </xsd:simpleType>
    </xsd:element>
    <xsd:element name="lcf76f155ced4ddcb4097134ff3c332f" ma:index="21" nillable="true" ma:taxonomy="true" ma:internalName="lcf76f155ced4ddcb4097134ff3c332f" ma:taxonomyFieldName="MediaServiceImageTags" ma:displayName="Image Tags" ma:readOnly="false" ma:fieldId="{5cf76f15-5ced-4ddc-b409-7134ff3c332f}" ma:taxonomyMulti="true" ma:sspId="f6e0c83f-acaa-4304-b138-9c5a9482c26e" ma:termSetId="09814cd3-568e-fe90-9814-8d621ff8fb84" ma:anchorId="fba54fb3-c3e1-fe81-a776-ca4b69148c4d"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67b6cab2-703a-4cb5-91c3-481ce8644fd0"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element name="TaxCatchAll" ma:index="22" nillable="true" ma:displayName="Taxonomy Catch All Column" ma:hidden="true" ma:list="{2fc85496-5545-4664-85f9-986316743d5d}" ma:internalName="TaxCatchAll" ma:showField="CatchAllData" ma:web="67b6cab2-703a-4cb5-91c3-481ce8644fd0">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SharedWithUsers xmlns="67b6cab2-703a-4cb5-91c3-481ce8644fd0">
      <UserInfo>
        <DisplayName>Barbara Thorpe-Tracey</DisplayName>
        <AccountId>292</AccountId>
        <AccountType/>
      </UserInfo>
      <UserInfo>
        <DisplayName>Cameron Nimmo</DisplayName>
        <AccountId>33</AccountId>
        <AccountType/>
      </UserInfo>
      <UserInfo>
        <DisplayName>Marie Jobson</DisplayName>
        <AccountId>32</AccountId>
        <AccountType/>
      </UserInfo>
      <UserInfo>
        <DisplayName>Philippa Hartley</DisplayName>
        <AccountId>24</AccountId>
        <AccountType/>
      </UserInfo>
      <UserInfo>
        <DisplayName>Emily Tanner</DisplayName>
        <AccountId>66</AccountId>
        <AccountType/>
      </UserInfo>
      <UserInfo>
        <DisplayName>Mohammed Sarumi</DisplayName>
        <AccountId>48</AccountId>
        <AccountType/>
      </UserInfo>
      <UserInfo>
        <DisplayName>Daniel Edwards</DisplayName>
        <AccountId>25</AccountId>
        <AccountType/>
      </UserInfo>
      <UserInfo>
        <DisplayName>Tanya Fihosy</DisplayName>
        <AccountId>116</AccountId>
        <AccountType/>
      </UserInfo>
      <UserInfo>
        <DisplayName>Rosa Alexander</DisplayName>
        <AccountId>310</AccountId>
        <AccountType/>
      </UserInfo>
      <UserInfo>
        <DisplayName>Elizabeth Phillips-Rennie</DisplayName>
        <AccountId>415</AccountId>
        <AccountType/>
      </UserInfo>
      <UserInfo>
        <DisplayName>Victoria Merrick</DisplayName>
        <AccountId>557</AccountId>
        <AccountType/>
      </UserInfo>
      <UserInfo>
        <DisplayName>Louise Liddle</DisplayName>
        <AccountId>145</AccountId>
        <AccountType/>
      </UserInfo>
      <UserInfo>
        <DisplayName>Ella Wardleworth-Phillips</DisplayName>
        <AccountId>118</AccountId>
        <AccountType/>
      </UserInfo>
      <UserInfo>
        <DisplayName>Daryl Keyworth</DisplayName>
        <AccountId>299</AccountId>
        <AccountType/>
      </UserInfo>
      <UserInfo>
        <DisplayName>Suzy Wright</DisplayName>
        <AccountId>300</AccountId>
        <AccountType/>
      </UserInfo>
      <UserInfo>
        <DisplayName>Caroline Ledward</DisplayName>
        <AccountId>35</AccountId>
        <AccountType/>
      </UserInfo>
      <UserInfo>
        <DisplayName>Jack Dennis</DisplayName>
        <AccountId>2764</AccountId>
        <AccountType/>
      </UserInfo>
      <UserInfo>
        <DisplayName>Emma Carney</DisplayName>
        <AccountId>1818</AccountId>
        <AccountType/>
      </UserInfo>
      <UserInfo>
        <DisplayName>Pauline Vipond</DisplayName>
        <AccountId>1001</AccountId>
        <AccountType/>
      </UserInfo>
      <UserInfo>
        <DisplayName>Ndidi Edozie-Ansah</DisplayName>
        <AccountId>337</AccountId>
        <AccountType/>
      </UserInfo>
      <UserInfo>
        <DisplayName>Robin MacNeill</DisplayName>
        <AccountId>1781</AccountId>
        <AccountType/>
      </UserInfo>
      <UserInfo>
        <DisplayName>Angela Tellyn</DisplayName>
        <AccountId>181</AccountId>
        <AccountType/>
      </UserInfo>
    </SharedWithUsers>
    <TaxCatchAll xmlns="67b6cab2-703a-4cb5-91c3-481ce8644fd0" xsi:nil="true"/>
    <lcf76f155ced4ddcb4097134ff3c332f xmlns="90fa31b0-8902-42be-919b-282dd03cd430">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CD0EA780-2605-442D-8C2A-8C2447E29504}">
  <ds:schemaRefs>
    <ds:schemaRef ds:uri="http://schemas.microsoft.com/sharepoint/v3/contenttype/forms"/>
  </ds:schemaRefs>
</ds:datastoreItem>
</file>

<file path=customXml/itemProps2.xml><?xml version="1.0" encoding="utf-8"?>
<ds:datastoreItem xmlns:ds="http://schemas.openxmlformats.org/officeDocument/2006/customXml" ds:itemID="{18B5D511-4329-4E15-97F0-C74512E683C8}">
  <ds:schemaRefs>
    <ds:schemaRef ds:uri="67b6cab2-703a-4cb5-91c3-481ce8644fd0"/>
    <ds:schemaRef ds:uri="90fa31b0-8902-42be-919b-282dd03cd430"/>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4539303B-9819-44D1-B57D-8B3BBE59575B}">
  <ds:schemaRefs>
    <ds:schemaRef ds:uri="67b6cab2-703a-4cb5-91c3-481ce8644fd0"/>
    <ds:schemaRef ds:uri="75ca23ed-fdba-4544-8426-dc162b381dbf"/>
    <ds:schemaRef ds:uri="7b4fb87f-23cb-4748-807b-ac6ab6b70ca3"/>
    <ds:schemaRef ds:uri="90fa31b0-8902-42be-919b-282dd03cd430"/>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
  <TotalTime>7358</TotalTime>
  <Words>2405</Words>
  <Application>Microsoft Office PowerPoint</Application>
  <PresentationFormat>Widescreen</PresentationFormat>
  <Paragraphs>263</Paragraphs>
  <Slides>25</Slides>
  <Notes>15</Notes>
  <HiddenSlides>0</HiddenSlides>
  <MMClips>0</MMClips>
  <ScaleCrop>false</ScaleCrop>
  <HeadingPairs>
    <vt:vector size="8" baseType="variant">
      <vt:variant>
        <vt:lpstr>Fonts Used</vt:lpstr>
      </vt:variant>
      <vt:variant>
        <vt:i4>12</vt:i4>
      </vt:variant>
      <vt:variant>
        <vt:lpstr>Theme</vt:lpstr>
      </vt:variant>
      <vt:variant>
        <vt:i4>7</vt:i4>
      </vt:variant>
      <vt:variant>
        <vt:lpstr>Embedded OLE Servers</vt:lpstr>
      </vt:variant>
      <vt:variant>
        <vt:i4>1</vt:i4>
      </vt:variant>
      <vt:variant>
        <vt:lpstr>Slide Titles</vt:lpstr>
      </vt:variant>
      <vt:variant>
        <vt:i4>25</vt:i4>
      </vt:variant>
    </vt:vector>
  </HeadingPairs>
  <TitlesOfParts>
    <vt:vector size="45" baseType="lpstr">
      <vt:lpstr>-apple-system</vt:lpstr>
      <vt:lpstr>Aptos</vt:lpstr>
      <vt:lpstr>Aptos Display</vt:lpstr>
      <vt:lpstr>Arial</vt:lpstr>
      <vt:lpstr>Calibri</vt:lpstr>
      <vt:lpstr>Calibri  </vt:lpstr>
      <vt:lpstr>Calibri Light</vt:lpstr>
      <vt:lpstr>Helvetica</vt:lpstr>
      <vt:lpstr>Lato</vt:lpstr>
      <vt:lpstr>Raleway</vt:lpstr>
      <vt:lpstr>Symbol</vt:lpstr>
      <vt:lpstr>Trebuchet MS</vt:lpstr>
      <vt:lpstr>Office Theme</vt:lpstr>
      <vt:lpstr>1_Subject divider</vt:lpstr>
      <vt:lpstr>Main slide - image</vt:lpstr>
      <vt:lpstr>No breakout</vt:lpstr>
      <vt:lpstr>3_Office Theme</vt:lpstr>
      <vt:lpstr>5_Office Theme</vt:lpstr>
      <vt:lpstr>7_Office Theme</vt:lpstr>
      <vt:lpstr>Document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          What to expect in a Careers Impact peer-to-peer review:   Example Agenda</vt:lpstr>
      <vt:lpstr>     Breakdown of agenda per institution (75 minutes)</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Josh Clarke</dc:creator>
  <cp:lastModifiedBy>Tina Milner</cp:lastModifiedBy>
  <cp:revision>39</cp:revision>
  <cp:lastPrinted>2023-11-15T08:55:28Z</cp:lastPrinted>
  <dcterms:created xsi:type="dcterms:W3CDTF">2021-08-12T08:10:25Z</dcterms:created>
  <dcterms:modified xsi:type="dcterms:W3CDTF">2024-10-01T13:22:53Z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0x010100731797813AA5564F8DD51FF6A324DAA2</vt:lpwstr>
  </property>
  <property fmtid="{D5CDD505-2E9C-101B-9397-08002B2CF9AE}" pid="3" name="Order">
    <vt:r8>18200</vt:r8>
  </property>
  <property fmtid="{D5CDD505-2E9C-101B-9397-08002B2CF9AE}" pid="4" name="Document Type">
    <vt:lpwstr/>
  </property>
  <property fmtid="{D5CDD505-2E9C-101B-9397-08002B2CF9AE}" pid="5" name="MediaServiceImageTags">
    <vt:lpwstr/>
  </property>
</Properties>
</file>