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 id="2147483660" r:id="rId5"/>
    <p:sldMasterId id="2147483673" r:id="rId6"/>
    <p:sldMasterId id="2147483688" r:id="rId7"/>
    <p:sldMasterId id="2147483701" r:id="rId8"/>
  </p:sldMasterIdLst>
  <p:notesMasterIdLst>
    <p:notesMasterId r:id="rId36"/>
  </p:notesMasterIdLst>
  <p:sldIdLst>
    <p:sldId id="256" r:id="rId9"/>
    <p:sldId id="258" r:id="rId10"/>
    <p:sldId id="3603" r:id="rId11"/>
    <p:sldId id="262" r:id="rId12"/>
    <p:sldId id="2142533198" r:id="rId13"/>
    <p:sldId id="3601" r:id="rId14"/>
    <p:sldId id="259" r:id="rId15"/>
    <p:sldId id="257" r:id="rId16"/>
    <p:sldId id="3696" r:id="rId17"/>
    <p:sldId id="3579" r:id="rId18"/>
    <p:sldId id="2142533203" r:id="rId19"/>
    <p:sldId id="2142533202" r:id="rId20"/>
    <p:sldId id="3580" r:id="rId21"/>
    <p:sldId id="2142533204" r:id="rId22"/>
    <p:sldId id="2142533212" r:id="rId23"/>
    <p:sldId id="2142533209" r:id="rId24"/>
    <p:sldId id="2142533205" r:id="rId25"/>
    <p:sldId id="3708" r:id="rId26"/>
    <p:sldId id="2142533208" r:id="rId27"/>
    <p:sldId id="3582" r:id="rId28"/>
    <p:sldId id="2142533206" r:id="rId29"/>
    <p:sldId id="3583" r:id="rId30"/>
    <p:sldId id="2142533201" r:id="rId31"/>
    <p:sldId id="2142533211" r:id="rId32"/>
    <p:sldId id="2142533207" r:id="rId33"/>
    <p:sldId id="3508" r:id="rId34"/>
    <p:sldId id="2142533199" r:id="rId35"/>
  </p:sldIdLst>
  <p:sldSz cx="9753600" cy="7315200"/>
  <p:notesSz cx="6858000" cy="9144000"/>
  <p:embeddedFontLst>
    <p:embeddedFont>
      <p:font typeface="Lato" panose="020F0502020204030203" pitchFamily="34" charset="0"/>
      <p:regular r:id="rId37"/>
      <p:bold r:id="rId38"/>
      <p:italic r:id="rId39"/>
      <p:boldItalic r:id="rId40"/>
    </p:embeddedFont>
    <p:embeddedFont>
      <p:font typeface="Lato Bold" panose="020F0502020204030203" charset="0"/>
      <p:regular r:id="rId41"/>
      <p:bold r:id="rId4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8A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EDD683F-5E6D-43EC-9AE4-642E8D064340}" v="54" dt="2025-01-29T12:59:51.51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739" autoAdjust="0"/>
  </p:normalViewPr>
  <p:slideViewPr>
    <p:cSldViewPr snapToGrid="0">
      <p:cViewPr varScale="1">
        <p:scale>
          <a:sx n="61" d="100"/>
          <a:sy n="61" d="100"/>
        </p:scale>
        <p:origin x="1958" y="6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font" Target="fonts/font3.fntdata"/><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font" Target="fonts/font6.fntdata"/><Relationship Id="rId47" Type="http://schemas.microsoft.com/office/2016/11/relationships/changesInfo" Target="changesInfos/changesInfo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notesMaster" Target="notesMasters/notesMaster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font" Target="fonts/font2.fntdata"/><Relationship Id="rId46" Type="http://schemas.openxmlformats.org/officeDocument/2006/relationships/tableStyles" Target="tableStyles.xml"/><Relationship Id="rId20" Type="http://schemas.openxmlformats.org/officeDocument/2006/relationships/slide" Target="slides/slide12.xml"/><Relationship Id="rId41" Type="http://schemas.openxmlformats.org/officeDocument/2006/relationships/font" Target="fonts/font5.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na Milner" userId="5fa1d03e-fc4f-4a15-a296-8379de97fd0a" providerId="ADAL" clId="{FEDD683F-5E6D-43EC-9AE4-642E8D064340}"/>
    <pc:docChg chg="custSel addSld delSld modSld sldOrd">
      <pc:chgData name="Tina Milner" userId="5fa1d03e-fc4f-4a15-a296-8379de97fd0a" providerId="ADAL" clId="{FEDD683F-5E6D-43EC-9AE4-642E8D064340}" dt="2025-01-29T14:55:49.423" v="5193" actId="1076"/>
      <pc:docMkLst>
        <pc:docMk/>
      </pc:docMkLst>
      <pc:sldChg chg="delSp modSp mod modNotesTx">
        <pc:chgData name="Tina Milner" userId="5fa1d03e-fc4f-4a15-a296-8379de97fd0a" providerId="ADAL" clId="{FEDD683F-5E6D-43EC-9AE4-642E8D064340}" dt="2025-01-28T10:00:20.349" v="2555" actId="20577"/>
        <pc:sldMkLst>
          <pc:docMk/>
          <pc:sldMk cId="0" sldId="256"/>
        </pc:sldMkLst>
        <pc:spChg chg="mod">
          <ac:chgData name="Tina Milner" userId="5fa1d03e-fc4f-4a15-a296-8379de97fd0a" providerId="ADAL" clId="{FEDD683F-5E6D-43EC-9AE4-642E8D064340}" dt="2025-01-20T11:17:40.726" v="61" actId="20577"/>
          <ac:spMkLst>
            <pc:docMk/>
            <pc:sldMk cId="0" sldId="256"/>
            <ac:spMk id="9" creationId="{00000000-0000-0000-0000-000000000000}"/>
          </ac:spMkLst>
        </pc:spChg>
      </pc:sldChg>
      <pc:sldChg chg="addSp delSp modSp del mod">
        <pc:chgData name="Tina Milner" userId="5fa1d03e-fc4f-4a15-a296-8379de97fd0a" providerId="ADAL" clId="{FEDD683F-5E6D-43EC-9AE4-642E8D064340}" dt="2025-01-24T09:55:30.587" v="1419" actId="20577"/>
        <pc:sldMkLst>
          <pc:docMk/>
          <pc:sldMk cId="0" sldId="257"/>
        </pc:sldMkLst>
        <pc:spChg chg="del mod">
          <ac:chgData name="Tina Milner" userId="5fa1d03e-fc4f-4a15-a296-8379de97fd0a" providerId="ADAL" clId="{FEDD683F-5E6D-43EC-9AE4-642E8D064340}" dt="2025-01-21T14:35:16.652" v="1242" actId="1076"/>
          <ac:spMkLst>
            <pc:docMk/>
            <pc:sldMk cId="0" sldId="257"/>
            <ac:spMk id="5" creationId="{00000000-0000-0000-0000-000000000000}"/>
          </ac:spMkLst>
        </pc:spChg>
        <pc:spChg chg="add mod">
          <ac:chgData name="Tina Milner" userId="5fa1d03e-fc4f-4a15-a296-8379de97fd0a" providerId="ADAL" clId="{FEDD683F-5E6D-43EC-9AE4-642E8D064340}" dt="2025-01-24T09:55:30.587" v="1419" actId="20577"/>
          <ac:spMkLst>
            <pc:docMk/>
            <pc:sldMk cId="0" sldId="257"/>
            <ac:spMk id="6" creationId="{1C1B8B5B-5AFE-FD36-10CF-D08B65656571}"/>
          </ac:spMkLst>
        </pc:spChg>
        <pc:picChg chg="add mod">
          <ac:chgData name="Tina Milner" userId="5fa1d03e-fc4f-4a15-a296-8379de97fd0a" providerId="ADAL" clId="{FEDD683F-5E6D-43EC-9AE4-642E8D064340}" dt="2025-01-21T14:36:35.969" v="1254" actId="1076"/>
          <ac:picMkLst>
            <pc:docMk/>
            <pc:sldMk cId="0" sldId="257"/>
            <ac:picMk id="10" creationId="{83D0A3A7-BB9E-87EC-C6D6-25640BE70CC5}"/>
          </ac:picMkLst>
        </pc:picChg>
      </pc:sldChg>
      <pc:sldChg chg="modSp mod ord modNotesTx">
        <pc:chgData name="Tina Milner" userId="5fa1d03e-fc4f-4a15-a296-8379de97fd0a" providerId="ADAL" clId="{FEDD683F-5E6D-43EC-9AE4-642E8D064340}" dt="2025-01-29T14:54:51.815" v="5189" actId="5793"/>
        <pc:sldMkLst>
          <pc:docMk/>
          <pc:sldMk cId="0" sldId="258"/>
        </pc:sldMkLst>
        <pc:spChg chg="mod">
          <ac:chgData name="Tina Milner" userId="5fa1d03e-fc4f-4a15-a296-8379de97fd0a" providerId="ADAL" clId="{FEDD683F-5E6D-43EC-9AE4-642E8D064340}" dt="2025-01-20T11:18:01.358" v="64" actId="1076"/>
          <ac:spMkLst>
            <pc:docMk/>
            <pc:sldMk cId="0" sldId="258"/>
            <ac:spMk id="2" creationId="{00000000-0000-0000-0000-000000000000}"/>
          </ac:spMkLst>
        </pc:spChg>
        <pc:spChg chg="mod">
          <ac:chgData name="Tina Milner" userId="5fa1d03e-fc4f-4a15-a296-8379de97fd0a" providerId="ADAL" clId="{FEDD683F-5E6D-43EC-9AE4-642E8D064340}" dt="2025-01-29T14:54:51.815" v="5189" actId="5793"/>
          <ac:spMkLst>
            <pc:docMk/>
            <pc:sldMk cId="0" sldId="258"/>
            <ac:spMk id="5" creationId="{00000000-0000-0000-0000-000000000000}"/>
          </ac:spMkLst>
        </pc:spChg>
        <pc:spChg chg="mod">
          <ac:chgData name="Tina Milner" userId="5fa1d03e-fc4f-4a15-a296-8379de97fd0a" providerId="ADAL" clId="{FEDD683F-5E6D-43EC-9AE4-642E8D064340}" dt="2025-01-20T11:18:32.658" v="80" actId="255"/>
          <ac:spMkLst>
            <pc:docMk/>
            <pc:sldMk cId="0" sldId="258"/>
            <ac:spMk id="6" creationId="{00000000-0000-0000-0000-000000000000}"/>
          </ac:spMkLst>
        </pc:spChg>
      </pc:sldChg>
      <pc:sldChg chg="addSp delSp modSp mod modNotesTx">
        <pc:chgData name="Tina Milner" userId="5fa1d03e-fc4f-4a15-a296-8379de97fd0a" providerId="ADAL" clId="{FEDD683F-5E6D-43EC-9AE4-642E8D064340}" dt="2025-01-28T10:01:42.438" v="2712" actId="20577"/>
        <pc:sldMkLst>
          <pc:docMk/>
          <pc:sldMk cId="0" sldId="259"/>
        </pc:sldMkLst>
        <pc:spChg chg="mod">
          <ac:chgData name="Tina Milner" userId="5fa1d03e-fc4f-4a15-a296-8379de97fd0a" providerId="ADAL" clId="{FEDD683F-5E6D-43EC-9AE4-642E8D064340}" dt="2025-01-20T15:39:41.641" v="418" actId="1076"/>
          <ac:spMkLst>
            <pc:docMk/>
            <pc:sldMk cId="0" sldId="259"/>
            <ac:spMk id="2" creationId="{00000000-0000-0000-0000-000000000000}"/>
          </ac:spMkLst>
        </pc:spChg>
        <pc:spChg chg="add mod">
          <ac:chgData name="Tina Milner" userId="5fa1d03e-fc4f-4a15-a296-8379de97fd0a" providerId="ADAL" clId="{FEDD683F-5E6D-43EC-9AE4-642E8D064340}" dt="2025-01-21T11:10:55.436" v="740" actId="20577"/>
          <ac:spMkLst>
            <pc:docMk/>
            <pc:sldMk cId="0" sldId="259"/>
            <ac:spMk id="10" creationId="{F13969DC-AF2D-F80F-9903-F7CBBAC4BD05}"/>
          </ac:spMkLst>
        </pc:spChg>
      </pc:sldChg>
      <pc:sldChg chg="addSp modSp mod">
        <pc:chgData name="Tina Milner" userId="5fa1d03e-fc4f-4a15-a296-8379de97fd0a" providerId="ADAL" clId="{FEDD683F-5E6D-43EC-9AE4-642E8D064340}" dt="2025-01-21T12:38:40.957" v="780" actId="1076"/>
        <pc:sldMkLst>
          <pc:docMk/>
          <pc:sldMk cId="3460307954" sldId="262"/>
        </pc:sldMkLst>
        <pc:spChg chg="mod">
          <ac:chgData name="Tina Milner" userId="5fa1d03e-fc4f-4a15-a296-8379de97fd0a" providerId="ADAL" clId="{FEDD683F-5E6D-43EC-9AE4-642E8D064340}" dt="2025-01-20T11:40:09.686" v="367" actId="20577"/>
          <ac:spMkLst>
            <pc:docMk/>
            <pc:sldMk cId="3460307954" sldId="262"/>
            <ac:spMk id="9" creationId="{1A873EA1-BC80-BEEA-EC78-802F93CC9C38}"/>
          </ac:spMkLst>
        </pc:spChg>
        <pc:spChg chg="mod">
          <ac:chgData name="Tina Milner" userId="5fa1d03e-fc4f-4a15-a296-8379de97fd0a" providerId="ADAL" clId="{FEDD683F-5E6D-43EC-9AE4-642E8D064340}" dt="2025-01-21T12:38:40.957" v="780" actId="1076"/>
          <ac:spMkLst>
            <pc:docMk/>
            <pc:sldMk cId="3460307954" sldId="262"/>
            <ac:spMk id="18" creationId="{F22F74D7-F5FA-4E95-F7C1-1133194FD99F}"/>
          </ac:spMkLst>
        </pc:spChg>
        <pc:picChg chg="add mod">
          <ac:chgData name="Tina Milner" userId="5fa1d03e-fc4f-4a15-a296-8379de97fd0a" providerId="ADAL" clId="{FEDD683F-5E6D-43EC-9AE4-642E8D064340}" dt="2025-01-21T12:38:32.302" v="779" actId="1076"/>
          <ac:picMkLst>
            <pc:docMk/>
            <pc:sldMk cId="3460307954" sldId="262"/>
            <ac:picMk id="2" creationId="{483AE19D-E33A-EC15-28D1-37D4429A486E}"/>
          </ac:picMkLst>
        </pc:picChg>
      </pc:sldChg>
      <pc:sldChg chg="modSp add mod ord modNotesTx">
        <pc:chgData name="Tina Milner" userId="5fa1d03e-fc4f-4a15-a296-8379de97fd0a" providerId="ADAL" clId="{FEDD683F-5E6D-43EC-9AE4-642E8D064340}" dt="2025-01-28T10:31:34.108" v="4996" actId="20577"/>
        <pc:sldMkLst>
          <pc:docMk/>
          <pc:sldMk cId="3216976454" sldId="3508"/>
        </pc:sldMkLst>
        <pc:spChg chg="mod">
          <ac:chgData name="Tina Milner" userId="5fa1d03e-fc4f-4a15-a296-8379de97fd0a" providerId="ADAL" clId="{FEDD683F-5E6D-43EC-9AE4-642E8D064340}" dt="2025-01-20T15:51:10.424" v="730" actId="1076"/>
          <ac:spMkLst>
            <pc:docMk/>
            <pc:sldMk cId="3216976454" sldId="3508"/>
            <ac:spMk id="2" creationId="{01CE8843-5136-049B-5AA9-DBCAEB271F54}"/>
          </ac:spMkLst>
        </pc:spChg>
        <pc:spChg chg="mod">
          <ac:chgData name="Tina Milner" userId="5fa1d03e-fc4f-4a15-a296-8379de97fd0a" providerId="ADAL" clId="{FEDD683F-5E6D-43EC-9AE4-642E8D064340}" dt="2025-01-20T15:51:32.778" v="733" actId="14100"/>
          <ac:spMkLst>
            <pc:docMk/>
            <pc:sldMk cId="3216976454" sldId="3508"/>
            <ac:spMk id="3" creationId="{E3FFB5BD-9CA7-EBF9-5150-897FE9F186B2}"/>
          </ac:spMkLst>
        </pc:spChg>
      </pc:sldChg>
      <pc:sldChg chg="addSp modSp mod modNotesTx">
        <pc:chgData name="Tina Milner" userId="5fa1d03e-fc4f-4a15-a296-8379de97fd0a" providerId="ADAL" clId="{FEDD683F-5E6D-43EC-9AE4-642E8D064340}" dt="2025-01-28T10:04:10.662" v="2964" actId="20577"/>
        <pc:sldMkLst>
          <pc:docMk/>
          <pc:sldMk cId="33104808" sldId="3579"/>
        </pc:sldMkLst>
        <pc:spChg chg="mod">
          <ac:chgData name="Tina Milner" userId="5fa1d03e-fc4f-4a15-a296-8379de97fd0a" providerId="ADAL" clId="{FEDD683F-5E6D-43EC-9AE4-642E8D064340}" dt="2025-01-21T12:40:34.006" v="793" actId="1076"/>
          <ac:spMkLst>
            <pc:docMk/>
            <pc:sldMk cId="33104808" sldId="3579"/>
            <ac:spMk id="2" creationId="{A7969D0F-A0BB-E778-CD93-3A6FA5ABBFBC}"/>
          </ac:spMkLst>
        </pc:spChg>
        <pc:picChg chg="add mod">
          <ac:chgData name="Tina Milner" userId="5fa1d03e-fc4f-4a15-a296-8379de97fd0a" providerId="ADAL" clId="{FEDD683F-5E6D-43EC-9AE4-642E8D064340}" dt="2025-01-21T12:40:29.816" v="792" actId="1076"/>
          <ac:picMkLst>
            <pc:docMk/>
            <pc:sldMk cId="33104808" sldId="3579"/>
            <ac:picMk id="3" creationId="{B7B7AF6C-2E9E-FAFF-FA8F-027034BE3A17}"/>
          </ac:picMkLst>
        </pc:picChg>
      </pc:sldChg>
      <pc:sldChg chg="modSp mod">
        <pc:chgData name="Tina Milner" userId="5fa1d03e-fc4f-4a15-a296-8379de97fd0a" providerId="ADAL" clId="{FEDD683F-5E6D-43EC-9AE4-642E8D064340}" dt="2025-01-24T11:31:14.178" v="1655" actId="255"/>
        <pc:sldMkLst>
          <pc:docMk/>
          <pc:sldMk cId="3390542048" sldId="3580"/>
        </pc:sldMkLst>
        <pc:spChg chg="mod">
          <ac:chgData name="Tina Milner" userId="5fa1d03e-fc4f-4a15-a296-8379de97fd0a" providerId="ADAL" clId="{FEDD683F-5E6D-43EC-9AE4-642E8D064340}" dt="2025-01-24T11:31:14.178" v="1655" actId="255"/>
          <ac:spMkLst>
            <pc:docMk/>
            <pc:sldMk cId="3390542048" sldId="3580"/>
            <ac:spMk id="2" creationId="{15843FEC-E54F-2375-290F-945C6151A7A4}"/>
          </ac:spMkLst>
        </pc:spChg>
      </pc:sldChg>
      <pc:sldChg chg="del">
        <pc:chgData name="Tina Milner" userId="5fa1d03e-fc4f-4a15-a296-8379de97fd0a" providerId="ADAL" clId="{FEDD683F-5E6D-43EC-9AE4-642E8D064340}" dt="2025-01-24T11:36:17.504" v="1844" actId="2696"/>
        <pc:sldMkLst>
          <pc:docMk/>
          <pc:sldMk cId="2944005440" sldId="3581"/>
        </pc:sldMkLst>
      </pc:sldChg>
      <pc:sldChg chg="modSp mod modNotesTx">
        <pc:chgData name="Tina Milner" userId="5fa1d03e-fc4f-4a15-a296-8379de97fd0a" providerId="ADAL" clId="{FEDD683F-5E6D-43EC-9AE4-642E8D064340}" dt="2025-01-28T10:14:36.190" v="4273" actId="20577"/>
        <pc:sldMkLst>
          <pc:docMk/>
          <pc:sldMk cId="1157708645" sldId="3582"/>
        </pc:sldMkLst>
        <pc:spChg chg="mod">
          <ac:chgData name="Tina Milner" userId="5fa1d03e-fc4f-4a15-a296-8379de97fd0a" providerId="ADAL" clId="{FEDD683F-5E6D-43EC-9AE4-642E8D064340}" dt="2025-01-24T11:37:03.875" v="1846" actId="113"/>
          <ac:spMkLst>
            <pc:docMk/>
            <pc:sldMk cId="1157708645" sldId="3582"/>
            <ac:spMk id="2" creationId="{1511B5BF-DC21-EBAC-CC27-BB3CDF3AE55B}"/>
          </ac:spMkLst>
        </pc:spChg>
      </pc:sldChg>
      <pc:sldChg chg="modSp mod modNotesTx">
        <pc:chgData name="Tina Milner" userId="5fa1d03e-fc4f-4a15-a296-8379de97fd0a" providerId="ADAL" clId="{FEDD683F-5E6D-43EC-9AE4-642E8D064340}" dt="2025-01-28T10:16:43.297" v="4514" actId="20577"/>
        <pc:sldMkLst>
          <pc:docMk/>
          <pc:sldMk cId="1049592372" sldId="3583"/>
        </pc:sldMkLst>
        <pc:spChg chg="mod">
          <ac:chgData name="Tina Milner" userId="5fa1d03e-fc4f-4a15-a296-8379de97fd0a" providerId="ADAL" clId="{FEDD683F-5E6D-43EC-9AE4-642E8D064340}" dt="2025-01-24T11:42:06.020" v="1893" actId="255"/>
          <ac:spMkLst>
            <pc:docMk/>
            <pc:sldMk cId="1049592372" sldId="3583"/>
            <ac:spMk id="2" creationId="{5447160A-41A8-30F8-D8C0-0A9179B26064}"/>
          </ac:spMkLst>
        </pc:spChg>
      </pc:sldChg>
      <pc:sldChg chg="addSp modSp mod modNotesTx">
        <pc:chgData name="Tina Milner" userId="5fa1d03e-fc4f-4a15-a296-8379de97fd0a" providerId="ADAL" clId="{FEDD683F-5E6D-43EC-9AE4-642E8D064340}" dt="2025-01-28T10:01:08.568" v="2667" actId="20577"/>
        <pc:sldMkLst>
          <pc:docMk/>
          <pc:sldMk cId="1785307100" sldId="3601"/>
        </pc:sldMkLst>
        <pc:spChg chg="mod">
          <ac:chgData name="Tina Milner" userId="5fa1d03e-fc4f-4a15-a296-8379de97fd0a" providerId="ADAL" clId="{FEDD683F-5E6D-43EC-9AE4-642E8D064340}" dt="2025-01-21T12:40:46.927" v="794" actId="1076"/>
          <ac:spMkLst>
            <pc:docMk/>
            <pc:sldMk cId="1785307100" sldId="3601"/>
            <ac:spMk id="2" creationId="{1FED1A42-2ACF-6F38-C83B-65F3A0FB133E}"/>
          </ac:spMkLst>
        </pc:spChg>
        <pc:spChg chg="mod">
          <ac:chgData name="Tina Milner" userId="5fa1d03e-fc4f-4a15-a296-8379de97fd0a" providerId="ADAL" clId="{FEDD683F-5E6D-43EC-9AE4-642E8D064340}" dt="2025-01-20T11:23:45.873" v="108" actId="1076"/>
          <ac:spMkLst>
            <pc:docMk/>
            <pc:sldMk cId="1785307100" sldId="3601"/>
            <ac:spMk id="4" creationId="{B2E84C44-0B9C-ABDD-E829-4138D935145D}"/>
          </ac:spMkLst>
        </pc:spChg>
        <pc:picChg chg="add mod">
          <ac:chgData name="Tina Milner" userId="5fa1d03e-fc4f-4a15-a296-8379de97fd0a" providerId="ADAL" clId="{FEDD683F-5E6D-43EC-9AE4-642E8D064340}" dt="2025-01-21T12:39:37.795" v="788" actId="1076"/>
          <ac:picMkLst>
            <pc:docMk/>
            <pc:sldMk cId="1785307100" sldId="3601"/>
            <ac:picMk id="3" creationId="{459EB0BD-54C4-5490-5F14-60AE34220F68}"/>
          </ac:picMkLst>
        </pc:picChg>
        <pc:picChg chg="add mod">
          <ac:chgData name="Tina Milner" userId="5fa1d03e-fc4f-4a15-a296-8379de97fd0a" providerId="ADAL" clId="{FEDD683F-5E6D-43EC-9AE4-642E8D064340}" dt="2025-01-21T12:40:09.293" v="790" actId="1076"/>
          <ac:picMkLst>
            <pc:docMk/>
            <pc:sldMk cId="1785307100" sldId="3601"/>
            <ac:picMk id="5" creationId="{C3F536E3-54B1-12F9-ADBF-F765ADC1653A}"/>
          </ac:picMkLst>
        </pc:picChg>
      </pc:sldChg>
      <pc:sldChg chg="new del">
        <pc:chgData name="Tina Milner" userId="5fa1d03e-fc4f-4a15-a296-8379de97fd0a" providerId="ADAL" clId="{FEDD683F-5E6D-43EC-9AE4-642E8D064340}" dt="2025-01-20T11:22:15.792" v="96" actId="2696"/>
        <pc:sldMkLst>
          <pc:docMk/>
          <pc:sldMk cId="1525232212" sldId="3602"/>
        </pc:sldMkLst>
      </pc:sldChg>
      <pc:sldChg chg="addSp delSp modSp add mod ord setBg">
        <pc:chgData name="Tina Milner" userId="5fa1d03e-fc4f-4a15-a296-8379de97fd0a" providerId="ADAL" clId="{FEDD683F-5E6D-43EC-9AE4-642E8D064340}" dt="2025-01-29T14:55:49.423" v="5193" actId="1076"/>
        <pc:sldMkLst>
          <pc:docMk/>
          <pc:sldMk cId="3792032607" sldId="3603"/>
        </pc:sldMkLst>
        <pc:spChg chg="add mod">
          <ac:chgData name="Tina Milner" userId="5fa1d03e-fc4f-4a15-a296-8379de97fd0a" providerId="ADAL" clId="{FEDD683F-5E6D-43EC-9AE4-642E8D064340}" dt="2025-01-29T14:55:49.423" v="5193" actId="1076"/>
          <ac:spMkLst>
            <pc:docMk/>
            <pc:sldMk cId="3792032607" sldId="3603"/>
            <ac:spMk id="10" creationId="{09196AC7-C994-0E5F-505D-BB502DC214DF}"/>
          </ac:spMkLst>
        </pc:spChg>
        <pc:picChg chg="add mod">
          <ac:chgData name="Tina Milner" userId="5fa1d03e-fc4f-4a15-a296-8379de97fd0a" providerId="ADAL" clId="{FEDD683F-5E6D-43EC-9AE4-642E8D064340}" dt="2025-01-20T11:38:16.026" v="350" actId="1076"/>
          <ac:picMkLst>
            <pc:docMk/>
            <pc:sldMk cId="3792032607" sldId="3603"/>
            <ac:picMk id="7" creationId="{18B55C8A-A7A0-F863-D188-95A8E16A890F}"/>
          </ac:picMkLst>
        </pc:picChg>
      </pc:sldChg>
      <pc:sldChg chg="addSp modSp mod ord modNotesTx">
        <pc:chgData name="Tina Milner" userId="5fa1d03e-fc4f-4a15-a296-8379de97fd0a" providerId="ADAL" clId="{FEDD683F-5E6D-43EC-9AE4-642E8D064340}" dt="2025-01-28T10:02:28.994" v="2782" actId="20577"/>
        <pc:sldMkLst>
          <pc:docMk/>
          <pc:sldMk cId="3379799036" sldId="3696"/>
        </pc:sldMkLst>
        <pc:spChg chg="add mod">
          <ac:chgData name="Tina Milner" userId="5fa1d03e-fc4f-4a15-a296-8379de97fd0a" providerId="ADAL" clId="{FEDD683F-5E6D-43EC-9AE4-642E8D064340}" dt="2025-01-21T14:37:39.613" v="1311" actId="1076"/>
          <ac:spMkLst>
            <pc:docMk/>
            <pc:sldMk cId="3379799036" sldId="3696"/>
            <ac:spMk id="2" creationId="{4192142E-3050-245E-7004-CB777A6BFDED}"/>
          </ac:spMkLst>
        </pc:spChg>
        <pc:spChg chg="mod">
          <ac:chgData name="Tina Milner" userId="5fa1d03e-fc4f-4a15-a296-8379de97fd0a" providerId="ADAL" clId="{FEDD683F-5E6D-43EC-9AE4-642E8D064340}" dt="2025-01-24T09:56:26.442" v="1470" actId="1076"/>
          <ac:spMkLst>
            <pc:docMk/>
            <pc:sldMk cId="3379799036" sldId="3696"/>
            <ac:spMk id="3" creationId="{697D6311-6073-5308-AF89-F86B00890E82}"/>
          </ac:spMkLst>
        </pc:spChg>
        <pc:picChg chg="mod">
          <ac:chgData name="Tina Milner" userId="5fa1d03e-fc4f-4a15-a296-8379de97fd0a" providerId="ADAL" clId="{FEDD683F-5E6D-43EC-9AE4-642E8D064340}" dt="2025-01-21T14:37:00.317" v="1256" actId="1076"/>
          <ac:picMkLst>
            <pc:docMk/>
            <pc:sldMk cId="3379799036" sldId="3696"/>
            <ac:picMk id="4" creationId="{1A993539-44F9-B89E-E3CE-FF6626170033}"/>
          </ac:picMkLst>
        </pc:picChg>
        <pc:picChg chg="add mod">
          <ac:chgData name="Tina Milner" userId="5fa1d03e-fc4f-4a15-a296-8379de97fd0a" providerId="ADAL" clId="{FEDD683F-5E6D-43EC-9AE4-642E8D064340}" dt="2025-01-24T09:55:51.225" v="1422" actId="1076"/>
          <ac:picMkLst>
            <pc:docMk/>
            <pc:sldMk cId="3379799036" sldId="3696"/>
            <ac:picMk id="6" creationId="{F2C1FA48-C86E-702E-D401-9CDD1A0ADDA7}"/>
          </ac:picMkLst>
        </pc:picChg>
      </pc:sldChg>
      <pc:sldChg chg="ord modNotesTx">
        <pc:chgData name="Tina Milner" userId="5fa1d03e-fc4f-4a15-a296-8379de97fd0a" providerId="ADAL" clId="{FEDD683F-5E6D-43EC-9AE4-642E8D064340}" dt="2025-01-28T10:17:37.774" v="4627" actId="20577"/>
        <pc:sldMkLst>
          <pc:docMk/>
          <pc:sldMk cId="3172404062" sldId="3708"/>
        </pc:sldMkLst>
      </pc:sldChg>
      <pc:sldChg chg="addSp modSp mod modNotesTx">
        <pc:chgData name="Tina Milner" userId="5fa1d03e-fc4f-4a15-a296-8379de97fd0a" providerId="ADAL" clId="{FEDD683F-5E6D-43EC-9AE4-642E8D064340}" dt="2025-01-28T09:57:40.534" v="2303" actId="20577"/>
        <pc:sldMkLst>
          <pc:docMk/>
          <pc:sldMk cId="2714727702" sldId="2142533198"/>
        </pc:sldMkLst>
        <pc:picChg chg="mod">
          <ac:chgData name="Tina Milner" userId="5fa1d03e-fc4f-4a15-a296-8379de97fd0a" providerId="ADAL" clId="{FEDD683F-5E6D-43EC-9AE4-642E8D064340}" dt="2025-01-24T09:53:09.420" v="1348" actId="1076"/>
          <ac:picMkLst>
            <pc:docMk/>
            <pc:sldMk cId="2714727702" sldId="2142533198"/>
            <ac:picMk id="2" creationId="{8682E506-BCB1-4B4D-C519-EE1CEFC89DD7}"/>
          </ac:picMkLst>
        </pc:picChg>
        <pc:picChg chg="add mod">
          <ac:chgData name="Tina Milner" userId="5fa1d03e-fc4f-4a15-a296-8379de97fd0a" providerId="ADAL" clId="{FEDD683F-5E6D-43EC-9AE4-642E8D064340}" dt="2025-01-21T12:38:51.092" v="782" actId="1076"/>
          <ac:picMkLst>
            <pc:docMk/>
            <pc:sldMk cId="2714727702" sldId="2142533198"/>
            <ac:picMk id="3" creationId="{3521A356-317D-618F-6FC5-DDC5429CF9DA}"/>
          </ac:picMkLst>
        </pc:picChg>
        <pc:picChg chg="add mod">
          <ac:chgData name="Tina Milner" userId="5fa1d03e-fc4f-4a15-a296-8379de97fd0a" providerId="ADAL" clId="{FEDD683F-5E6D-43EC-9AE4-642E8D064340}" dt="2025-01-21T12:39:25.157" v="786" actId="1076"/>
          <ac:picMkLst>
            <pc:docMk/>
            <pc:sldMk cId="2714727702" sldId="2142533198"/>
            <ac:picMk id="4" creationId="{D2500910-5CAA-FE96-79BD-92790DAABEBF}"/>
          </ac:picMkLst>
        </pc:picChg>
      </pc:sldChg>
      <pc:sldChg chg="addSp delSp modSp new mod modNotesTx">
        <pc:chgData name="Tina Milner" userId="5fa1d03e-fc4f-4a15-a296-8379de97fd0a" providerId="ADAL" clId="{FEDD683F-5E6D-43EC-9AE4-642E8D064340}" dt="2025-01-28T10:36:30.898" v="5187" actId="1076"/>
        <pc:sldMkLst>
          <pc:docMk/>
          <pc:sldMk cId="3080841747" sldId="2142533199"/>
        </pc:sldMkLst>
        <pc:spChg chg="add mod">
          <ac:chgData name="Tina Milner" userId="5fa1d03e-fc4f-4a15-a296-8379de97fd0a" providerId="ADAL" clId="{FEDD683F-5E6D-43EC-9AE4-642E8D064340}" dt="2025-01-27T14:28:15.077" v="2125" actId="207"/>
          <ac:spMkLst>
            <pc:docMk/>
            <pc:sldMk cId="3080841747" sldId="2142533199"/>
            <ac:spMk id="5" creationId="{8679B702-A3EE-97EF-110A-73ABCAB4C153}"/>
          </ac:spMkLst>
        </pc:spChg>
        <pc:picChg chg="add mod">
          <ac:chgData name="Tina Milner" userId="5fa1d03e-fc4f-4a15-a296-8379de97fd0a" providerId="ADAL" clId="{FEDD683F-5E6D-43EC-9AE4-642E8D064340}" dt="2025-01-28T10:36:30.898" v="5187" actId="1076"/>
          <ac:picMkLst>
            <pc:docMk/>
            <pc:sldMk cId="3080841747" sldId="2142533199"/>
            <ac:picMk id="2" creationId="{11729F26-2718-1AAF-FBD0-4413FDB7554F}"/>
          </ac:picMkLst>
        </pc:picChg>
        <pc:picChg chg="add del mod">
          <ac:chgData name="Tina Milner" userId="5fa1d03e-fc4f-4a15-a296-8379de97fd0a" providerId="ADAL" clId="{FEDD683F-5E6D-43EC-9AE4-642E8D064340}" dt="2025-01-28T10:32:46.931" v="5177" actId="478"/>
          <ac:picMkLst>
            <pc:docMk/>
            <pc:sldMk cId="3080841747" sldId="2142533199"/>
            <ac:picMk id="3" creationId="{B7911319-E43A-5359-F5E4-96AA49135FE9}"/>
          </ac:picMkLst>
        </pc:picChg>
        <pc:picChg chg="add mod">
          <ac:chgData name="Tina Milner" userId="5fa1d03e-fc4f-4a15-a296-8379de97fd0a" providerId="ADAL" clId="{FEDD683F-5E6D-43EC-9AE4-642E8D064340}" dt="2025-01-28T10:36:29.029" v="5186" actId="1076"/>
          <ac:picMkLst>
            <pc:docMk/>
            <pc:sldMk cId="3080841747" sldId="2142533199"/>
            <ac:picMk id="4" creationId="{AA8B4463-F2ED-AA27-786A-E963BEDEF9D5}"/>
          </ac:picMkLst>
        </pc:picChg>
      </pc:sldChg>
      <pc:sldChg chg="new del">
        <pc:chgData name="Tina Milner" userId="5fa1d03e-fc4f-4a15-a296-8379de97fd0a" providerId="ADAL" clId="{FEDD683F-5E6D-43EC-9AE4-642E8D064340}" dt="2025-01-27T13:28:18.679" v="2089" actId="47"/>
        <pc:sldMkLst>
          <pc:docMk/>
          <pc:sldMk cId="1331686508" sldId="2142533200"/>
        </pc:sldMkLst>
      </pc:sldChg>
      <pc:sldChg chg="addSp delSp modSp mod ord">
        <pc:chgData name="Tina Milner" userId="5fa1d03e-fc4f-4a15-a296-8379de97fd0a" providerId="ADAL" clId="{FEDD683F-5E6D-43EC-9AE4-642E8D064340}" dt="2025-01-24T11:48:48.440" v="2076" actId="122"/>
        <pc:sldMkLst>
          <pc:docMk/>
          <pc:sldMk cId="1890821777" sldId="2142533201"/>
        </pc:sldMkLst>
        <pc:spChg chg="mod">
          <ac:chgData name="Tina Milner" userId="5fa1d03e-fc4f-4a15-a296-8379de97fd0a" providerId="ADAL" clId="{FEDD683F-5E6D-43EC-9AE4-642E8D064340}" dt="2025-01-20T15:46:56.798" v="724" actId="14100"/>
          <ac:spMkLst>
            <pc:docMk/>
            <pc:sldMk cId="1890821777" sldId="2142533201"/>
            <ac:spMk id="6" creationId="{74406706-7624-9DE2-7718-F46FE8CEC225}"/>
          </ac:spMkLst>
        </pc:spChg>
        <pc:spChg chg="add mod">
          <ac:chgData name="Tina Milner" userId="5fa1d03e-fc4f-4a15-a296-8379de97fd0a" providerId="ADAL" clId="{FEDD683F-5E6D-43EC-9AE4-642E8D064340}" dt="2025-01-24T11:47:55.907" v="2064" actId="1076"/>
          <ac:spMkLst>
            <pc:docMk/>
            <pc:sldMk cId="1890821777" sldId="2142533201"/>
            <ac:spMk id="7" creationId="{6074C5B3-503E-145E-581E-AFAF18F7C3FD}"/>
          </ac:spMkLst>
        </pc:spChg>
        <pc:spChg chg="add mod">
          <ac:chgData name="Tina Milner" userId="5fa1d03e-fc4f-4a15-a296-8379de97fd0a" providerId="ADAL" clId="{FEDD683F-5E6D-43EC-9AE4-642E8D064340}" dt="2025-01-24T11:48:48.440" v="2076" actId="122"/>
          <ac:spMkLst>
            <pc:docMk/>
            <pc:sldMk cId="1890821777" sldId="2142533201"/>
            <ac:spMk id="10" creationId="{DAEDA63B-E546-2EFE-C305-9A9CE99B964E}"/>
          </ac:spMkLst>
        </pc:spChg>
      </pc:sldChg>
      <pc:sldChg chg="addSp modSp new mod modNotesTx">
        <pc:chgData name="Tina Milner" userId="5fa1d03e-fc4f-4a15-a296-8379de97fd0a" providerId="ADAL" clId="{FEDD683F-5E6D-43EC-9AE4-642E8D064340}" dt="2025-01-28T10:10:38.576" v="3847" actId="20577"/>
        <pc:sldMkLst>
          <pc:docMk/>
          <pc:sldMk cId="2150417957" sldId="2142533202"/>
        </pc:sldMkLst>
        <pc:spChg chg="add mod">
          <ac:chgData name="Tina Milner" userId="5fa1d03e-fc4f-4a15-a296-8379de97fd0a" providerId="ADAL" clId="{FEDD683F-5E6D-43EC-9AE4-642E8D064340}" dt="2025-01-24T11:27:09.498" v="1539" actId="20577"/>
          <ac:spMkLst>
            <pc:docMk/>
            <pc:sldMk cId="2150417957" sldId="2142533202"/>
            <ac:spMk id="2" creationId="{0E5E4359-2F9F-1866-716C-6711566D077A}"/>
          </ac:spMkLst>
        </pc:spChg>
        <pc:picChg chg="add mod">
          <ac:chgData name="Tina Milner" userId="5fa1d03e-fc4f-4a15-a296-8379de97fd0a" providerId="ADAL" clId="{FEDD683F-5E6D-43EC-9AE4-642E8D064340}" dt="2025-01-24T11:26:50.848" v="1522" actId="1076"/>
          <ac:picMkLst>
            <pc:docMk/>
            <pc:sldMk cId="2150417957" sldId="2142533202"/>
            <ac:picMk id="4" creationId="{AA5EAD9B-3794-EBB3-DFBA-7A6BB27D83A5}"/>
          </ac:picMkLst>
        </pc:picChg>
        <pc:picChg chg="add mod">
          <ac:chgData name="Tina Milner" userId="5fa1d03e-fc4f-4a15-a296-8379de97fd0a" providerId="ADAL" clId="{FEDD683F-5E6D-43EC-9AE4-642E8D064340}" dt="2025-01-24T11:26:53.012" v="1523" actId="1076"/>
          <ac:picMkLst>
            <pc:docMk/>
            <pc:sldMk cId="2150417957" sldId="2142533202"/>
            <ac:picMk id="6" creationId="{FBE1F9D4-A94F-1775-5E85-E664808B7B0D}"/>
          </ac:picMkLst>
        </pc:picChg>
      </pc:sldChg>
      <pc:sldChg chg="addSp delSp modSp mod modNotesTx">
        <pc:chgData name="Tina Milner" userId="5fa1d03e-fc4f-4a15-a296-8379de97fd0a" providerId="ADAL" clId="{FEDD683F-5E6D-43EC-9AE4-642E8D064340}" dt="2025-01-28T10:09:44.630" v="3728" actId="20577"/>
        <pc:sldMkLst>
          <pc:docMk/>
          <pc:sldMk cId="0" sldId="2142533203"/>
        </pc:sldMkLst>
        <pc:spChg chg="mod">
          <ac:chgData name="Tina Milner" userId="5fa1d03e-fc4f-4a15-a296-8379de97fd0a" providerId="ADAL" clId="{FEDD683F-5E6D-43EC-9AE4-642E8D064340}" dt="2025-01-24T11:18:54.184" v="1488" actId="20577"/>
          <ac:spMkLst>
            <pc:docMk/>
            <pc:sldMk cId="0" sldId="2142533203"/>
            <ac:spMk id="5" creationId="{00000000-0000-0000-0000-000000000000}"/>
          </ac:spMkLst>
        </pc:spChg>
        <pc:picChg chg="add mod modCrop">
          <ac:chgData name="Tina Milner" userId="5fa1d03e-fc4f-4a15-a296-8379de97fd0a" providerId="ADAL" clId="{FEDD683F-5E6D-43EC-9AE4-642E8D064340}" dt="2025-01-24T10:40:57.679" v="1477" actId="1076"/>
          <ac:picMkLst>
            <pc:docMk/>
            <pc:sldMk cId="0" sldId="2142533203"/>
            <ac:picMk id="7" creationId="{035221AD-55B8-FBDE-106B-3E7227F540B1}"/>
          </ac:picMkLst>
        </pc:picChg>
        <pc:picChg chg="add mod">
          <ac:chgData name="Tina Milner" userId="5fa1d03e-fc4f-4a15-a296-8379de97fd0a" providerId="ADAL" clId="{FEDD683F-5E6D-43EC-9AE4-642E8D064340}" dt="2025-01-24T11:17:04.760" v="1480" actId="1076"/>
          <ac:picMkLst>
            <pc:docMk/>
            <pc:sldMk cId="0" sldId="2142533203"/>
            <ac:picMk id="10" creationId="{4E6D7BF0-42E6-9D70-6AC3-2EA1D80355B8}"/>
          </ac:picMkLst>
        </pc:picChg>
        <pc:picChg chg="add mod">
          <ac:chgData name="Tina Milner" userId="5fa1d03e-fc4f-4a15-a296-8379de97fd0a" providerId="ADAL" clId="{FEDD683F-5E6D-43EC-9AE4-642E8D064340}" dt="2025-01-24T11:18:45.478" v="1484" actId="1076"/>
          <ac:picMkLst>
            <pc:docMk/>
            <pc:sldMk cId="0" sldId="2142533203"/>
            <ac:picMk id="12" creationId="{45D268AD-447A-F627-6138-F07D84473220}"/>
          </ac:picMkLst>
        </pc:picChg>
      </pc:sldChg>
      <pc:sldChg chg="delSp modSp mod">
        <pc:chgData name="Tina Milner" userId="5fa1d03e-fc4f-4a15-a296-8379de97fd0a" providerId="ADAL" clId="{FEDD683F-5E6D-43EC-9AE4-642E8D064340}" dt="2025-01-24T11:35:51.199" v="1843" actId="20577"/>
        <pc:sldMkLst>
          <pc:docMk/>
          <pc:sldMk cId="0" sldId="2142533204"/>
        </pc:sldMkLst>
        <pc:spChg chg="mod">
          <ac:chgData name="Tina Milner" userId="5fa1d03e-fc4f-4a15-a296-8379de97fd0a" providerId="ADAL" clId="{FEDD683F-5E6D-43EC-9AE4-642E8D064340}" dt="2025-01-24T11:35:51.199" v="1843" actId="20577"/>
          <ac:spMkLst>
            <pc:docMk/>
            <pc:sldMk cId="0" sldId="2142533204"/>
            <ac:spMk id="5" creationId="{00000000-0000-0000-0000-000000000000}"/>
          </ac:spMkLst>
        </pc:spChg>
      </pc:sldChg>
      <pc:sldChg chg="addSp delSp modSp mod ord modNotesTx">
        <pc:chgData name="Tina Milner" userId="5fa1d03e-fc4f-4a15-a296-8379de97fd0a" providerId="ADAL" clId="{FEDD683F-5E6D-43EC-9AE4-642E8D064340}" dt="2025-01-28T10:11:57.141" v="3972" actId="20577"/>
        <pc:sldMkLst>
          <pc:docMk/>
          <pc:sldMk cId="0" sldId="2142533205"/>
        </pc:sldMkLst>
        <pc:spChg chg="mod">
          <ac:chgData name="Tina Milner" userId="5fa1d03e-fc4f-4a15-a296-8379de97fd0a" providerId="ADAL" clId="{FEDD683F-5E6D-43EC-9AE4-642E8D064340}" dt="2025-01-21T14:01:29.150" v="1057" actId="1076"/>
          <ac:spMkLst>
            <pc:docMk/>
            <pc:sldMk cId="0" sldId="2142533205"/>
            <ac:spMk id="2" creationId="{00000000-0000-0000-0000-000000000000}"/>
          </ac:spMkLst>
        </pc:spChg>
        <pc:spChg chg="mod">
          <ac:chgData name="Tina Milner" userId="5fa1d03e-fc4f-4a15-a296-8379de97fd0a" providerId="ADAL" clId="{FEDD683F-5E6D-43EC-9AE4-642E8D064340}" dt="2025-01-21T14:01:51.973" v="1061" actId="1076"/>
          <ac:spMkLst>
            <pc:docMk/>
            <pc:sldMk cId="0" sldId="2142533205"/>
            <ac:spMk id="4" creationId="{00000000-0000-0000-0000-000000000000}"/>
          </ac:spMkLst>
        </pc:spChg>
        <pc:spChg chg="add mod">
          <ac:chgData name="Tina Milner" userId="5fa1d03e-fc4f-4a15-a296-8379de97fd0a" providerId="ADAL" clId="{FEDD683F-5E6D-43EC-9AE4-642E8D064340}" dt="2025-01-21T14:01:42.199" v="1060" actId="1076"/>
          <ac:spMkLst>
            <pc:docMk/>
            <pc:sldMk cId="0" sldId="2142533205"/>
            <ac:spMk id="7" creationId="{5FC96189-2734-261C-EF0B-61ED3B99BAAE}"/>
          </ac:spMkLst>
        </pc:spChg>
        <pc:picChg chg="add mod">
          <ac:chgData name="Tina Milner" userId="5fa1d03e-fc4f-4a15-a296-8379de97fd0a" providerId="ADAL" clId="{FEDD683F-5E6D-43EC-9AE4-642E8D064340}" dt="2025-01-21T14:01:36.387" v="1059" actId="14100"/>
          <ac:picMkLst>
            <pc:docMk/>
            <pc:sldMk cId="0" sldId="2142533205"/>
            <ac:picMk id="2050" creationId="{673B61C8-32B7-27FE-CDDB-2EBFE90A0558}"/>
          </ac:picMkLst>
        </pc:picChg>
      </pc:sldChg>
      <pc:sldChg chg="addSp delSp modSp mod modNotesTx">
        <pc:chgData name="Tina Milner" userId="5fa1d03e-fc4f-4a15-a296-8379de97fd0a" providerId="ADAL" clId="{FEDD683F-5E6D-43EC-9AE4-642E8D064340}" dt="2025-01-28T10:15:08.490" v="4350" actId="20577"/>
        <pc:sldMkLst>
          <pc:docMk/>
          <pc:sldMk cId="0" sldId="2142533206"/>
        </pc:sldMkLst>
        <pc:spChg chg="mod">
          <ac:chgData name="Tina Milner" userId="5fa1d03e-fc4f-4a15-a296-8379de97fd0a" providerId="ADAL" clId="{FEDD683F-5E6D-43EC-9AE4-642E8D064340}" dt="2025-01-24T11:41:16.631" v="1859" actId="1076"/>
          <ac:spMkLst>
            <pc:docMk/>
            <pc:sldMk cId="0" sldId="2142533206"/>
            <ac:spMk id="3" creationId="{00000000-0000-0000-0000-000000000000}"/>
          </ac:spMkLst>
        </pc:spChg>
        <pc:spChg chg="mod">
          <ac:chgData name="Tina Milner" userId="5fa1d03e-fc4f-4a15-a296-8379de97fd0a" providerId="ADAL" clId="{FEDD683F-5E6D-43EC-9AE4-642E8D064340}" dt="2025-01-24T11:41:52.478" v="1892" actId="1076"/>
          <ac:spMkLst>
            <pc:docMk/>
            <pc:sldMk cId="0" sldId="2142533206"/>
            <ac:spMk id="5" creationId="{00000000-0000-0000-0000-000000000000}"/>
          </ac:spMkLst>
        </pc:spChg>
        <pc:picChg chg="add mod">
          <ac:chgData name="Tina Milner" userId="5fa1d03e-fc4f-4a15-a296-8379de97fd0a" providerId="ADAL" clId="{FEDD683F-5E6D-43EC-9AE4-642E8D064340}" dt="2025-01-24T11:39:34.417" v="1850" actId="1076"/>
          <ac:picMkLst>
            <pc:docMk/>
            <pc:sldMk cId="0" sldId="2142533206"/>
            <ac:picMk id="7" creationId="{63D00A9D-7F81-4997-EA9F-49FF8A050EDD}"/>
          </ac:picMkLst>
        </pc:picChg>
        <pc:picChg chg="add mod">
          <ac:chgData name="Tina Milner" userId="5fa1d03e-fc4f-4a15-a296-8379de97fd0a" providerId="ADAL" clId="{FEDD683F-5E6D-43EC-9AE4-642E8D064340}" dt="2025-01-24T11:40:09.785" v="1854" actId="1076"/>
          <ac:picMkLst>
            <pc:docMk/>
            <pc:sldMk cId="0" sldId="2142533206"/>
            <ac:picMk id="10" creationId="{2BD3CF6F-E3C8-AAC7-5FBC-4D49C6F0DD7B}"/>
          </ac:picMkLst>
        </pc:picChg>
        <pc:picChg chg="add mod ord modCrop">
          <ac:chgData name="Tina Milner" userId="5fa1d03e-fc4f-4a15-a296-8379de97fd0a" providerId="ADAL" clId="{FEDD683F-5E6D-43EC-9AE4-642E8D064340}" dt="2025-01-24T11:41:29.747" v="1861" actId="732"/>
          <ac:picMkLst>
            <pc:docMk/>
            <pc:sldMk cId="0" sldId="2142533206"/>
            <ac:picMk id="12" creationId="{E8E1BCA1-27FC-7A07-3F4B-50C21270F784}"/>
          </ac:picMkLst>
        </pc:picChg>
      </pc:sldChg>
      <pc:sldChg chg="addSp delSp modSp mod modNotesTx">
        <pc:chgData name="Tina Milner" userId="5fa1d03e-fc4f-4a15-a296-8379de97fd0a" providerId="ADAL" clId="{FEDD683F-5E6D-43EC-9AE4-642E8D064340}" dt="2025-01-28T10:29:04.954" v="4764" actId="20577"/>
        <pc:sldMkLst>
          <pc:docMk/>
          <pc:sldMk cId="0" sldId="2142533207"/>
        </pc:sldMkLst>
        <pc:spChg chg="mod">
          <ac:chgData name="Tina Milner" userId="5fa1d03e-fc4f-4a15-a296-8379de97fd0a" providerId="ADAL" clId="{FEDD683F-5E6D-43EC-9AE4-642E8D064340}" dt="2025-01-24T11:44:11.855" v="1984" actId="1076"/>
          <ac:spMkLst>
            <pc:docMk/>
            <pc:sldMk cId="0" sldId="2142533207"/>
            <ac:spMk id="2" creationId="{00000000-0000-0000-0000-000000000000}"/>
          </ac:spMkLst>
        </pc:spChg>
        <pc:spChg chg="add mod">
          <ac:chgData name="Tina Milner" userId="5fa1d03e-fc4f-4a15-a296-8379de97fd0a" providerId="ADAL" clId="{FEDD683F-5E6D-43EC-9AE4-642E8D064340}" dt="2025-01-24T11:45:35.054" v="1997" actId="20577"/>
          <ac:spMkLst>
            <pc:docMk/>
            <pc:sldMk cId="0" sldId="2142533207"/>
            <ac:spMk id="7" creationId="{E51DC3FA-EFD0-7171-CC70-F0715537BD79}"/>
          </ac:spMkLst>
        </pc:spChg>
        <pc:spChg chg="add mod">
          <ac:chgData name="Tina Milner" userId="5fa1d03e-fc4f-4a15-a296-8379de97fd0a" providerId="ADAL" clId="{FEDD683F-5E6D-43EC-9AE4-642E8D064340}" dt="2025-01-24T11:44:37.451" v="1987" actId="20577"/>
          <ac:spMkLst>
            <pc:docMk/>
            <pc:sldMk cId="0" sldId="2142533207"/>
            <ac:spMk id="10" creationId="{FB443A2F-6461-F438-0093-538A6C8FE3EE}"/>
          </ac:spMkLst>
        </pc:spChg>
      </pc:sldChg>
      <pc:sldChg chg="addSp modSp new mod">
        <pc:chgData name="Tina Milner" userId="5fa1d03e-fc4f-4a15-a296-8379de97fd0a" providerId="ADAL" clId="{FEDD683F-5E6D-43EC-9AE4-642E8D064340}" dt="2025-01-21T13:59:13.571" v="1050" actId="14100"/>
        <pc:sldMkLst>
          <pc:docMk/>
          <pc:sldMk cId="975351398" sldId="2142533208"/>
        </pc:sldMkLst>
        <pc:spChg chg="add mod">
          <ac:chgData name="Tina Milner" userId="5fa1d03e-fc4f-4a15-a296-8379de97fd0a" providerId="ADAL" clId="{FEDD683F-5E6D-43EC-9AE4-642E8D064340}" dt="2025-01-21T13:59:05.626" v="1049" actId="255"/>
          <ac:spMkLst>
            <pc:docMk/>
            <pc:sldMk cId="975351398" sldId="2142533208"/>
            <ac:spMk id="3" creationId="{34125653-B18E-0319-3A12-F8CE6ADCC36C}"/>
          </ac:spMkLst>
        </pc:spChg>
        <pc:graphicFrameChg chg="add mod modGraphic">
          <ac:chgData name="Tina Milner" userId="5fa1d03e-fc4f-4a15-a296-8379de97fd0a" providerId="ADAL" clId="{FEDD683F-5E6D-43EC-9AE4-642E8D064340}" dt="2025-01-21T13:59:13.571" v="1050" actId="14100"/>
          <ac:graphicFrameMkLst>
            <pc:docMk/>
            <pc:sldMk cId="975351398" sldId="2142533208"/>
            <ac:graphicFrameMk id="2" creationId="{0BF11B14-2CA6-5364-97EA-9B71CDA681F1}"/>
          </ac:graphicFrameMkLst>
        </pc:graphicFrameChg>
      </pc:sldChg>
      <pc:sldChg chg="addSp modSp new del mod">
        <pc:chgData name="Tina Milner" userId="5fa1d03e-fc4f-4a15-a296-8379de97fd0a" providerId="ADAL" clId="{FEDD683F-5E6D-43EC-9AE4-642E8D064340}" dt="2025-01-29T12:59:54.538" v="5188" actId="47"/>
        <pc:sldMkLst>
          <pc:docMk/>
          <pc:sldMk cId="12503045" sldId="2142533210"/>
        </pc:sldMkLst>
      </pc:sldChg>
      <pc:sldChg chg="addSp modSp new mod ord modNotesTx">
        <pc:chgData name="Tina Milner" userId="5fa1d03e-fc4f-4a15-a296-8379de97fd0a" providerId="ADAL" clId="{FEDD683F-5E6D-43EC-9AE4-642E8D064340}" dt="2025-01-28T10:17:02.411" v="4540" actId="20577"/>
        <pc:sldMkLst>
          <pc:docMk/>
          <pc:sldMk cId="2683053413" sldId="2142533211"/>
        </pc:sldMkLst>
        <pc:picChg chg="add mod">
          <ac:chgData name="Tina Milner" userId="5fa1d03e-fc4f-4a15-a296-8379de97fd0a" providerId="ADAL" clId="{FEDD683F-5E6D-43EC-9AE4-642E8D064340}" dt="2025-01-24T11:51:18.995" v="2086" actId="1076"/>
          <ac:picMkLst>
            <pc:docMk/>
            <pc:sldMk cId="2683053413" sldId="2142533211"/>
            <ac:picMk id="3" creationId="{D6B5281E-D16F-DEBD-6491-791C4C002434}"/>
          </ac:picMkLst>
        </pc:picChg>
        <pc:picChg chg="add mod modCrop">
          <ac:chgData name="Tina Milner" userId="5fa1d03e-fc4f-4a15-a296-8379de97fd0a" providerId="ADAL" clId="{FEDD683F-5E6D-43EC-9AE4-642E8D064340}" dt="2025-01-24T11:51:16.899" v="2085" actId="1076"/>
          <ac:picMkLst>
            <pc:docMk/>
            <pc:sldMk cId="2683053413" sldId="2142533211"/>
            <ac:picMk id="5" creationId="{3AC5F891-52DC-7A85-1CF8-166698022657}"/>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FF5B86-73CA-4847-83DD-ACB8EAC0A043}" type="datetimeFigureOut">
              <a:rPr lang="en-GB" smtClean="0"/>
              <a:t>29/01/2025</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306542-6B8A-4948-A98F-3F6C4D7F13D9}" type="slidenum">
              <a:rPr lang="en-GB" smtClean="0"/>
              <a:t>‹#›</a:t>
            </a:fld>
            <a:endParaRPr lang="en-GB"/>
          </a:p>
        </p:txBody>
      </p:sp>
    </p:spTree>
    <p:extLst>
      <p:ext uri="{BB962C8B-B14F-4D97-AF65-F5344CB8AC3E}">
        <p14:creationId xmlns:p14="http://schemas.microsoft.com/office/powerpoint/2010/main" val="37870349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Please add your name and institution in the chat. </a:t>
            </a:r>
          </a:p>
        </p:txBody>
      </p:sp>
      <p:sp>
        <p:nvSpPr>
          <p:cNvPr id="4" name="Slide Number Placeholder 3"/>
          <p:cNvSpPr>
            <a:spLocks noGrp="1"/>
          </p:cNvSpPr>
          <p:nvPr>
            <p:ph type="sldNum" sz="quarter" idx="5"/>
          </p:nvPr>
        </p:nvSpPr>
        <p:spPr/>
        <p:txBody>
          <a:bodyPr/>
          <a:lstStyle/>
          <a:p>
            <a:fld id="{B7306542-6B8A-4948-A98F-3F6C4D7F13D9}" type="slidenum">
              <a:rPr lang="en-GB" smtClean="0"/>
              <a:t>1</a:t>
            </a:fld>
            <a:endParaRPr lang="en-GB"/>
          </a:p>
        </p:txBody>
      </p:sp>
    </p:spTree>
    <p:extLst>
      <p:ext uri="{BB962C8B-B14F-4D97-AF65-F5344CB8AC3E}">
        <p14:creationId xmlns:p14="http://schemas.microsoft.com/office/powerpoint/2010/main" val="32270503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dirty="0">
                <a:solidFill>
                  <a:srgbClr val="002424"/>
                </a:solidFill>
                <a:effectLst/>
                <a:latin typeface="Lato" panose="020F0502020204030203" pitchFamily="34" charset="0"/>
              </a:rPr>
              <a:t>Too many young people are missing out on work experience.  Disadvantaged young people are more likely to miss out than others. This matters.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dirty="0">
              <a:solidFill>
                <a:srgbClr val="002424"/>
              </a:solidFill>
              <a:effectLst/>
              <a:latin typeface="Lato" panose="020F0502020204030203" pitchFamily="34" charset="0"/>
            </a:endParaRPr>
          </a:p>
          <a:p>
            <a:endParaRPr lang="en-GB" dirty="0"/>
          </a:p>
        </p:txBody>
      </p:sp>
      <p:sp>
        <p:nvSpPr>
          <p:cNvPr id="4" name="Slide Number Placeholder 3"/>
          <p:cNvSpPr>
            <a:spLocks noGrp="1"/>
          </p:cNvSpPr>
          <p:nvPr>
            <p:ph type="sldNum" sz="quarter" idx="5"/>
          </p:nvPr>
        </p:nvSpPr>
        <p:spPr/>
        <p:txBody>
          <a:bodyPr/>
          <a:lstStyle/>
          <a:p>
            <a:fld id="{B7306542-6B8A-4948-A98F-3F6C4D7F13D9}" type="slidenum">
              <a:rPr lang="en-GB" smtClean="0"/>
              <a:t>17</a:t>
            </a:fld>
            <a:endParaRPr lang="en-GB"/>
          </a:p>
        </p:txBody>
      </p:sp>
    </p:spTree>
    <p:extLst>
      <p:ext uri="{BB962C8B-B14F-4D97-AF65-F5344CB8AC3E}">
        <p14:creationId xmlns:p14="http://schemas.microsoft.com/office/powerpoint/2010/main" val="15863915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Education Insight Survey to collect a national picture of the current provision.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F802BA-915E-C94B-82AA-03B81F49B2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74240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Duty to track for 3 years replaced with use of sustained destinations. </a:t>
            </a:r>
          </a:p>
          <a:p>
            <a:r>
              <a:rPr lang="en-GB" dirty="0"/>
              <a:t>Focus on intended destination and first destination on leaving. </a:t>
            </a:r>
          </a:p>
          <a:p>
            <a:r>
              <a:rPr lang="en-GB" dirty="0"/>
              <a:t>Capturing participation data and aspiration data. More focus on the narrative from this and how it helps inform your programme. </a:t>
            </a:r>
          </a:p>
        </p:txBody>
      </p:sp>
      <p:sp>
        <p:nvSpPr>
          <p:cNvPr id="4" name="Slide Number Placeholder 3"/>
          <p:cNvSpPr>
            <a:spLocks noGrp="1"/>
          </p:cNvSpPr>
          <p:nvPr>
            <p:ph type="sldNum" sz="quarter" idx="5"/>
          </p:nvPr>
        </p:nvSpPr>
        <p:spPr/>
        <p:txBody>
          <a:bodyPr/>
          <a:lstStyle/>
          <a:p>
            <a:fld id="{B7306542-6B8A-4948-A98F-3F6C4D7F13D9}" type="slidenum">
              <a:rPr lang="en-GB" smtClean="0"/>
              <a:t>20</a:t>
            </a:fld>
            <a:endParaRPr lang="en-GB"/>
          </a:p>
        </p:txBody>
      </p:sp>
    </p:spTree>
    <p:extLst>
      <p:ext uri="{BB962C8B-B14F-4D97-AF65-F5344CB8AC3E}">
        <p14:creationId xmlns:p14="http://schemas.microsoft.com/office/powerpoint/2010/main" val="24847852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Learner records. Guidance can be captures to track. Alumni recorded. </a:t>
            </a:r>
          </a:p>
        </p:txBody>
      </p:sp>
      <p:sp>
        <p:nvSpPr>
          <p:cNvPr id="4" name="Slide Number Placeholder 3"/>
          <p:cNvSpPr>
            <a:spLocks noGrp="1"/>
          </p:cNvSpPr>
          <p:nvPr>
            <p:ph type="sldNum" sz="quarter" idx="5"/>
          </p:nvPr>
        </p:nvSpPr>
        <p:spPr/>
        <p:txBody>
          <a:bodyPr/>
          <a:lstStyle/>
          <a:p>
            <a:fld id="{B7306542-6B8A-4948-A98F-3F6C4D7F13D9}" type="slidenum">
              <a:rPr lang="en-GB" smtClean="0"/>
              <a:t>21</a:t>
            </a:fld>
            <a:endParaRPr lang="en-GB"/>
          </a:p>
        </p:txBody>
      </p:sp>
    </p:spTree>
    <p:extLst>
      <p:ext uri="{BB962C8B-B14F-4D97-AF65-F5344CB8AC3E}">
        <p14:creationId xmlns:p14="http://schemas.microsoft.com/office/powerpoint/2010/main" val="7584634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Supporting parents and carers different groups. Supporting them to access the information and being able to use it in conversations with their child. </a:t>
            </a:r>
          </a:p>
        </p:txBody>
      </p:sp>
      <p:sp>
        <p:nvSpPr>
          <p:cNvPr id="4" name="Slide Number Placeholder 3"/>
          <p:cNvSpPr>
            <a:spLocks noGrp="1"/>
          </p:cNvSpPr>
          <p:nvPr>
            <p:ph type="sldNum" sz="quarter" idx="5"/>
          </p:nvPr>
        </p:nvSpPr>
        <p:spPr/>
        <p:txBody>
          <a:bodyPr/>
          <a:lstStyle/>
          <a:p>
            <a:fld id="{B7306542-6B8A-4948-A98F-3F6C4D7F13D9}" type="slidenum">
              <a:rPr lang="en-GB" smtClean="0"/>
              <a:t>22</a:t>
            </a:fld>
            <a:endParaRPr lang="en-GB"/>
          </a:p>
        </p:txBody>
      </p:sp>
    </p:spTree>
    <p:extLst>
      <p:ext uri="{BB962C8B-B14F-4D97-AF65-F5344CB8AC3E}">
        <p14:creationId xmlns:p14="http://schemas.microsoft.com/office/powerpoint/2010/main" val="17527130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Talking futures resource. </a:t>
            </a:r>
          </a:p>
        </p:txBody>
      </p:sp>
      <p:sp>
        <p:nvSpPr>
          <p:cNvPr id="4" name="Slide Number Placeholder 3"/>
          <p:cNvSpPr>
            <a:spLocks noGrp="1"/>
          </p:cNvSpPr>
          <p:nvPr>
            <p:ph type="sldNum" sz="quarter" idx="5"/>
          </p:nvPr>
        </p:nvSpPr>
        <p:spPr/>
        <p:txBody>
          <a:bodyPr/>
          <a:lstStyle/>
          <a:p>
            <a:fld id="{B7306542-6B8A-4948-A98F-3F6C4D7F13D9}" type="slidenum">
              <a:rPr lang="en-GB" smtClean="0"/>
              <a:t>24</a:t>
            </a:fld>
            <a:endParaRPr lang="en-GB"/>
          </a:p>
        </p:txBody>
      </p:sp>
    </p:spTree>
    <p:extLst>
      <p:ext uri="{BB962C8B-B14F-4D97-AF65-F5344CB8AC3E}">
        <p14:creationId xmlns:p14="http://schemas.microsoft.com/office/powerpoint/2010/main" val="4376755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Recent links shared by CEC to support parent knowledge Apprenticeship and Technical Education pathways. </a:t>
            </a:r>
          </a:p>
        </p:txBody>
      </p:sp>
      <p:sp>
        <p:nvSpPr>
          <p:cNvPr id="4" name="Slide Number Placeholder 3"/>
          <p:cNvSpPr>
            <a:spLocks noGrp="1"/>
          </p:cNvSpPr>
          <p:nvPr>
            <p:ph type="sldNum" sz="quarter" idx="5"/>
          </p:nvPr>
        </p:nvSpPr>
        <p:spPr/>
        <p:txBody>
          <a:bodyPr/>
          <a:lstStyle/>
          <a:p>
            <a:fld id="{B7306542-6B8A-4948-A98F-3F6C4D7F13D9}" type="slidenum">
              <a:rPr lang="en-GB" smtClean="0"/>
              <a:t>25</a:t>
            </a:fld>
            <a:endParaRPr lang="en-GB"/>
          </a:p>
        </p:txBody>
      </p:sp>
    </p:spTree>
    <p:extLst>
      <p:ext uri="{BB962C8B-B14F-4D97-AF65-F5344CB8AC3E}">
        <p14:creationId xmlns:p14="http://schemas.microsoft.com/office/powerpoint/2010/main" val="25786752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New Replacing the CEC Digital hub for CL if </a:t>
            </a:r>
            <a:r>
              <a:rPr lang="en-GB" dirty="0" err="1"/>
              <a:t>you;ve</a:t>
            </a:r>
            <a:r>
              <a:rPr lang="en-GB" dirty="0"/>
              <a:t> accessed that previously. You register with your Compass log in so easy to switch between it will link to resources suggested. Will be updated to support areas of focus.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86981C-D8A6-4A17-8A4C-4FE8FDB3FB9A}"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776441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Teacher Encounters more will be added. Keepmoat was last week and feedback was great. Ideal opportunity to involve wider staff and build their knowledge.  </a:t>
            </a:r>
          </a:p>
        </p:txBody>
      </p:sp>
      <p:sp>
        <p:nvSpPr>
          <p:cNvPr id="4" name="Slide Number Placeholder 3"/>
          <p:cNvSpPr>
            <a:spLocks noGrp="1"/>
          </p:cNvSpPr>
          <p:nvPr>
            <p:ph type="sldNum" sz="quarter" idx="5"/>
          </p:nvPr>
        </p:nvSpPr>
        <p:spPr/>
        <p:txBody>
          <a:bodyPr/>
          <a:lstStyle/>
          <a:p>
            <a:fld id="{B7306542-6B8A-4948-A98F-3F6C4D7F13D9}" type="slidenum">
              <a:rPr lang="en-GB" smtClean="0"/>
              <a:t>27</a:t>
            </a:fld>
            <a:endParaRPr lang="en-GB"/>
          </a:p>
        </p:txBody>
      </p:sp>
    </p:spTree>
    <p:extLst>
      <p:ext uri="{BB962C8B-B14F-4D97-AF65-F5344CB8AC3E}">
        <p14:creationId xmlns:p14="http://schemas.microsoft.com/office/powerpoint/2010/main" val="6471211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Highlight the areas we can support with and what we have happening in the hub and the key areas of focus. </a:t>
            </a:r>
          </a:p>
        </p:txBody>
      </p:sp>
      <p:sp>
        <p:nvSpPr>
          <p:cNvPr id="4" name="Slide Number Placeholder 3"/>
          <p:cNvSpPr>
            <a:spLocks noGrp="1"/>
          </p:cNvSpPr>
          <p:nvPr>
            <p:ph type="sldNum" sz="quarter" idx="5"/>
          </p:nvPr>
        </p:nvSpPr>
        <p:spPr/>
        <p:txBody>
          <a:bodyPr/>
          <a:lstStyle/>
          <a:p>
            <a:fld id="{B7306542-6B8A-4948-A98F-3F6C4D7F13D9}" type="slidenum">
              <a:rPr lang="en-GB" smtClean="0"/>
              <a:t>2</a:t>
            </a:fld>
            <a:endParaRPr lang="en-GB"/>
          </a:p>
        </p:txBody>
      </p:sp>
    </p:spTree>
    <p:extLst>
      <p:ext uri="{BB962C8B-B14F-4D97-AF65-F5344CB8AC3E}">
        <p14:creationId xmlns:p14="http://schemas.microsoft.com/office/powerpoint/2010/main" val="37908033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National picture from FSQ data helps advocate for funding and support. Lancashire at 69-71% Career Readiness</a:t>
            </a:r>
          </a:p>
        </p:txBody>
      </p:sp>
      <p:sp>
        <p:nvSpPr>
          <p:cNvPr id="4" name="Slide Number Placeholder 3"/>
          <p:cNvSpPr>
            <a:spLocks noGrp="1"/>
          </p:cNvSpPr>
          <p:nvPr>
            <p:ph type="sldNum" sz="quarter" idx="5"/>
          </p:nvPr>
        </p:nvSpPr>
        <p:spPr/>
        <p:txBody>
          <a:bodyPr/>
          <a:lstStyle/>
          <a:p>
            <a:fld id="{B7306542-6B8A-4948-A98F-3F6C4D7F13D9}" type="slidenum">
              <a:rPr lang="en-GB" smtClean="0"/>
              <a:t>5</a:t>
            </a:fld>
            <a:endParaRPr lang="en-GB"/>
          </a:p>
        </p:txBody>
      </p:sp>
    </p:spTree>
    <p:extLst>
      <p:ext uri="{BB962C8B-B14F-4D97-AF65-F5344CB8AC3E}">
        <p14:creationId xmlns:p14="http://schemas.microsoft.com/office/powerpoint/2010/main" val="14452020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Five key themes from the review which is shaping provision going forward. As we go through feel free to add any questions or comments on these areas or support needs you may have. </a:t>
            </a:r>
          </a:p>
        </p:txBody>
      </p:sp>
      <p:sp>
        <p:nvSpPr>
          <p:cNvPr id="4" name="Slide Number Placeholder 3"/>
          <p:cNvSpPr>
            <a:spLocks noGrp="1"/>
          </p:cNvSpPr>
          <p:nvPr>
            <p:ph type="sldNum" sz="quarter" idx="5"/>
          </p:nvPr>
        </p:nvSpPr>
        <p:spPr/>
        <p:txBody>
          <a:bodyPr/>
          <a:lstStyle/>
          <a:p>
            <a:fld id="{B7306542-6B8A-4948-A98F-3F6C4D7F13D9}" type="slidenum">
              <a:rPr lang="en-GB" smtClean="0"/>
              <a:t>6</a:t>
            </a:fld>
            <a:endParaRPr lang="en-GB"/>
          </a:p>
        </p:txBody>
      </p:sp>
    </p:spTree>
    <p:extLst>
      <p:ext uri="{BB962C8B-B14F-4D97-AF65-F5344CB8AC3E}">
        <p14:creationId xmlns:p14="http://schemas.microsoft.com/office/powerpoint/2010/main" val="15793691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Mention engagement ICOP and SENDCOs. How can we help you with devolved careers. </a:t>
            </a:r>
          </a:p>
        </p:txBody>
      </p:sp>
      <p:sp>
        <p:nvSpPr>
          <p:cNvPr id="4" name="Slide Number Placeholder 3"/>
          <p:cNvSpPr>
            <a:spLocks noGrp="1"/>
          </p:cNvSpPr>
          <p:nvPr>
            <p:ph type="sldNum" sz="quarter" idx="5"/>
          </p:nvPr>
        </p:nvSpPr>
        <p:spPr/>
        <p:txBody>
          <a:bodyPr/>
          <a:lstStyle/>
          <a:p>
            <a:fld id="{B7306542-6B8A-4948-A98F-3F6C4D7F13D9}" type="slidenum">
              <a:rPr lang="en-GB" smtClean="0"/>
              <a:t>7</a:t>
            </a:fld>
            <a:endParaRPr lang="en-GB"/>
          </a:p>
        </p:txBody>
      </p:sp>
    </p:spTree>
    <p:extLst>
      <p:ext uri="{BB962C8B-B14F-4D97-AF65-F5344CB8AC3E}">
        <p14:creationId xmlns:p14="http://schemas.microsoft.com/office/powerpoint/2010/main" val="32219784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Use the QR code to register interest in the CIS Peer to Peer Reviews. </a:t>
            </a:r>
          </a:p>
        </p:txBody>
      </p:sp>
      <p:sp>
        <p:nvSpPr>
          <p:cNvPr id="4" name="Slide Number Placeholder 3"/>
          <p:cNvSpPr>
            <a:spLocks noGrp="1"/>
          </p:cNvSpPr>
          <p:nvPr>
            <p:ph type="sldNum" sz="quarter" idx="5"/>
          </p:nvPr>
        </p:nvSpPr>
        <p:spPr/>
        <p:txBody>
          <a:bodyPr/>
          <a:lstStyle/>
          <a:p>
            <a:fld id="{B7306542-6B8A-4948-A98F-3F6C4D7F13D9}" type="slidenum">
              <a:rPr lang="en-GB" smtClean="0"/>
              <a:t>9</a:t>
            </a:fld>
            <a:endParaRPr lang="en-GB"/>
          </a:p>
        </p:txBody>
      </p:sp>
    </p:spTree>
    <p:extLst>
      <p:ext uri="{BB962C8B-B14F-4D97-AF65-F5344CB8AC3E}">
        <p14:creationId xmlns:p14="http://schemas.microsoft.com/office/powerpoint/2010/main" val="13822595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Looking at planning and differentiating provision. Supporting equity and social mobility. What are the barriers, who can you engage to be a role model? </a:t>
            </a:r>
          </a:p>
        </p:txBody>
      </p:sp>
      <p:sp>
        <p:nvSpPr>
          <p:cNvPr id="4" name="Slide Number Placeholder 3"/>
          <p:cNvSpPr>
            <a:spLocks noGrp="1"/>
          </p:cNvSpPr>
          <p:nvPr>
            <p:ph type="sldNum" sz="quarter" idx="5"/>
          </p:nvPr>
        </p:nvSpPr>
        <p:spPr/>
        <p:txBody>
          <a:bodyPr/>
          <a:lstStyle/>
          <a:p>
            <a:fld id="{B7306542-6B8A-4948-A98F-3F6C4D7F13D9}" type="slidenum">
              <a:rPr lang="en-GB" smtClean="0"/>
              <a:t>10</a:t>
            </a:fld>
            <a:endParaRPr lang="en-GB"/>
          </a:p>
        </p:txBody>
      </p:sp>
    </p:spTree>
    <p:extLst>
      <p:ext uri="{BB962C8B-B14F-4D97-AF65-F5344CB8AC3E}">
        <p14:creationId xmlns:p14="http://schemas.microsoft.com/office/powerpoint/2010/main" val="31125277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FSQ can help you drill down one career knowledge and readiness and skill confidence. Can be used to triage for guidance. Custom reporting allows you to select key questions to check what sectors pupils are interested in to help plan activities. Can be shared with wider staff. Can help dispel myths around aspiration of more challenging pupils. A tool to engage curriculum staff. </a:t>
            </a:r>
          </a:p>
          <a:p>
            <a:endParaRPr lang="en-GB" dirty="0"/>
          </a:p>
          <a:p>
            <a:r>
              <a:rPr lang="en-GB" dirty="0"/>
              <a:t>We have an offer from CEC for one to one support with FSQ set up and analysis: You can book a Teams session with Peter who delivers our training. </a:t>
            </a:r>
          </a:p>
        </p:txBody>
      </p:sp>
      <p:sp>
        <p:nvSpPr>
          <p:cNvPr id="4" name="Slide Number Placeholder 3"/>
          <p:cNvSpPr>
            <a:spLocks noGrp="1"/>
          </p:cNvSpPr>
          <p:nvPr>
            <p:ph type="sldNum" sz="quarter" idx="5"/>
          </p:nvPr>
        </p:nvSpPr>
        <p:spPr/>
        <p:txBody>
          <a:bodyPr/>
          <a:lstStyle/>
          <a:p>
            <a:fld id="{B7306542-6B8A-4948-A98F-3F6C4D7F13D9}" type="slidenum">
              <a:rPr lang="en-GB" smtClean="0"/>
              <a:t>11</a:t>
            </a:fld>
            <a:endParaRPr lang="en-GB"/>
          </a:p>
        </p:txBody>
      </p:sp>
    </p:spTree>
    <p:extLst>
      <p:ext uri="{BB962C8B-B14F-4D97-AF65-F5344CB8AC3E}">
        <p14:creationId xmlns:p14="http://schemas.microsoft.com/office/powerpoint/2010/main" val="38024541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Capturing activities allow tracking of attendance right down to pupil level. Useful for CLA and EHCP pupil reviews. Can se up custom groups to track maybe RON or PA pupils. HAP </a:t>
            </a:r>
          </a:p>
          <a:p>
            <a:r>
              <a:rPr lang="en-GB" dirty="0"/>
              <a:t>Involve additional users to capture what they are doing. Set up Custom reports for groups. </a:t>
            </a:r>
          </a:p>
        </p:txBody>
      </p:sp>
      <p:sp>
        <p:nvSpPr>
          <p:cNvPr id="4" name="Slide Number Placeholder 3"/>
          <p:cNvSpPr>
            <a:spLocks noGrp="1"/>
          </p:cNvSpPr>
          <p:nvPr>
            <p:ph type="sldNum" sz="quarter" idx="5"/>
          </p:nvPr>
        </p:nvSpPr>
        <p:spPr/>
        <p:txBody>
          <a:bodyPr/>
          <a:lstStyle/>
          <a:p>
            <a:fld id="{B7306542-6B8A-4948-A98F-3F6C4D7F13D9}" type="slidenum">
              <a:rPr lang="en-GB" smtClean="0"/>
              <a:t>12</a:t>
            </a:fld>
            <a:endParaRPr lang="en-GB"/>
          </a:p>
        </p:txBody>
      </p:sp>
    </p:spTree>
    <p:extLst>
      <p:ext uri="{BB962C8B-B14F-4D97-AF65-F5344CB8AC3E}">
        <p14:creationId xmlns:p14="http://schemas.microsoft.com/office/powerpoint/2010/main" val="11567406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6.svg"/></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6.svg"/></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6.svg"/></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6.sv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emf"/></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8.emf"/></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9.emf"/></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9.emf"/></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6.sv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6.svg"/></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emf"/></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8.emf"/></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9.emf"/></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9.emf"/></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74F201-7928-5A49-21DF-30BC51947629}"/>
              </a:ext>
            </a:extLst>
          </p:cNvPr>
          <p:cNvSpPr>
            <a:spLocks noGrp="1"/>
          </p:cNvSpPr>
          <p:nvPr>
            <p:ph type="ctrTitle"/>
          </p:nvPr>
        </p:nvSpPr>
        <p:spPr>
          <a:xfrm>
            <a:off x="1219200" y="1197187"/>
            <a:ext cx="7315200" cy="2546773"/>
          </a:xfrm>
        </p:spPr>
        <p:txBody>
          <a:bodyPr anchor="b"/>
          <a:lstStyle>
            <a:lvl1pPr algn="ctr">
              <a:defRPr sz="4800"/>
            </a:lvl1pPr>
          </a:lstStyle>
          <a:p>
            <a:r>
              <a:rPr lang="en-GB"/>
              <a:t>Click to edit Master title style</a:t>
            </a:r>
          </a:p>
        </p:txBody>
      </p:sp>
      <p:sp>
        <p:nvSpPr>
          <p:cNvPr id="3" name="Subtitle 2">
            <a:extLst>
              <a:ext uri="{FF2B5EF4-FFF2-40B4-BE49-F238E27FC236}">
                <a16:creationId xmlns:a16="http://schemas.microsoft.com/office/drawing/2014/main" id="{C6412E5B-C441-4489-DA89-8546F0E2937C}"/>
              </a:ext>
            </a:extLst>
          </p:cNvPr>
          <p:cNvSpPr>
            <a:spLocks noGrp="1"/>
          </p:cNvSpPr>
          <p:nvPr>
            <p:ph type="subTitle" idx="1"/>
          </p:nvPr>
        </p:nvSpPr>
        <p:spPr>
          <a:xfrm>
            <a:off x="1219200" y="3842174"/>
            <a:ext cx="7315200" cy="1766146"/>
          </a:xfrm>
        </p:spPr>
        <p:txBody>
          <a:bodyPr/>
          <a:lstStyle>
            <a:lvl1pPr marL="0" indent="0" algn="ctr">
              <a:buNone/>
              <a:defRPr sz="1920"/>
            </a:lvl1pPr>
            <a:lvl2pPr marL="365760" indent="0" algn="ctr">
              <a:buNone/>
              <a:defRPr sz="1600"/>
            </a:lvl2pPr>
            <a:lvl3pPr marL="731520" indent="0" algn="ctr">
              <a:buNone/>
              <a:defRPr sz="1440"/>
            </a:lvl3pPr>
            <a:lvl4pPr marL="1097280" indent="0" algn="ctr">
              <a:buNone/>
              <a:defRPr sz="1280"/>
            </a:lvl4pPr>
            <a:lvl5pPr marL="1463040" indent="0" algn="ctr">
              <a:buNone/>
              <a:defRPr sz="1280"/>
            </a:lvl5pPr>
            <a:lvl6pPr marL="1828800" indent="0" algn="ctr">
              <a:buNone/>
              <a:defRPr sz="1280"/>
            </a:lvl6pPr>
            <a:lvl7pPr marL="2194560" indent="0" algn="ctr">
              <a:buNone/>
              <a:defRPr sz="1280"/>
            </a:lvl7pPr>
            <a:lvl8pPr marL="2560320" indent="0" algn="ctr">
              <a:buNone/>
              <a:defRPr sz="1280"/>
            </a:lvl8pPr>
            <a:lvl9pPr marL="2926080" indent="0" algn="ctr">
              <a:buNone/>
              <a:defRPr sz="1280"/>
            </a:lvl9pPr>
          </a:lstStyle>
          <a:p>
            <a:r>
              <a:rPr lang="en-GB"/>
              <a:t>Click to edit Master subtitle style</a:t>
            </a:r>
          </a:p>
        </p:txBody>
      </p:sp>
      <p:sp>
        <p:nvSpPr>
          <p:cNvPr id="4" name="Date Placeholder 3">
            <a:extLst>
              <a:ext uri="{FF2B5EF4-FFF2-40B4-BE49-F238E27FC236}">
                <a16:creationId xmlns:a16="http://schemas.microsoft.com/office/drawing/2014/main" id="{63EC8F57-D69E-3A6F-E6BF-6CB35522CFCF}"/>
              </a:ext>
            </a:extLst>
          </p:cNvPr>
          <p:cNvSpPr>
            <a:spLocks noGrp="1"/>
          </p:cNvSpPr>
          <p:nvPr>
            <p:ph type="dt" sz="half" idx="10"/>
          </p:nvPr>
        </p:nvSpPr>
        <p:spPr/>
        <p:txBody>
          <a:bodyPr/>
          <a:lstStyle/>
          <a:p>
            <a:fld id="{4B57D4D8-93F1-4640-A123-954F07121621}" type="datetimeFigureOut">
              <a:rPr lang="en-GB" smtClean="0"/>
              <a:t>29/01/2025</a:t>
            </a:fld>
            <a:endParaRPr lang="en-GB"/>
          </a:p>
        </p:txBody>
      </p:sp>
      <p:sp>
        <p:nvSpPr>
          <p:cNvPr id="5" name="Footer Placeholder 4">
            <a:extLst>
              <a:ext uri="{FF2B5EF4-FFF2-40B4-BE49-F238E27FC236}">
                <a16:creationId xmlns:a16="http://schemas.microsoft.com/office/drawing/2014/main" id="{96B4007E-6B57-A1E2-E863-CDC90EDB344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22223F3-1809-AD2F-B7A3-55A204EDBA2B}"/>
              </a:ext>
            </a:extLst>
          </p:cNvPr>
          <p:cNvSpPr>
            <a:spLocks noGrp="1"/>
          </p:cNvSpPr>
          <p:nvPr>
            <p:ph type="sldNum" sz="quarter" idx="12"/>
          </p:nvPr>
        </p:nvSpPr>
        <p:spPr/>
        <p:txBody>
          <a:bodyPr/>
          <a:lstStyle/>
          <a:p>
            <a:fld id="{F088F19D-C4FB-44E8-B713-7B3083B75318}" type="slidenum">
              <a:rPr lang="en-GB" smtClean="0"/>
              <a:t>‹#›</a:t>
            </a:fld>
            <a:endParaRPr lang="en-GB"/>
          </a:p>
        </p:txBody>
      </p:sp>
    </p:spTree>
    <p:extLst>
      <p:ext uri="{BB962C8B-B14F-4D97-AF65-F5344CB8AC3E}">
        <p14:creationId xmlns:p14="http://schemas.microsoft.com/office/powerpoint/2010/main" val="22781486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A5965-C15D-6ACC-9267-08B4F99F560C}"/>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0EB6C05B-75A1-483D-3B3E-B1AA4013BA59}"/>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D32EB96-7FCB-3414-4DAC-3692C18A9FA7}"/>
              </a:ext>
            </a:extLst>
          </p:cNvPr>
          <p:cNvSpPr>
            <a:spLocks noGrp="1"/>
          </p:cNvSpPr>
          <p:nvPr>
            <p:ph type="dt" sz="half" idx="10"/>
          </p:nvPr>
        </p:nvSpPr>
        <p:spPr/>
        <p:txBody>
          <a:bodyPr/>
          <a:lstStyle/>
          <a:p>
            <a:fld id="{4B57D4D8-93F1-4640-A123-954F07121621}" type="datetimeFigureOut">
              <a:rPr lang="en-GB" smtClean="0"/>
              <a:t>29/01/2025</a:t>
            </a:fld>
            <a:endParaRPr lang="en-GB"/>
          </a:p>
        </p:txBody>
      </p:sp>
      <p:sp>
        <p:nvSpPr>
          <p:cNvPr id="5" name="Footer Placeholder 4">
            <a:extLst>
              <a:ext uri="{FF2B5EF4-FFF2-40B4-BE49-F238E27FC236}">
                <a16:creationId xmlns:a16="http://schemas.microsoft.com/office/drawing/2014/main" id="{2AD148AA-4AE3-16D0-E004-4384FB61213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C63CE20-1178-7D43-775C-23ACB8A7C23C}"/>
              </a:ext>
            </a:extLst>
          </p:cNvPr>
          <p:cNvSpPr>
            <a:spLocks noGrp="1"/>
          </p:cNvSpPr>
          <p:nvPr>
            <p:ph type="sldNum" sz="quarter" idx="12"/>
          </p:nvPr>
        </p:nvSpPr>
        <p:spPr/>
        <p:txBody>
          <a:bodyPr/>
          <a:lstStyle/>
          <a:p>
            <a:fld id="{F088F19D-C4FB-44E8-B713-7B3083B75318}" type="slidenum">
              <a:rPr lang="en-GB" smtClean="0"/>
              <a:t>‹#›</a:t>
            </a:fld>
            <a:endParaRPr lang="en-GB"/>
          </a:p>
        </p:txBody>
      </p:sp>
    </p:spTree>
    <p:extLst>
      <p:ext uri="{BB962C8B-B14F-4D97-AF65-F5344CB8AC3E}">
        <p14:creationId xmlns:p14="http://schemas.microsoft.com/office/powerpoint/2010/main" val="11480730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E8C20-660F-91C7-24B0-C1BE115A0D2D}"/>
              </a:ext>
            </a:extLst>
          </p:cNvPr>
          <p:cNvSpPr>
            <a:spLocks noGrp="1"/>
          </p:cNvSpPr>
          <p:nvPr>
            <p:ph type="title"/>
          </p:nvPr>
        </p:nvSpPr>
        <p:spPr>
          <a:xfrm>
            <a:off x="665480" y="1823721"/>
            <a:ext cx="8412480" cy="3042919"/>
          </a:xfrm>
        </p:spPr>
        <p:txBody>
          <a:bodyPr anchor="b"/>
          <a:lstStyle>
            <a:lvl1pPr>
              <a:defRPr sz="4800"/>
            </a:lvl1pPr>
          </a:lstStyle>
          <a:p>
            <a:r>
              <a:rPr lang="en-GB"/>
              <a:t>Click to edit Master title style</a:t>
            </a:r>
          </a:p>
        </p:txBody>
      </p:sp>
      <p:sp>
        <p:nvSpPr>
          <p:cNvPr id="3" name="Text Placeholder 2">
            <a:extLst>
              <a:ext uri="{FF2B5EF4-FFF2-40B4-BE49-F238E27FC236}">
                <a16:creationId xmlns:a16="http://schemas.microsoft.com/office/drawing/2014/main" id="{D5A1FAB2-FEC0-B362-487D-1227DCE7B947}"/>
              </a:ext>
            </a:extLst>
          </p:cNvPr>
          <p:cNvSpPr>
            <a:spLocks noGrp="1"/>
          </p:cNvSpPr>
          <p:nvPr>
            <p:ph type="body" idx="1"/>
          </p:nvPr>
        </p:nvSpPr>
        <p:spPr>
          <a:xfrm>
            <a:off x="665480" y="4895428"/>
            <a:ext cx="8412480" cy="1600199"/>
          </a:xfrm>
        </p:spPr>
        <p:txBody>
          <a:bodyPr/>
          <a:lstStyle>
            <a:lvl1pPr marL="0" indent="0">
              <a:buNone/>
              <a:defRPr sz="1920">
                <a:solidFill>
                  <a:schemeClr val="tx1">
                    <a:tint val="82000"/>
                  </a:schemeClr>
                </a:solidFill>
              </a:defRPr>
            </a:lvl1pPr>
            <a:lvl2pPr marL="365760" indent="0">
              <a:buNone/>
              <a:defRPr sz="1600">
                <a:solidFill>
                  <a:schemeClr val="tx1">
                    <a:tint val="82000"/>
                  </a:schemeClr>
                </a:solidFill>
              </a:defRPr>
            </a:lvl2pPr>
            <a:lvl3pPr marL="731520" indent="0">
              <a:buNone/>
              <a:defRPr sz="1440">
                <a:solidFill>
                  <a:schemeClr val="tx1">
                    <a:tint val="82000"/>
                  </a:schemeClr>
                </a:solidFill>
              </a:defRPr>
            </a:lvl3pPr>
            <a:lvl4pPr marL="1097280" indent="0">
              <a:buNone/>
              <a:defRPr sz="1280">
                <a:solidFill>
                  <a:schemeClr val="tx1">
                    <a:tint val="82000"/>
                  </a:schemeClr>
                </a:solidFill>
              </a:defRPr>
            </a:lvl4pPr>
            <a:lvl5pPr marL="1463040" indent="0">
              <a:buNone/>
              <a:defRPr sz="1280">
                <a:solidFill>
                  <a:schemeClr val="tx1">
                    <a:tint val="82000"/>
                  </a:schemeClr>
                </a:solidFill>
              </a:defRPr>
            </a:lvl5pPr>
            <a:lvl6pPr marL="1828800" indent="0">
              <a:buNone/>
              <a:defRPr sz="1280">
                <a:solidFill>
                  <a:schemeClr val="tx1">
                    <a:tint val="82000"/>
                  </a:schemeClr>
                </a:solidFill>
              </a:defRPr>
            </a:lvl6pPr>
            <a:lvl7pPr marL="2194560" indent="0">
              <a:buNone/>
              <a:defRPr sz="1280">
                <a:solidFill>
                  <a:schemeClr val="tx1">
                    <a:tint val="82000"/>
                  </a:schemeClr>
                </a:solidFill>
              </a:defRPr>
            </a:lvl7pPr>
            <a:lvl8pPr marL="2560320" indent="0">
              <a:buNone/>
              <a:defRPr sz="1280">
                <a:solidFill>
                  <a:schemeClr val="tx1">
                    <a:tint val="82000"/>
                  </a:schemeClr>
                </a:solidFill>
              </a:defRPr>
            </a:lvl8pPr>
            <a:lvl9pPr marL="2926080" indent="0">
              <a:buNone/>
              <a:defRPr sz="128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8B3BAB64-B73C-C171-4996-6FFAF3B09352}"/>
              </a:ext>
            </a:extLst>
          </p:cNvPr>
          <p:cNvSpPr>
            <a:spLocks noGrp="1"/>
          </p:cNvSpPr>
          <p:nvPr>
            <p:ph type="dt" sz="half" idx="10"/>
          </p:nvPr>
        </p:nvSpPr>
        <p:spPr/>
        <p:txBody>
          <a:bodyPr/>
          <a:lstStyle/>
          <a:p>
            <a:fld id="{4B57D4D8-93F1-4640-A123-954F07121621}" type="datetimeFigureOut">
              <a:rPr lang="en-GB" smtClean="0"/>
              <a:t>29/01/2025</a:t>
            </a:fld>
            <a:endParaRPr lang="en-GB"/>
          </a:p>
        </p:txBody>
      </p:sp>
      <p:sp>
        <p:nvSpPr>
          <p:cNvPr id="5" name="Footer Placeholder 4">
            <a:extLst>
              <a:ext uri="{FF2B5EF4-FFF2-40B4-BE49-F238E27FC236}">
                <a16:creationId xmlns:a16="http://schemas.microsoft.com/office/drawing/2014/main" id="{7C8344A7-EB51-112D-BCC9-1A4C26A7185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CE79835-1830-CC09-7FAB-9A66DDA5E38E}"/>
              </a:ext>
            </a:extLst>
          </p:cNvPr>
          <p:cNvSpPr>
            <a:spLocks noGrp="1"/>
          </p:cNvSpPr>
          <p:nvPr>
            <p:ph type="sldNum" sz="quarter" idx="12"/>
          </p:nvPr>
        </p:nvSpPr>
        <p:spPr/>
        <p:txBody>
          <a:bodyPr/>
          <a:lstStyle/>
          <a:p>
            <a:fld id="{F088F19D-C4FB-44E8-B713-7B3083B75318}" type="slidenum">
              <a:rPr lang="en-GB" smtClean="0"/>
              <a:t>‹#›</a:t>
            </a:fld>
            <a:endParaRPr lang="en-GB"/>
          </a:p>
        </p:txBody>
      </p:sp>
    </p:spTree>
    <p:extLst>
      <p:ext uri="{BB962C8B-B14F-4D97-AF65-F5344CB8AC3E}">
        <p14:creationId xmlns:p14="http://schemas.microsoft.com/office/powerpoint/2010/main" val="42623902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64EF82-E610-9A07-9B6A-93B5B217FD82}"/>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CFED7A8C-BB86-4F70-F6DF-612644930D02}"/>
              </a:ext>
            </a:extLst>
          </p:cNvPr>
          <p:cNvSpPr>
            <a:spLocks noGrp="1"/>
          </p:cNvSpPr>
          <p:nvPr>
            <p:ph sz="half" idx="1"/>
          </p:nvPr>
        </p:nvSpPr>
        <p:spPr>
          <a:xfrm>
            <a:off x="670560" y="1947333"/>
            <a:ext cx="4145280" cy="464142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961B9746-757E-7185-4D4B-D33B5FBF3955}"/>
              </a:ext>
            </a:extLst>
          </p:cNvPr>
          <p:cNvSpPr>
            <a:spLocks noGrp="1"/>
          </p:cNvSpPr>
          <p:nvPr>
            <p:ph sz="half" idx="2"/>
          </p:nvPr>
        </p:nvSpPr>
        <p:spPr>
          <a:xfrm>
            <a:off x="4937760" y="1947333"/>
            <a:ext cx="4145280" cy="464142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AADBEC6F-C0B8-6813-4BF3-90FC52CA8C6A}"/>
              </a:ext>
            </a:extLst>
          </p:cNvPr>
          <p:cNvSpPr>
            <a:spLocks noGrp="1"/>
          </p:cNvSpPr>
          <p:nvPr>
            <p:ph type="dt" sz="half" idx="10"/>
          </p:nvPr>
        </p:nvSpPr>
        <p:spPr/>
        <p:txBody>
          <a:bodyPr/>
          <a:lstStyle/>
          <a:p>
            <a:fld id="{4B57D4D8-93F1-4640-A123-954F07121621}" type="datetimeFigureOut">
              <a:rPr lang="en-GB" smtClean="0"/>
              <a:t>29/01/2025</a:t>
            </a:fld>
            <a:endParaRPr lang="en-GB"/>
          </a:p>
        </p:txBody>
      </p:sp>
      <p:sp>
        <p:nvSpPr>
          <p:cNvPr id="6" name="Footer Placeholder 5">
            <a:extLst>
              <a:ext uri="{FF2B5EF4-FFF2-40B4-BE49-F238E27FC236}">
                <a16:creationId xmlns:a16="http://schemas.microsoft.com/office/drawing/2014/main" id="{992B3466-7097-7D5B-7A92-2D356D0C0C5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98DE164-86D8-971E-CBB8-62B174A4E14A}"/>
              </a:ext>
            </a:extLst>
          </p:cNvPr>
          <p:cNvSpPr>
            <a:spLocks noGrp="1"/>
          </p:cNvSpPr>
          <p:nvPr>
            <p:ph type="sldNum" sz="quarter" idx="12"/>
          </p:nvPr>
        </p:nvSpPr>
        <p:spPr/>
        <p:txBody>
          <a:bodyPr/>
          <a:lstStyle/>
          <a:p>
            <a:fld id="{F088F19D-C4FB-44E8-B713-7B3083B75318}" type="slidenum">
              <a:rPr lang="en-GB" smtClean="0"/>
              <a:t>‹#›</a:t>
            </a:fld>
            <a:endParaRPr lang="en-GB"/>
          </a:p>
        </p:txBody>
      </p:sp>
    </p:spTree>
    <p:extLst>
      <p:ext uri="{BB962C8B-B14F-4D97-AF65-F5344CB8AC3E}">
        <p14:creationId xmlns:p14="http://schemas.microsoft.com/office/powerpoint/2010/main" val="20705518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3FC60-ED0D-8FD9-7310-BC5FE74D5CB8}"/>
              </a:ext>
            </a:extLst>
          </p:cNvPr>
          <p:cNvSpPr>
            <a:spLocks noGrp="1"/>
          </p:cNvSpPr>
          <p:nvPr>
            <p:ph type="title"/>
          </p:nvPr>
        </p:nvSpPr>
        <p:spPr>
          <a:xfrm>
            <a:off x="671830" y="389467"/>
            <a:ext cx="8412480" cy="1413934"/>
          </a:xfrm>
        </p:spPr>
        <p:txBody>
          <a:bodyPr/>
          <a:lstStyle/>
          <a:p>
            <a:r>
              <a:rPr lang="en-GB"/>
              <a:t>Click to edit Master title style</a:t>
            </a:r>
          </a:p>
        </p:txBody>
      </p:sp>
      <p:sp>
        <p:nvSpPr>
          <p:cNvPr id="3" name="Text Placeholder 2">
            <a:extLst>
              <a:ext uri="{FF2B5EF4-FFF2-40B4-BE49-F238E27FC236}">
                <a16:creationId xmlns:a16="http://schemas.microsoft.com/office/drawing/2014/main" id="{265824E8-C1D7-6CFC-139D-8318A0BB6866}"/>
              </a:ext>
            </a:extLst>
          </p:cNvPr>
          <p:cNvSpPr>
            <a:spLocks noGrp="1"/>
          </p:cNvSpPr>
          <p:nvPr>
            <p:ph type="body" idx="1"/>
          </p:nvPr>
        </p:nvSpPr>
        <p:spPr>
          <a:xfrm>
            <a:off x="671831" y="1793241"/>
            <a:ext cx="4126230" cy="878839"/>
          </a:xfrm>
        </p:spPr>
        <p:txBody>
          <a:bodyPr anchor="b"/>
          <a:lstStyle>
            <a:lvl1pPr marL="0" indent="0">
              <a:buNone/>
              <a:defRPr sz="1920" b="1"/>
            </a:lvl1pPr>
            <a:lvl2pPr marL="365760" indent="0">
              <a:buNone/>
              <a:defRPr sz="1600" b="1"/>
            </a:lvl2pPr>
            <a:lvl3pPr marL="731520" indent="0">
              <a:buNone/>
              <a:defRPr sz="1440" b="1"/>
            </a:lvl3pPr>
            <a:lvl4pPr marL="1097280" indent="0">
              <a:buNone/>
              <a:defRPr sz="1280" b="1"/>
            </a:lvl4pPr>
            <a:lvl5pPr marL="1463040" indent="0">
              <a:buNone/>
              <a:defRPr sz="1280" b="1"/>
            </a:lvl5pPr>
            <a:lvl6pPr marL="1828800" indent="0">
              <a:buNone/>
              <a:defRPr sz="1280" b="1"/>
            </a:lvl6pPr>
            <a:lvl7pPr marL="2194560" indent="0">
              <a:buNone/>
              <a:defRPr sz="1280" b="1"/>
            </a:lvl7pPr>
            <a:lvl8pPr marL="2560320" indent="0">
              <a:buNone/>
              <a:defRPr sz="1280" b="1"/>
            </a:lvl8pPr>
            <a:lvl9pPr marL="2926080" indent="0">
              <a:buNone/>
              <a:defRPr sz="1280" b="1"/>
            </a:lvl9pPr>
          </a:lstStyle>
          <a:p>
            <a:pPr lvl="0"/>
            <a:r>
              <a:rPr lang="en-GB"/>
              <a:t>Click to edit Master text styles</a:t>
            </a:r>
          </a:p>
        </p:txBody>
      </p:sp>
      <p:sp>
        <p:nvSpPr>
          <p:cNvPr id="4" name="Content Placeholder 3">
            <a:extLst>
              <a:ext uri="{FF2B5EF4-FFF2-40B4-BE49-F238E27FC236}">
                <a16:creationId xmlns:a16="http://schemas.microsoft.com/office/drawing/2014/main" id="{DEEF32AB-5D02-805E-FEE5-639FD797D375}"/>
              </a:ext>
            </a:extLst>
          </p:cNvPr>
          <p:cNvSpPr>
            <a:spLocks noGrp="1"/>
          </p:cNvSpPr>
          <p:nvPr>
            <p:ph sz="half" idx="2"/>
          </p:nvPr>
        </p:nvSpPr>
        <p:spPr>
          <a:xfrm>
            <a:off x="671831" y="2672080"/>
            <a:ext cx="4126230" cy="393022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EC6DE3F8-A518-BD2D-DF24-F574D4AED656}"/>
              </a:ext>
            </a:extLst>
          </p:cNvPr>
          <p:cNvSpPr>
            <a:spLocks noGrp="1"/>
          </p:cNvSpPr>
          <p:nvPr>
            <p:ph type="body" sz="quarter" idx="3"/>
          </p:nvPr>
        </p:nvSpPr>
        <p:spPr>
          <a:xfrm>
            <a:off x="4937760" y="1793241"/>
            <a:ext cx="4146550" cy="878839"/>
          </a:xfrm>
        </p:spPr>
        <p:txBody>
          <a:bodyPr anchor="b"/>
          <a:lstStyle>
            <a:lvl1pPr marL="0" indent="0">
              <a:buNone/>
              <a:defRPr sz="1920" b="1"/>
            </a:lvl1pPr>
            <a:lvl2pPr marL="365760" indent="0">
              <a:buNone/>
              <a:defRPr sz="1600" b="1"/>
            </a:lvl2pPr>
            <a:lvl3pPr marL="731520" indent="0">
              <a:buNone/>
              <a:defRPr sz="1440" b="1"/>
            </a:lvl3pPr>
            <a:lvl4pPr marL="1097280" indent="0">
              <a:buNone/>
              <a:defRPr sz="1280" b="1"/>
            </a:lvl4pPr>
            <a:lvl5pPr marL="1463040" indent="0">
              <a:buNone/>
              <a:defRPr sz="1280" b="1"/>
            </a:lvl5pPr>
            <a:lvl6pPr marL="1828800" indent="0">
              <a:buNone/>
              <a:defRPr sz="1280" b="1"/>
            </a:lvl6pPr>
            <a:lvl7pPr marL="2194560" indent="0">
              <a:buNone/>
              <a:defRPr sz="1280" b="1"/>
            </a:lvl7pPr>
            <a:lvl8pPr marL="2560320" indent="0">
              <a:buNone/>
              <a:defRPr sz="1280" b="1"/>
            </a:lvl8pPr>
            <a:lvl9pPr marL="2926080" indent="0">
              <a:buNone/>
              <a:defRPr sz="1280" b="1"/>
            </a:lvl9pPr>
          </a:lstStyle>
          <a:p>
            <a:pPr lvl="0"/>
            <a:r>
              <a:rPr lang="en-GB"/>
              <a:t>Click to edit Master text styles</a:t>
            </a:r>
          </a:p>
        </p:txBody>
      </p:sp>
      <p:sp>
        <p:nvSpPr>
          <p:cNvPr id="6" name="Content Placeholder 5">
            <a:extLst>
              <a:ext uri="{FF2B5EF4-FFF2-40B4-BE49-F238E27FC236}">
                <a16:creationId xmlns:a16="http://schemas.microsoft.com/office/drawing/2014/main" id="{D05521B3-E4AA-CE7F-3301-5CD73FBDE30E}"/>
              </a:ext>
            </a:extLst>
          </p:cNvPr>
          <p:cNvSpPr>
            <a:spLocks noGrp="1"/>
          </p:cNvSpPr>
          <p:nvPr>
            <p:ph sz="quarter" idx="4"/>
          </p:nvPr>
        </p:nvSpPr>
        <p:spPr>
          <a:xfrm>
            <a:off x="4937760" y="2672080"/>
            <a:ext cx="4146550" cy="393022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F1544944-4072-3021-D3D9-D02E8F0ECF02}"/>
              </a:ext>
            </a:extLst>
          </p:cNvPr>
          <p:cNvSpPr>
            <a:spLocks noGrp="1"/>
          </p:cNvSpPr>
          <p:nvPr>
            <p:ph type="dt" sz="half" idx="10"/>
          </p:nvPr>
        </p:nvSpPr>
        <p:spPr/>
        <p:txBody>
          <a:bodyPr/>
          <a:lstStyle/>
          <a:p>
            <a:fld id="{4B57D4D8-93F1-4640-A123-954F07121621}" type="datetimeFigureOut">
              <a:rPr lang="en-GB" smtClean="0"/>
              <a:t>29/01/2025</a:t>
            </a:fld>
            <a:endParaRPr lang="en-GB"/>
          </a:p>
        </p:txBody>
      </p:sp>
      <p:sp>
        <p:nvSpPr>
          <p:cNvPr id="8" name="Footer Placeholder 7">
            <a:extLst>
              <a:ext uri="{FF2B5EF4-FFF2-40B4-BE49-F238E27FC236}">
                <a16:creationId xmlns:a16="http://schemas.microsoft.com/office/drawing/2014/main" id="{4EFBF38C-AA3E-1315-80C0-2DBAC406180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502CF48-FC59-C008-8F97-EDD4A92AEC3F}"/>
              </a:ext>
            </a:extLst>
          </p:cNvPr>
          <p:cNvSpPr>
            <a:spLocks noGrp="1"/>
          </p:cNvSpPr>
          <p:nvPr>
            <p:ph type="sldNum" sz="quarter" idx="12"/>
          </p:nvPr>
        </p:nvSpPr>
        <p:spPr/>
        <p:txBody>
          <a:bodyPr/>
          <a:lstStyle/>
          <a:p>
            <a:fld id="{F088F19D-C4FB-44E8-B713-7B3083B75318}" type="slidenum">
              <a:rPr lang="en-GB" smtClean="0"/>
              <a:t>‹#›</a:t>
            </a:fld>
            <a:endParaRPr lang="en-GB"/>
          </a:p>
        </p:txBody>
      </p:sp>
    </p:spTree>
    <p:extLst>
      <p:ext uri="{BB962C8B-B14F-4D97-AF65-F5344CB8AC3E}">
        <p14:creationId xmlns:p14="http://schemas.microsoft.com/office/powerpoint/2010/main" val="42620788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A7135D-9517-7370-CCC5-E66BE8A68935}"/>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9256C25F-BBF5-A92A-01CD-133A10AB4D3A}"/>
              </a:ext>
            </a:extLst>
          </p:cNvPr>
          <p:cNvSpPr>
            <a:spLocks noGrp="1"/>
          </p:cNvSpPr>
          <p:nvPr>
            <p:ph type="dt" sz="half" idx="10"/>
          </p:nvPr>
        </p:nvSpPr>
        <p:spPr/>
        <p:txBody>
          <a:bodyPr/>
          <a:lstStyle/>
          <a:p>
            <a:fld id="{4B57D4D8-93F1-4640-A123-954F07121621}" type="datetimeFigureOut">
              <a:rPr lang="en-GB" smtClean="0"/>
              <a:t>29/01/2025</a:t>
            </a:fld>
            <a:endParaRPr lang="en-GB"/>
          </a:p>
        </p:txBody>
      </p:sp>
      <p:sp>
        <p:nvSpPr>
          <p:cNvPr id="4" name="Footer Placeholder 3">
            <a:extLst>
              <a:ext uri="{FF2B5EF4-FFF2-40B4-BE49-F238E27FC236}">
                <a16:creationId xmlns:a16="http://schemas.microsoft.com/office/drawing/2014/main" id="{047FCDB6-B411-F017-DAAE-0F41DD070D7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29686BB-1648-89DA-5D54-FA8293BBE19B}"/>
              </a:ext>
            </a:extLst>
          </p:cNvPr>
          <p:cNvSpPr>
            <a:spLocks noGrp="1"/>
          </p:cNvSpPr>
          <p:nvPr>
            <p:ph type="sldNum" sz="quarter" idx="12"/>
          </p:nvPr>
        </p:nvSpPr>
        <p:spPr/>
        <p:txBody>
          <a:bodyPr/>
          <a:lstStyle/>
          <a:p>
            <a:fld id="{F088F19D-C4FB-44E8-B713-7B3083B75318}" type="slidenum">
              <a:rPr lang="en-GB" smtClean="0"/>
              <a:t>‹#›</a:t>
            </a:fld>
            <a:endParaRPr lang="en-GB"/>
          </a:p>
        </p:txBody>
      </p:sp>
    </p:spTree>
    <p:extLst>
      <p:ext uri="{BB962C8B-B14F-4D97-AF65-F5344CB8AC3E}">
        <p14:creationId xmlns:p14="http://schemas.microsoft.com/office/powerpoint/2010/main" val="11824996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914C591-8D03-B466-2015-A755BC244AF7}"/>
              </a:ext>
            </a:extLst>
          </p:cNvPr>
          <p:cNvSpPr>
            <a:spLocks noGrp="1"/>
          </p:cNvSpPr>
          <p:nvPr>
            <p:ph type="dt" sz="half" idx="10"/>
          </p:nvPr>
        </p:nvSpPr>
        <p:spPr/>
        <p:txBody>
          <a:bodyPr/>
          <a:lstStyle/>
          <a:p>
            <a:fld id="{4B57D4D8-93F1-4640-A123-954F07121621}" type="datetimeFigureOut">
              <a:rPr lang="en-GB" smtClean="0"/>
              <a:t>29/01/2025</a:t>
            </a:fld>
            <a:endParaRPr lang="en-GB"/>
          </a:p>
        </p:txBody>
      </p:sp>
      <p:sp>
        <p:nvSpPr>
          <p:cNvPr id="3" name="Footer Placeholder 2">
            <a:extLst>
              <a:ext uri="{FF2B5EF4-FFF2-40B4-BE49-F238E27FC236}">
                <a16:creationId xmlns:a16="http://schemas.microsoft.com/office/drawing/2014/main" id="{846A33AC-BD77-43EE-643B-B0D1AA370F1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11F2997-AC33-9681-0B24-3F2FF78C22F9}"/>
              </a:ext>
            </a:extLst>
          </p:cNvPr>
          <p:cNvSpPr>
            <a:spLocks noGrp="1"/>
          </p:cNvSpPr>
          <p:nvPr>
            <p:ph type="sldNum" sz="quarter" idx="12"/>
          </p:nvPr>
        </p:nvSpPr>
        <p:spPr/>
        <p:txBody>
          <a:bodyPr/>
          <a:lstStyle/>
          <a:p>
            <a:fld id="{F088F19D-C4FB-44E8-B713-7B3083B75318}" type="slidenum">
              <a:rPr lang="en-GB" smtClean="0"/>
              <a:t>‹#›</a:t>
            </a:fld>
            <a:endParaRPr lang="en-GB"/>
          </a:p>
        </p:txBody>
      </p:sp>
    </p:spTree>
    <p:extLst>
      <p:ext uri="{BB962C8B-B14F-4D97-AF65-F5344CB8AC3E}">
        <p14:creationId xmlns:p14="http://schemas.microsoft.com/office/powerpoint/2010/main" val="22455947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F5D9B-BC92-8FD0-6DF9-EC86DB19854D}"/>
              </a:ext>
            </a:extLst>
          </p:cNvPr>
          <p:cNvSpPr>
            <a:spLocks noGrp="1"/>
          </p:cNvSpPr>
          <p:nvPr>
            <p:ph type="title"/>
          </p:nvPr>
        </p:nvSpPr>
        <p:spPr>
          <a:xfrm>
            <a:off x="671831" y="487680"/>
            <a:ext cx="3145790" cy="1706880"/>
          </a:xfrm>
        </p:spPr>
        <p:txBody>
          <a:bodyPr anchor="b"/>
          <a:lstStyle>
            <a:lvl1pPr>
              <a:defRPr sz="2560"/>
            </a:lvl1pPr>
          </a:lstStyle>
          <a:p>
            <a:r>
              <a:rPr lang="en-GB"/>
              <a:t>Click to edit Master title style</a:t>
            </a:r>
          </a:p>
        </p:txBody>
      </p:sp>
      <p:sp>
        <p:nvSpPr>
          <p:cNvPr id="3" name="Content Placeholder 2">
            <a:extLst>
              <a:ext uri="{FF2B5EF4-FFF2-40B4-BE49-F238E27FC236}">
                <a16:creationId xmlns:a16="http://schemas.microsoft.com/office/drawing/2014/main" id="{5E866DCC-DB58-550A-2F26-8C1CF1C7657E}"/>
              </a:ext>
            </a:extLst>
          </p:cNvPr>
          <p:cNvSpPr>
            <a:spLocks noGrp="1"/>
          </p:cNvSpPr>
          <p:nvPr>
            <p:ph idx="1"/>
          </p:nvPr>
        </p:nvSpPr>
        <p:spPr>
          <a:xfrm>
            <a:off x="4146550" y="1053254"/>
            <a:ext cx="4937760" cy="5198533"/>
          </a:xfrm>
        </p:spPr>
        <p:txBody>
          <a:bodyPr/>
          <a:lstStyle>
            <a:lvl1pPr>
              <a:defRPr sz="2560"/>
            </a:lvl1pPr>
            <a:lvl2pPr>
              <a:defRPr sz="2240"/>
            </a:lvl2pPr>
            <a:lvl3pPr>
              <a:defRPr sz="192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0643672A-8678-15CF-245F-C75796E51158}"/>
              </a:ext>
            </a:extLst>
          </p:cNvPr>
          <p:cNvSpPr>
            <a:spLocks noGrp="1"/>
          </p:cNvSpPr>
          <p:nvPr>
            <p:ph type="body" sz="half" idx="2"/>
          </p:nvPr>
        </p:nvSpPr>
        <p:spPr>
          <a:xfrm>
            <a:off x="671831" y="2194560"/>
            <a:ext cx="3145790" cy="4065694"/>
          </a:xfrm>
        </p:spPr>
        <p:txBody>
          <a:bodyPr/>
          <a:lstStyle>
            <a:lvl1pPr marL="0" indent="0">
              <a:buNone/>
              <a:defRPr sz="1280"/>
            </a:lvl1pPr>
            <a:lvl2pPr marL="365760" indent="0">
              <a:buNone/>
              <a:defRPr sz="1120"/>
            </a:lvl2pPr>
            <a:lvl3pPr marL="731520" indent="0">
              <a:buNone/>
              <a:defRPr sz="960"/>
            </a:lvl3pPr>
            <a:lvl4pPr marL="1097280" indent="0">
              <a:buNone/>
              <a:defRPr sz="800"/>
            </a:lvl4pPr>
            <a:lvl5pPr marL="1463040" indent="0">
              <a:buNone/>
              <a:defRPr sz="800"/>
            </a:lvl5pPr>
            <a:lvl6pPr marL="1828800" indent="0">
              <a:buNone/>
              <a:defRPr sz="800"/>
            </a:lvl6pPr>
            <a:lvl7pPr marL="2194560" indent="0">
              <a:buNone/>
              <a:defRPr sz="800"/>
            </a:lvl7pPr>
            <a:lvl8pPr marL="2560320" indent="0">
              <a:buNone/>
              <a:defRPr sz="800"/>
            </a:lvl8pPr>
            <a:lvl9pPr marL="2926080" indent="0">
              <a:buNone/>
              <a:defRPr sz="800"/>
            </a:lvl9pPr>
          </a:lstStyle>
          <a:p>
            <a:pPr lvl="0"/>
            <a:r>
              <a:rPr lang="en-GB"/>
              <a:t>Click to edit Master text styles</a:t>
            </a:r>
          </a:p>
        </p:txBody>
      </p:sp>
      <p:sp>
        <p:nvSpPr>
          <p:cNvPr id="5" name="Date Placeholder 4">
            <a:extLst>
              <a:ext uri="{FF2B5EF4-FFF2-40B4-BE49-F238E27FC236}">
                <a16:creationId xmlns:a16="http://schemas.microsoft.com/office/drawing/2014/main" id="{A1929FBF-99F2-A506-C78B-9EA8BBD70317}"/>
              </a:ext>
            </a:extLst>
          </p:cNvPr>
          <p:cNvSpPr>
            <a:spLocks noGrp="1"/>
          </p:cNvSpPr>
          <p:nvPr>
            <p:ph type="dt" sz="half" idx="10"/>
          </p:nvPr>
        </p:nvSpPr>
        <p:spPr/>
        <p:txBody>
          <a:bodyPr/>
          <a:lstStyle/>
          <a:p>
            <a:fld id="{4B57D4D8-93F1-4640-A123-954F07121621}" type="datetimeFigureOut">
              <a:rPr lang="en-GB" smtClean="0"/>
              <a:t>29/01/2025</a:t>
            </a:fld>
            <a:endParaRPr lang="en-GB"/>
          </a:p>
        </p:txBody>
      </p:sp>
      <p:sp>
        <p:nvSpPr>
          <p:cNvPr id="6" name="Footer Placeholder 5">
            <a:extLst>
              <a:ext uri="{FF2B5EF4-FFF2-40B4-BE49-F238E27FC236}">
                <a16:creationId xmlns:a16="http://schemas.microsoft.com/office/drawing/2014/main" id="{2504F9FE-DC45-9D27-7673-4F3E8E306D1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72254E2-09D6-45A1-0499-AB7D02A95711}"/>
              </a:ext>
            </a:extLst>
          </p:cNvPr>
          <p:cNvSpPr>
            <a:spLocks noGrp="1"/>
          </p:cNvSpPr>
          <p:nvPr>
            <p:ph type="sldNum" sz="quarter" idx="12"/>
          </p:nvPr>
        </p:nvSpPr>
        <p:spPr/>
        <p:txBody>
          <a:bodyPr/>
          <a:lstStyle/>
          <a:p>
            <a:fld id="{F088F19D-C4FB-44E8-B713-7B3083B75318}" type="slidenum">
              <a:rPr lang="en-GB" smtClean="0"/>
              <a:t>‹#›</a:t>
            </a:fld>
            <a:endParaRPr lang="en-GB"/>
          </a:p>
        </p:txBody>
      </p:sp>
    </p:spTree>
    <p:extLst>
      <p:ext uri="{BB962C8B-B14F-4D97-AF65-F5344CB8AC3E}">
        <p14:creationId xmlns:p14="http://schemas.microsoft.com/office/powerpoint/2010/main" val="21632465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B23D4-2DB3-4483-1508-8C96C52382B2}"/>
              </a:ext>
            </a:extLst>
          </p:cNvPr>
          <p:cNvSpPr>
            <a:spLocks noGrp="1"/>
          </p:cNvSpPr>
          <p:nvPr>
            <p:ph type="title"/>
          </p:nvPr>
        </p:nvSpPr>
        <p:spPr>
          <a:xfrm>
            <a:off x="671831" y="487680"/>
            <a:ext cx="3145790" cy="1706880"/>
          </a:xfrm>
        </p:spPr>
        <p:txBody>
          <a:bodyPr anchor="b"/>
          <a:lstStyle>
            <a:lvl1pPr>
              <a:defRPr sz="2560"/>
            </a:lvl1pPr>
          </a:lstStyle>
          <a:p>
            <a:r>
              <a:rPr lang="en-GB"/>
              <a:t>Click to edit Master title style</a:t>
            </a:r>
          </a:p>
        </p:txBody>
      </p:sp>
      <p:sp>
        <p:nvSpPr>
          <p:cNvPr id="3" name="Picture Placeholder 2">
            <a:extLst>
              <a:ext uri="{FF2B5EF4-FFF2-40B4-BE49-F238E27FC236}">
                <a16:creationId xmlns:a16="http://schemas.microsoft.com/office/drawing/2014/main" id="{DAB938F0-2FD6-1F77-1B12-343FA16B2EDF}"/>
              </a:ext>
            </a:extLst>
          </p:cNvPr>
          <p:cNvSpPr>
            <a:spLocks noGrp="1"/>
          </p:cNvSpPr>
          <p:nvPr>
            <p:ph type="pic" idx="1"/>
          </p:nvPr>
        </p:nvSpPr>
        <p:spPr>
          <a:xfrm>
            <a:off x="4146550" y="1053254"/>
            <a:ext cx="4937760" cy="5198533"/>
          </a:xfrm>
        </p:spPr>
        <p:txBody>
          <a:bodyPr/>
          <a:lstStyle>
            <a:lvl1pPr marL="0" indent="0">
              <a:buNone/>
              <a:defRPr sz="2560"/>
            </a:lvl1pPr>
            <a:lvl2pPr marL="365760" indent="0">
              <a:buNone/>
              <a:defRPr sz="2240"/>
            </a:lvl2pPr>
            <a:lvl3pPr marL="731520" indent="0">
              <a:buNone/>
              <a:defRPr sz="1920"/>
            </a:lvl3pPr>
            <a:lvl4pPr marL="1097280" indent="0">
              <a:buNone/>
              <a:defRPr sz="1600"/>
            </a:lvl4pPr>
            <a:lvl5pPr marL="1463040" indent="0">
              <a:buNone/>
              <a:defRPr sz="1600"/>
            </a:lvl5pPr>
            <a:lvl6pPr marL="1828800" indent="0">
              <a:buNone/>
              <a:defRPr sz="1600"/>
            </a:lvl6pPr>
            <a:lvl7pPr marL="2194560" indent="0">
              <a:buNone/>
              <a:defRPr sz="1600"/>
            </a:lvl7pPr>
            <a:lvl8pPr marL="2560320" indent="0">
              <a:buNone/>
              <a:defRPr sz="1600"/>
            </a:lvl8pPr>
            <a:lvl9pPr marL="2926080" indent="0">
              <a:buNone/>
              <a:defRPr sz="1600"/>
            </a:lvl9pPr>
          </a:lstStyle>
          <a:p>
            <a:endParaRPr lang="en-GB"/>
          </a:p>
        </p:txBody>
      </p:sp>
      <p:sp>
        <p:nvSpPr>
          <p:cNvPr id="4" name="Text Placeholder 3">
            <a:extLst>
              <a:ext uri="{FF2B5EF4-FFF2-40B4-BE49-F238E27FC236}">
                <a16:creationId xmlns:a16="http://schemas.microsoft.com/office/drawing/2014/main" id="{1616CA74-E75B-EB5E-329B-09BDF4A82D4C}"/>
              </a:ext>
            </a:extLst>
          </p:cNvPr>
          <p:cNvSpPr>
            <a:spLocks noGrp="1"/>
          </p:cNvSpPr>
          <p:nvPr>
            <p:ph type="body" sz="half" idx="2"/>
          </p:nvPr>
        </p:nvSpPr>
        <p:spPr>
          <a:xfrm>
            <a:off x="671831" y="2194560"/>
            <a:ext cx="3145790" cy="4065694"/>
          </a:xfrm>
        </p:spPr>
        <p:txBody>
          <a:bodyPr/>
          <a:lstStyle>
            <a:lvl1pPr marL="0" indent="0">
              <a:buNone/>
              <a:defRPr sz="1280"/>
            </a:lvl1pPr>
            <a:lvl2pPr marL="365760" indent="0">
              <a:buNone/>
              <a:defRPr sz="1120"/>
            </a:lvl2pPr>
            <a:lvl3pPr marL="731520" indent="0">
              <a:buNone/>
              <a:defRPr sz="960"/>
            </a:lvl3pPr>
            <a:lvl4pPr marL="1097280" indent="0">
              <a:buNone/>
              <a:defRPr sz="800"/>
            </a:lvl4pPr>
            <a:lvl5pPr marL="1463040" indent="0">
              <a:buNone/>
              <a:defRPr sz="800"/>
            </a:lvl5pPr>
            <a:lvl6pPr marL="1828800" indent="0">
              <a:buNone/>
              <a:defRPr sz="800"/>
            </a:lvl6pPr>
            <a:lvl7pPr marL="2194560" indent="0">
              <a:buNone/>
              <a:defRPr sz="800"/>
            </a:lvl7pPr>
            <a:lvl8pPr marL="2560320" indent="0">
              <a:buNone/>
              <a:defRPr sz="800"/>
            </a:lvl8pPr>
            <a:lvl9pPr marL="2926080" indent="0">
              <a:buNone/>
              <a:defRPr sz="800"/>
            </a:lvl9pPr>
          </a:lstStyle>
          <a:p>
            <a:pPr lvl="0"/>
            <a:r>
              <a:rPr lang="en-GB"/>
              <a:t>Click to edit Master text styles</a:t>
            </a:r>
          </a:p>
        </p:txBody>
      </p:sp>
      <p:sp>
        <p:nvSpPr>
          <p:cNvPr id="5" name="Date Placeholder 4">
            <a:extLst>
              <a:ext uri="{FF2B5EF4-FFF2-40B4-BE49-F238E27FC236}">
                <a16:creationId xmlns:a16="http://schemas.microsoft.com/office/drawing/2014/main" id="{CE6BE6A4-2251-FC2D-9BC7-E5FEC5A9AEC7}"/>
              </a:ext>
            </a:extLst>
          </p:cNvPr>
          <p:cNvSpPr>
            <a:spLocks noGrp="1"/>
          </p:cNvSpPr>
          <p:nvPr>
            <p:ph type="dt" sz="half" idx="10"/>
          </p:nvPr>
        </p:nvSpPr>
        <p:spPr/>
        <p:txBody>
          <a:bodyPr/>
          <a:lstStyle/>
          <a:p>
            <a:fld id="{4B57D4D8-93F1-4640-A123-954F07121621}" type="datetimeFigureOut">
              <a:rPr lang="en-GB" smtClean="0"/>
              <a:t>29/01/2025</a:t>
            </a:fld>
            <a:endParaRPr lang="en-GB"/>
          </a:p>
        </p:txBody>
      </p:sp>
      <p:sp>
        <p:nvSpPr>
          <p:cNvPr id="6" name="Footer Placeholder 5">
            <a:extLst>
              <a:ext uri="{FF2B5EF4-FFF2-40B4-BE49-F238E27FC236}">
                <a16:creationId xmlns:a16="http://schemas.microsoft.com/office/drawing/2014/main" id="{AFAD4FFB-F323-5088-E72C-EBF56FAA5C1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C9AD87F-7DA7-C6CC-BC56-04761D2FB111}"/>
              </a:ext>
            </a:extLst>
          </p:cNvPr>
          <p:cNvSpPr>
            <a:spLocks noGrp="1"/>
          </p:cNvSpPr>
          <p:nvPr>
            <p:ph type="sldNum" sz="quarter" idx="12"/>
          </p:nvPr>
        </p:nvSpPr>
        <p:spPr/>
        <p:txBody>
          <a:bodyPr/>
          <a:lstStyle/>
          <a:p>
            <a:fld id="{F088F19D-C4FB-44E8-B713-7B3083B75318}" type="slidenum">
              <a:rPr lang="en-GB" smtClean="0"/>
              <a:t>‹#›</a:t>
            </a:fld>
            <a:endParaRPr lang="en-GB"/>
          </a:p>
        </p:txBody>
      </p:sp>
    </p:spTree>
    <p:extLst>
      <p:ext uri="{BB962C8B-B14F-4D97-AF65-F5344CB8AC3E}">
        <p14:creationId xmlns:p14="http://schemas.microsoft.com/office/powerpoint/2010/main" val="487354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81A52-E655-E30D-9E76-41FF2340EA9C}"/>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1558E14D-92C3-0E71-8C31-D98A506AB06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BC3830C-EF64-D7D4-7DA1-B5187A72310F}"/>
              </a:ext>
            </a:extLst>
          </p:cNvPr>
          <p:cNvSpPr>
            <a:spLocks noGrp="1"/>
          </p:cNvSpPr>
          <p:nvPr>
            <p:ph type="dt" sz="half" idx="10"/>
          </p:nvPr>
        </p:nvSpPr>
        <p:spPr/>
        <p:txBody>
          <a:bodyPr/>
          <a:lstStyle/>
          <a:p>
            <a:fld id="{4B57D4D8-93F1-4640-A123-954F07121621}" type="datetimeFigureOut">
              <a:rPr lang="en-GB" smtClean="0"/>
              <a:t>29/01/2025</a:t>
            </a:fld>
            <a:endParaRPr lang="en-GB"/>
          </a:p>
        </p:txBody>
      </p:sp>
      <p:sp>
        <p:nvSpPr>
          <p:cNvPr id="5" name="Footer Placeholder 4">
            <a:extLst>
              <a:ext uri="{FF2B5EF4-FFF2-40B4-BE49-F238E27FC236}">
                <a16:creationId xmlns:a16="http://schemas.microsoft.com/office/drawing/2014/main" id="{1C2B408A-9048-2C3F-4B7F-E5AD1043417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45CD214-37DD-F9C5-9E8C-ED6D2D301B6F}"/>
              </a:ext>
            </a:extLst>
          </p:cNvPr>
          <p:cNvSpPr>
            <a:spLocks noGrp="1"/>
          </p:cNvSpPr>
          <p:nvPr>
            <p:ph type="sldNum" sz="quarter" idx="12"/>
          </p:nvPr>
        </p:nvSpPr>
        <p:spPr/>
        <p:txBody>
          <a:bodyPr/>
          <a:lstStyle/>
          <a:p>
            <a:fld id="{F088F19D-C4FB-44E8-B713-7B3083B75318}" type="slidenum">
              <a:rPr lang="en-GB" smtClean="0"/>
              <a:t>‹#›</a:t>
            </a:fld>
            <a:endParaRPr lang="en-GB"/>
          </a:p>
        </p:txBody>
      </p:sp>
    </p:spTree>
    <p:extLst>
      <p:ext uri="{BB962C8B-B14F-4D97-AF65-F5344CB8AC3E}">
        <p14:creationId xmlns:p14="http://schemas.microsoft.com/office/powerpoint/2010/main" val="290445906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4434264-334F-55C9-D31E-FB5D080458CE}"/>
              </a:ext>
            </a:extLst>
          </p:cNvPr>
          <p:cNvSpPr>
            <a:spLocks noGrp="1"/>
          </p:cNvSpPr>
          <p:nvPr>
            <p:ph type="title" orient="vert"/>
          </p:nvPr>
        </p:nvSpPr>
        <p:spPr>
          <a:xfrm>
            <a:off x="6979920" y="389467"/>
            <a:ext cx="2103120" cy="6199294"/>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4D668A47-2870-CAD1-A9CC-D83DF01FA50D}"/>
              </a:ext>
            </a:extLst>
          </p:cNvPr>
          <p:cNvSpPr>
            <a:spLocks noGrp="1"/>
          </p:cNvSpPr>
          <p:nvPr>
            <p:ph type="body" orient="vert" idx="1"/>
          </p:nvPr>
        </p:nvSpPr>
        <p:spPr>
          <a:xfrm>
            <a:off x="670560" y="389467"/>
            <a:ext cx="6187440" cy="6199294"/>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42AC3F6-A3E6-AF50-F0D1-A71D8864D8CB}"/>
              </a:ext>
            </a:extLst>
          </p:cNvPr>
          <p:cNvSpPr>
            <a:spLocks noGrp="1"/>
          </p:cNvSpPr>
          <p:nvPr>
            <p:ph type="dt" sz="half" idx="10"/>
          </p:nvPr>
        </p:nvSpPr>
        <p:spPr/>
        <p:txBody>
          <a:bodyPr/>
          <a:lstStyle/>
          <a:p>
            <a:fld id="{4B57D4D8-93F1-4640-A123-954F07121621}" type="datetimeFigureOut">
              <a:rPr lang="en-GB" smtClean="0"/>
              <a:t>29/01/2025</a:t>
            </a:fld>
            <a:endParaRPr lang="en-GB"/>
          </a:p>
        </p:txBody>
      </p:sp>
      <p:sp>
        <p:nvSpPr>
          <p:cNvPr id="5" name="Footer Placeholder 4">
            <a:extLst>
              <a:ext uri="{FF2B5EF4-FFF2-40B4-BE49-F238E27FC236}">
                <a16:creationId xmlns:a16="http://schemas.microsoft.com/office/drawing/2014/main" id="{C37DBD9C-5E85-C247-60A9-F5172E3287E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9BABC07-9517-FE80-6A2D-D84A0AF6A51E}"/>
              </a:ext>
            </a:extLst>
          </p:cNvPr>
          <p:cNvSpPr>
            <a:spLocks noGrp="1"/>
          </p:cNvSpPr>
          <p:nvPr>
            <p:ph type="sldNum" sz="quarter" idx="12"/>
          </p:nvPr>
        </p:nvSpPr>
        <p:spPr/>
        <p:txBody>
          <a:bodyPr/>
          <a:lstStyle/>
          <a:p>
            <a:fld id="{F088F19D-C4FB-44E8-B713-7B3083B75318}" type="slidenum">
              <a:rPr lang="en-GB" smtClean="0"/>
              <a:t>‹#›</a:t>
            </a:fld>
            <a:endParaRPr lang="en-GB"/>
          </a:p>
        </p:txBody>
      </p:sp>
    </p:spTree>
    <p:extLst>
      <p:ext uri="{BB962C8B-B14F-4D97-AF65-F5344CB8AC3E}">
        <p14:creationId xmlns:p14="http://schemas.microsoft.com/office/powerpoint/2010/main" val="11383642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eal Lin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7929880" y="357294"/>
            <a:ext cx="1526540" cy="823930"/>
          </a:xfrm>
          <a:prstGeom prst="rect">
            <a:avLst/>
          </a:prstGeom>
        </p:spPr>
      </p:pic>
      <p:sp>
        <p:nvSpPr>
          <p:cNvPr id="4" name="Rectangle 3">
            <a:extLst>
              <a:ext uri="{FF2B5EF4-FFF2-40B4-BE49-F238E27FC236}">
                <a16:creationId xmlns:a16="http://schemas.microsoft.com/office/drawing/2014/main" id="{F76B9A54-5AEA-DD47-9624-49782F5B253F}"/>
              </a:ext>
            </a:extLst>
          </p:cNvPr>
          <p:cNvSpPr/>
          <p:nvPr userDrawn="1"/>
        </p:nvSpPr>
        <p:spPr>
          <a:xfrm>
            <a:off x="-1" y="6959599"/>
            <a:ext cx="9753601" cy="3556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857415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9AE2D-0B9E-B323-43B7-0CD7CE6DF2E0}"/>
              </a:ext>
            </a:extLst>
          </p:cNvPr>
          <p:cNvSpPr>
            <a:spLocks noGrp="1"/>
          </p:cNvSpPr>
          <p:nvPr>
            <p:ph type="ctrTitle"/>
          </p:nvPr>
        </p:nvSpPr>
        <p:spPr>
          <a:xfrm>
            <a:off x="1219200" y="1197187"/>
            <a:ext cx="7315200" cy="2546773"/>
          </a:xfrm>
        </p:spPr>
        <p:txBody>
          <a:bodyPr anchor="b"/>
          <a:lstStyle>
            <a:lvl1pPr algn="ctr">
              <a:defRPr sz="4800"/>
            </a:lvl1pPr>
          </a:lstStyle>
          <a:p>
            <a:r>
              <a:rPr lang="en-US"/>
              <a:t>Click to edit Master title style</a:t>
            </a:r>
            <a:endParaRPr lang="en-GB"/>
          </a:p>
        </p:txBody>
      </p:sp>
      <p:sp>
        <p:nvSpPr>
          <p:cNvPr id="3" name="Subtitle 2">
            <a:extLst>
              <a:ext uri="{FF2B5EF4-FFF2-40B4-BE49-F238E27FC236}">
                <a16:creationId xmlns:a16="http://schemas.microsoft.com/office/drawing/2014/main" id="{82B510B3-D867-37E2-A1C7-E6059C55C3AD}"/>
              </a:ext>
            </a:extLst>
          </p:cNvPr>
          <p:cNvSpPr>
            <a:spLocks noGrp="1"/>
          </p:cNvSpPr>
          <p:nvPr>
            <p:ph type="subTitle" idx="1"/>
          </p:nvPr>
        </p:nvSpPr>
        <p:spPr>
          <a:xfrm>
            <a:off x="1219200" y="3842174"/>
            <a:ext cx="7315200" cy="1766146"/>
          </a:xfrm>
        </p:spPr>
        <p:txBody>
          <a:bodyPr/>
          <a:lstStyle>
            <a:lvl1pPr marL="0" indent="0" algn="ctr">
              <a:buNone/>
              <a:defRPr sz="1920"/>
            </a:lvl1pPr>
            <a:lvl2pPr marL="365760" indent="0" algn="ctr">
              <a:buNone/>
              <a:defRPr sz="1600"/>
            </a:lvl2pPr>
            <a:lvl3pPr marL="731520" indent="0" algn="ctr">
              <a:buNone/>
              <a:defRPr sz="1440"/>
            </a:lvl3pPr>
            <a:lvl4pPr marL="1097280" indent="0" algn="ctr">
              <a:buNone/>
              <a:defRPr sz="1280"/>
            </a:lvl4pPr>
            <a:lvl5pPr marL="1463040" indent="0" algn="ctr">
              <a:buNone/>
              <a:defRPr sz="1280"/>
            </a:lvl5pPr>
            <a:lvl6pPr marL="1828800" indent="0" algn="ctr">
              <a:buNone/>
              <a:defRPr sz="1280"/>
            </a:lvl6pPr>
            <a:lvl7pPr marL="2194560" indent="0" algn="ctr">
              <a:buNone/>
              <a:defRPr sz="1280"/>
            </a:lvl7pPr>
            <a:lvl8pPr marL="2560320" indent="0" algn="ctr">
              <a:buNone/>
              <a:defRPr sz="1280"/>
            </a:lvl8pPr>
            <a:lvl9pPr marL="2926080" indent="0" algn="ctr">
              <a:buNone/>
              <a:defRPr sz="128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6A41971-14E3-2A2B-2F89-591BCC2EF997}"/>
              </a:ext>
            </a:extLst>
          </p:cNvPr>
          <p:cNvSpPr>
            <a:spLocks noGrp="1"/>
          </p:cNvSpPr>
          <p:nvPr>
            <p:ph type="dt" sz="half" idx="10"/>
          </p:nvPr>
        </p:nvSpPr>
        <p:spPr/>
        <p:txBody>
          <a:bodyPr/>
          <a:lstStyle/>
          <a:p>
            <a:fld id="{94097BE3-E00B-449B-BC2B-7F0BE5615DF5}" type="datetimeFigureOut">
              <a:rPr lang="en-GB" smtClean="0"/>
              <a:t>29/01/2025</a:t>
            </a:fld>
            <a:endParaRPr lang="en-GB"/>
          </a:p>
        </p:txBody>
      </p:sp>
      <p:sp>
        <p:nvSpPr>
          <p:cNvPr id="5" name="Footer Placeholder 4">
            <a:extLst>
              <a:ext uri="{FF2B5EF4-FFF2-40B4-BE49-F238E27FC236}">
                <a16:creationId xmlns:a16="http://schemas.microsoft.com/office/drawing/2014/main" id="{857269C9-193B-CC4E-EC54-D2C0EB8A649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7831E07-7C8E-4E39-308C-FF7754F32278}"/>
              </a:ext>
            </a:extLst>
          </p:cNvPr>
          <p:cNvSpPr>
            <a:spLocks noGrp="1"/>
          </p:cNvSpPr>
          <p:nvPr>
            <p:ph type="sldNum" sz="quarter" idx="12"/>
          </p:nvPr>
        </p:nvSpPr>
        <p:spPr/>
        <p:txBody>
          <a:bodyPr/>
          <a:lstStyle/>
          <a:p>
            <a:fld id="{ED94905C-5631-437D-8BDC-21283B494064}" type="slidenum">
              <a:rPr lang="en-GB" smtClean="0"/>
              <a:t>‹#›</a:t>
            </a:fld>
            <a:endParaRPr lang="en-GB"/>
          </a:p>
        </p:txBody>
      </p:sp>
    </p:spTree>
    <p:extLst>
      <p:ext uri="{BB962C8B-B14F-4D97-AF65-F5344CB8AC3E}">
        <p14:creationId xmlns:p14="http://schemas.microsoft.com/office/powerpoint/2010/main" val="405994870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CC08E-3B77-7F8B-7F8C-4E2BBF52890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DD92F6A-B4C5-C04D-68B9-9BC653DD077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46B234B-9033-BDE1-48A1-5488BB08B048}"/>
              </a:ext>
            </a:extLst>
          </p:cNvPr>
          <p:cNvSpPr>
            <a:spLocks noGrp="1"/>
          </p:cNvSpPr>
          <p:nvPr>
            <p:ph type="dt" sz="half" idx="10"/>
          </p:nvPr>
        </p:nvSpPr>
        <p:spPr/>
        <p:txBody>
          <a:bodyPr/>
          <a:lstStyle/>
          <a:p>
            <a:fld id="{94097BE3-E00B-449B-BC2B-7F0BE5615DF5}" type="datetimeFigureOut">
              <a:rPr lang="en-GB" smtClean="0"/>
              <a:t>29/01/2025</a:t>
            </a:fld>
            <a:endParaRPr lang="en-GB"/>
          </a:p>
        </p:txBody>
      </p:sp>
      <p:sp>
        <p:nvSpPr>
          <p:cNvPr id="5" name="Footer Placeholder 4">
            <a:extLst>
              <a:ext uri="{FF2B5EF4-FFF2-40B4-BE49-F238E27FC236}">
                <a16:creationId xmlns:a16="http://schemas.microsoft.com/office/drawing/2014/main" id="{FB578764-4FB2-C126-9D83-180ED7F582D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EB47C26-2B21-0EB6-07DD-E14CB6E08E74}"/>
              </a:ext>
            </a:extLst>
          </p:cNvPr>
          <p:cNvSpPr>
            <a:spLocks noGrp="1"/>
          </p:cNvSpPr>
          <p:nvPr>
            <p:ph type="sldNum" sz="quarter" idx="12"/>
          </p:nvPr>
        </p:nvSpPr>
        <p:spPr/>
        <p:txBody>
          <a:bodyPr/>
          <a:lstStyle/>
          <a:p>
            <a:fld id="{ED94905C-5631-437D-8BDC-21283B494064}" type="slidenum">
              <a:rPr lang="en-GB" smtClean="0"/>
              <a:t>‹#›</a:t>
            </a:fld>
            <a:endParaRPr lang="en-GB"/>
          </a:p>
        </p:txBody>
      </p:sp>
    </p:spTree>
    <p:extLst>
      <p:ext uri="{BB962C8B-B14F-4D97-AF65-F5344CB8AC3E}">
        <p14:creationId xmlns:p14="http://schemas.microsoft.com/office/powerpoint/2010/main" val="22357414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64B07-34FC-F6C2-7D37-1F946352AF1B}"/>
              </a:ext>
            </a:extLst>
          </p:cNvPr>
          <p:cNvSpPr>
            <a:spLocks noGrp="1"/>
          </p:cNvSpPr>
          <p:nvPr>
            <p:ph type="title"/>
          </p:nvPr>
        </p:nvSpPr>
        <p:spPr>
          <a:xfrm>
            <a:off x="665480" y="1823721"/>
            <a:ext cx="8412480" cy="3042919"/>
          </a:xfrm>
        </p:spPr>
        <p:txBody>
          <a:bodyPr anchor="b"/>
          <a:lstStyle>
            <a:lvl1pPr>
              <a:defRPr sz="48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06F2947-3D0C-8C57-882B-4E707F783A05}"/>
              </a:ext>
            </a:extLst>
          </p:cNvPr>
          <p:cNvSpPr>
            <a:spLocks noGrp="1"/>
          </p:cNvSpPr>
          <p:nvPr>
            <p:ph type="body" idx="1"/>
          </p:nvPr>
        </p:nvSpPr>
        <p:spPr>
          <a:xfrm>
            <a:off x="665480" y="4895428"/>
            <a:ext cx="8412480" cy="1600199"/>
          </a:xfrm>
        </p:spPr>
        <p:txBody>
          <a:bodyPr/>
          <a:lstStyle>
            <a:lvl1pPr marL="0" indent="0">
              <a:buNone/>
              <a:defRPr sz="1920">
                <a:solidFill>
                  <a:schemeClr val="tx1">
                    <a:tint val="75000"/>
                  </a:schemeClr>
                </a:solidFill>
              </a:defRPr>
            </a:lvl1pPr>
            <a:lvl2pPr marL="365760" indent="0">
              <a:buNone/>
              <a:defRPr sz="1600">
                <a:solidFill>
                  <a:schemeClr val="tx1">
                    <a:tint val="75000"/>
                  </a:schemeClr>
                </a:solidFill>
              </a:defRPr>
            </a:lvl2pPr>
            <a:lvl3pPr marL="731520" indent="0">
              <a:buNone/>
              <a:defRPr sz="1440">
                <a:solidFill>
                  <a:schemeClr val="tx1">
                    <a:tint val="75000"/>
                  </a:schemeClr>
                </a:solidFill>
              </a:defRPr>
            </a:lvl3pPr>
            <a:lvl4pPr marL="1097280" indent="0">
              <a:buNone/>
              <a:defRPr sz="1280">
                <a:solidFill>
                  <a:schemeClr val="tx1">
                    <a:tint val="75000"/>
                  </a:schemeClr>
                </a:solidFill>
              </a:defRPr>
            </a:lvl4pPr>
            <a:lvl5pPr marL="1463040" indent="0">
              <a:buNone/>
              <a:defRPr sz="1280">
                <a:solidFill>
                  <a:schemeClr val="tx1">
                    <a:tint val="75000"/>
                  </a:schemeClr>
                </a:solidFill>
              </a:defRPr>
            </a:lvl5pPr>
            <a:lvl6pPr marL="1828800" indent="0">
              <a:buNone/>
              <a:defRPr sz="1280">
                <a:solidFill>
                  <a:schemeClr val="tx1">
                    <a:tint val="75000"/>
                  </a:schemeClr>
                </a:solidFill>
              </a:defRPr>
            </a:lvl6pPr>
            <a:lvl7pPr marL="2194560" indent="0">
              <a:buNone/>
              <a:defRPr sz="1280">
                <a:solidFill>
                  <a:schemeClr val="tx1">
                    <a:tint val="75000"/>
                  </a:schemeClr>
                </a:solidFill>
              </a:defRPr>
            </a:lvl7pPr>
            <a:lvl8pPr marL="2560320" indent="0">
              <a:buNone/>
              <a:defRPr sz="1280">
                <a:solidFill>
                  <a:schemeClr val="tx1">
                    <a:tint val="75000"/>
                  </a:schemeClr>
                </a:solidFill>
              </a:defRPr>
            </a:lvl8pPr>
            <a:lvl9pPr marL="2926080" indent="0">
              <a:buNone/>
              <a:defRPr sz="128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3DE49E4-CE71-16E9-4393-DF2CB98BDF09}"/>
              </a:ext>
            </a:extLst>
          </p:cNvPr>
          <p:cNvSpPr>
            <a:spLocks noGrp="1"/>
          </p:cNvSpPr>
          <p:nvPr>
            <p:ph type="dt" sz="half" idx="10"/>
          </p:nvPr>
        </p:nvSpPr>
        <p:spPr/>
        <p:txBody>
          <a:bodyPr/>
          <a:lstStyle/>
          <a:p>
            <a:fld id="{94097BE3-E00B-449B-BC2B-7F0BE5615DF5}" type="datetimeFigureOut">
              <a:rPr lang="en-GB" smtClean="0"/>
              <a:t>29/01/2025</a:t>
            </a:fld>
            <a:endParaRPr lang="en-GB"/>
          </a:p>
        </p:txBody>
      </p:sp>
      <p:sp>
        <p:nvSpPr>
          <p:cNvPr id="5" name="Footer Placeholder 4">
            <a:extLst>
              <a:ext uri="{FF2B5EF4-FFF2-40B4-BE49-F238E27FC236}">
                <a16:creationId xmlns:a16="http://schemas.microsoft.com/office/drawing/2014/main" id="{EE068ACD-A4A2-A8B8-164F-9B0253CF589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06DEF17-AA02-94E4-0934-030C9D5473E4}"/>
              </a:ext>
            </a:extLst>
          </p:cNvPr>
          <p:cNvSpPr>
            <a:spLocks noGrp="1"/>
          </p:cNvSpPr>
          <p:nvPr>
            <p:ph type="sldNum" sz="quarter" idx="12"/>
          </p:nvPr>
        </p:nvSpPr>
        <p:spPr/>
        <p:txBody>
          <a:bodyPr/>
          <a:lstStyle/>
          <a:p>
            <a:fld id="{ED94905C-5631-437D-8BDC-21283B494064}" type="slidenum">
              <a:rPr lang="en-GB" smtClean="0"/>
              <a:t>‹#›</a:t>
            </a:fld>
            <a:endParaRPr lang="en-GB"/>
          </a:p>
        </p:txBody>
      </p:sp>
    </p:spTree>
    <p:extLst>
      <p:ext uri="{BB962C8B-B14F-4D97-AF65-F5344CB8AC3E}">
        <p14:creationId xmlns:p14="http://schemas.microsoft.com/office/powerpoint/2010/main" val="16747120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591E13-283B-A3D4-DD2A-5591E2D5905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30E9321-8F09-DA87-742F-672461792C37}"/>
              </a:ext>
            </a:extLst>
          </p:cNvPr>
          <p:cNvSpPr>
            <a:spLocks noGrp="1"/>
          </p:cNvSpPr>
          <p:nvPr>
            <p:ph sz="half" idx="1"/>
          </p:nvPr>
        </p:nvSpPr>
        <p:spPr>
          <a:xfrm>
            <a:off x="670560" y="1947333"/>
            <a:ext cx="4145280" cy="46414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03A3ECE-DFF7-6384-DC07-A561497F66EF}"/>
              </a:ext>
            </a:extLst>
          </p:cNvPr>
          <p:cNvSpPr>
            <a:spLocks noGrp="1"/>
          </p:cNvSpPr>
          <p:nvPr>
            <p:ph sz="half" idx="2"/>
          </p:nvPr>
        </p:nvSpPr>
        <p:spPr>
          <a:xfrm>
            <a:off x="4937760" y="1947333"/>
            <a:ext cx="4145280" cy="46414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287630C-F897-2937-A6D6-B989E737BD45}"/>
              </a:ext>
            </a:extLst>
          </p:cNvPr>
          <p:cNvSpPr>
            <a:spLocks noGrp="1"/>
          </p:cNvSpPr>
          <p:nvPr>
            <p:ph type="dt" sz="half" idx="10"/>
          </p:nvPr>
        </p:nvSpPr>
        <p:spPr/>
        <p:txBody>
          <a:bodyPr/>
          <a:lstStyle/>
          <a:p>
            <a:fld id="{94097BE3-E00B-449B-BC2B-7F0BE5615DF5}" type="datetimeFigureOut">
              <a:rPr lang="en-GB" smtClean="0"/>
              <a:t>29/01/2025</a:t>
            </a:fld>
            <a:endParaRPr lang="en-GB"/>
          </a:p>
        </p:txBody>
      </p:sp>
      <p:sp>
        <p:nvSpPr>
          <p:cNvPr id="6" name="Footer Placeholder 5">
            <a:extLst>
              <a:ext uri="{FF2B5EF4-FFF2-40B4-BE49-F238E27FC236}">
                <a16:creationId xmlns:a16="http://schemas.microsoft.com/office/drawing/2014/main" id="{0F018557-AF68-0195-140F-73364F8C5AF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876C4DC-609E-3E1A-2768-271F30FDB2FE}"/>
              </a:ext>
            </a:extLst>
          </p:cNvPr>
          <p:cNvSpPr>
            <a:spLocks noGrp="1"/>
          </p:cNvSpPr>
          <p:nvPr>
            <p:ph type="sldNum" sz="quarter" idx="12"/>
          </p:nvPr>
        </p:nvSpPr>
        <p:spPr/>
        <p:txBody>
          <a:bodyPr/>
          <a:lstStyle/>
          <a:p>
            <a:fld id="{ED94905C-5631-437D-8BDC-21283B494064}" type="slidenum">
              <a:rPr lang="en-GB" smtClean="0"/>
              <a:t>‹#›</a:t>
            </a:fld>
            <a:endParaRPr lang="en-GB"/>
          </a:p>
        </p:txBody>
      </p:sp>
    </p:spTree>
    <p:extLst>
      <p:ext uri="{BB962C8B-B14F-4D97-AF65-F5344CB8AC3E}">
        <p14:creationId xmlns:p14="http://schemas.microsoft.com/office/powerpoint/2010/main" val="35466521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46811-8033-D8E7-766D-D4D4965E1567}"/>
              </a:ext>
            </a:extLst>
          </p:cNvPr>
          <p:cNvSpPr>
            <a:spLocks noGrp="1"/>
          </p:cNvSpPr>
          <p:nvPr>
            <p:ph type="title"/>
          </p:nvPr>
        </p:nvSpPr>
        <p:spPr>
          <a:xfrm>
            <a:off x="671830" y="389467"/>
            <a:ext cx="8412480" cy="1413934"/>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2FD74EE-640B-682F-6C4A-57DD055DA4CB}"/>
              </a:ext>
            </a:extLst>
          </p:cNvPr>
          <p:cNvSpPr>
            <a:spLocks noGrp="1"/>
          </p:cNvSpPr>
          <p:nvPr>
            <p:ph type="body" idx="1"/>
          </p:nvPr>
        </p:nvSpPr>
        <p:spPr>
          <a:xfrm>
            <a:off x="671831" y="1793241"/>
            <a:ext cx="4126230" cy="878839"/>
          </a:xfrm>
        </p:spPr>
        <p:txBody>
          <a:bodyPr anchor="b"/>
          <a:lstStyle>
            <a:lvl1pPr marL="0" indent="0">
              <a:buNone/>
              <a:defRPr sz="1920" b="1"/>
            </a:lvl1pPr>
            <a:lvl2pPr marL="365760" indent="0">
              <a:buNone/>
              <a:defRPr sz="1600" b="1"/>
            </a:lvl2pPr>
            <a:lvl3pPr marL="731520" indent="0">
              <a:buNone/>
              <a:defRPr sz="1440" b="1"/>
            </a:lvl3pPr>
            <a:lvl4pPr marL="1097280" indent="0">
              <a:buNone/>
              <a:defRPr sz="1280" b="1"/>
            </a:lvl4pPr>
            <a:lvl5pPr marL="1463040" indent="0">
              <a:buNone/>
              <a:defRPr sz="1280" b="1"/>
            </a:lvl5pPr>
            <a:lvl6pPr marL="1828800" indent="0">
              <a:buNone/>
              <a:defRPr sz="1280" b="1"/>
            </a:lvl6pPr>
            <a:lvl7pPr marL="2194560" indent="0">
              <a:buNone/>
              <a:defRPr sz="1280" b="1"/>
            </a:lvl7pPr>
            <a:lvl8pPr marL="2560320" indent="0">
              <a:buNone/>
              <a:defRPr sz="1280" b="1"/>
            </a:lvl8pPr>
            <a:lvl9pPr marL="2926080" indent="0">
              <a:buNone/>
              <a:defRPr sz="1280" b="1"/>
            </a:lvl9pPr>
          </a:lstStyle>
          <a:p>
            <a:pPr lvl="0"/>
            <a:r>
              <a:rPr lang="en-US"/>
              <a:t>Click to edit Master text styles</a:t>
            </a:r>
          </a:p>
        </p:txBody>
      </p:sp>
      <p:sp>
        <p:nvSpPr>
          <p:cNvPr id="4" name="Content Placeholder 3">
            <a:extLst>
              <a:ext uri="{FF2B5EF4-FFF2-40B4-BE49-F238E27FC236}">
                <a16:creationId xmlns:a16="http://schemas.microsoft.com/office/drawing/2014/main" id="{FEC94B50-E2DE-D209-C120-6D5DA1329A0B}"/>
              </a:ext>
            </a:extLst>
          </p:cNvPr>
          <p:cNvSpPr>
            <a:spLocks noGrp="1"/>
          </p:cNvSpPr>
          <p:nvPr>
            <p:ph sz="half" idx="2"/>
          </p:nvPr>
        </p:nvSpPr>
        <p:spPr>
          <a:xfrm>
            <a:off x="671831" y="2672080"/>
            <a:ext cx="4126230" cy="39302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B8EAC4F-DF35-8C15-E412-25D3A922DE27}"/>
              </a:ext>
            </a:extLst>
          </p:cNvPr>
          <p:cNvSpPr>
            <a:spLocks noGrp="1"/>
          </p:cNvSpPr>
          <p:nvPr>
            <p:ph type="body" sz="quarter" idx="3"/>
          </p:nvPr>
        </p:nvSpPr>
        <p:spPr>
          <a:xfrm>
            <a:off x="4937760" y="1793241"/>
            <a:ext cx="4146550" cy="878839"/>
          </a:xfrm>
        </p:spPr>
        <p:txBody>
          <a:bodyPr anchor="b"/>
          <a:lstStyle>
            <a:lvl1pPr marL="0" indent="0">
              <a:buNone/>
              <a:defRPr sz="1920" b="1"/>
            </a:lvl1pPr>
            <a:lvl2pPr marL="365760" indent="0">
              <a:buNone/>
              <a:defRPr sz="1600" b="1"/>
            </a:lvl2pPr>
            <a:lvl3pPr marL="731520" indent="0">
              <a:buNone/>
              <a:defRPr sz="1440" b="1"/>
            </a:lvl3pPr>
            <a:lvl4pPr marL="1097280" indent="0">
              <a:buNone/>
              <a:defRPr sz="1280" b="1"/>
            </a:lvl4pPr>
            <a:lvl5pPr marL="1463040" indent="0">
              <a:buNone/>
              <a:defRPr sz="1280" b="1"/>
            </a:lvl5pPr>
            <a:lvl6pPr marL="1828800" indent="0">
              <a:buNone/>
              <a:defRPr sz="1280" b="1"/>
            </a:lvl6pPr>
            <a:lvl7pPr marL="2194560" indent="0">
              <a:buNone/>
              <a:defRPr sz="1280" b="1"/>
            </a:lvl7pPr>
            <a:lvl8pPr marL="2560320" indent="0">
              <a:buNone/>
              <a:defRPr sz="1280" b="1"/>
            </a:lvl8pPr>
            <a:lvl9pPr marL="2926080" indent="0">
              <a:buNone/>
              <a:defRPr sz="1280" b="1"/>
            </a:lvl9pPr>
          </a:lstStyle>
          <a:p>
            <a:pPr lvl="0"/>
            <a:r>
              <a:rPr lang="en-US"/>
              <a:t>Click to edit Master text styles</a:t>
            </a:r>
          </a:p>
        </p:txBody>
      </p:sp>
      <p:sp>
        <p:nvSpPr>
          <p:cNvPr id="6" name="Content Placeholder 5">
            <a:extLst>
              <a:ext uri="{FF2B5EF4-FFF2-40B4-BE49-F238E27FC236}">
                <a16:creationId xmlns:a16="http://schemas.microsoft.com/office/drawing/2014/main" id="{A6FC7600-9372-7AE1-AF52-ECE09A6C63CB}"/>
              </a:ext>
            </a:extLst>
          </p:cNvPr>
          <p:cNvSpPr>
            <a:spLocks noGrp="1"/>
          </p:cNvSpPr>
          <p:nvPr>
            <p:ph sz="quarter" idx="4"/>
          </p:nvPr>
        </p:nvSpPr>
        <p:spPr>
          <a:xfrm>
            <a:off x="4937760" y="2672080"/>
            <a:ext cx="4146550" cy="39302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11E174E-F92C-4681-5434-BA5A7BEA1942}"/>
              </a:ext>
            </a:extLst>
          </p:cNvPr>
          <p:cNvSpPr>
            <a:spLocks noGrp="1"/>
          </p:cNvSpPr>
          <p:nvPr>
            <p:ph type="dt" sz="half" idx="10"/>
          </p:nvPr>
        </p:nvSpPr>
        <p:spPr/>
        <p:txBody>
          <a:bodyPr/>
          <a:lstStyle/>
          <a:p>
            <a:fld id="{94097BE3-E00B-449B-BC2B-7F0BE5615DF5}" type="datetimeFigureOut">
              <a:rPr lang="en-GB" smtClean="0"/>
              <a:t>29/01/2025</a:t>
            </a:fld>
            <a:endParaRPr lang="en-GB"/>
          </a:p>
        </p:txBody>
      </p:sp>
      <p:sp>
        <p:nvSpPr>
          <p:cNvPr id="8" name="Footer Placeholder 7">
            <a:extLst>
              <a:ext uri="{FF2B5EF4-FFF2-40B4-BE49-F238E27FC236}">
                <a16:creationId xmlns:a16="http://schemas.microsoft.com/office/drawing/2014/main" id="{25275FD4-E69C-1B85-8B75-A37F74F294E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BA367EF-67F6-918B-C136-BB3CB6694227}"/>
              </a:ext>
            </a:extLst>
          </p:cNvPr>
          <p:cNvSpPr>
            <a:spLocks noGrp="1"/>
          </p:cNvSpPr>
          <p:nvPr>
            <p:ph type="sldNum" sz="quarter" idx="12"/>
          </p:nvPr>
        </p:nvSpPr>
        <p:spPr/>
        <p:txBody>
          <a:bodyPr/>
          <a:lstStyle/>
          <a:p>
            <a:fld id="{ED94905C-5631-437D-8BDC-21283B494064}" type="slidenum">
              <a:rPr lang="en-GB" smtClean="0"/>
              <a:t>‹#›</a:t>
            </a:fld>
            <a:endParaRPr lang="en-GB"/>
          </a:p>
        </p:txBody>
      </p:sp>
    </p:spTree>
    <p:extLst>
      <p:ext uri="{BB962C8B-B14F-4D97-AF65-F5344CB8AC3E}">
        <p14:creationId xmlns:p14="http://schemas.microsoft.com/office/powerpoint/2010/main" val="11680606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3C9666-453C-C50D-934F-65CD23008EE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26FB449-0BF6-A52C-8688-935D56BA04B7}"/>
              </a:ext>
            </a:extLst>
          </p:cNvPr>
          <p:cNvSpPr>
            <a:spLocks noGrp="1"/>
          </p:cNvSpPr>
          <p:nvPr>
            <p:ph type="dt" sz="half" idx="10"/>
          </p:nvPr>
        </p:nvSpPr>
        <p:spPr/>
        <p:txBody>
          <a:bodyPr/>
          <a:lstStyle/>
          <a:p>
            <a:fld id="{94097BE3-E00B-449B-BC2B-7F0BE5615DF5}" type="datetimeFigureOut">
              <a:rPr lang="en-GB" smtClean="0"/>
              <a:t>29/01/2025</a:t>
            </a:fld>
            <a:endParaRPr lang="en-GB"/>
          </a:p>
        </p:txBody>
      </p:sp>
      <p:sp>
        <p:nvSpPr>
          <p:cNvPr id="4" name="Footer Placeholder 3">
            <a:extLst>
              <a:ext uri="{FF2B5EF4-FFF2-40B4-BE49-F238E27FC236}">
                <a16:creationId xmlns:a16="http://schemas.microsoft.com/office/drawing/2014/main" id="{49A80A55-8DAD-9ECE-CF64-B0F96C0BE7E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3C98DD0-CCFF-E493-B267-9F573DFD01F9}"/>
              </a:ext>
            </a:extLst>
          </p:cNvPr>
          <p:cNvSpPr>
            <a:spLocks noGrp="1"/>
          </p:cNvSpPr>
          <p:nvPr>
            <p:ph type="sldNum" sz="quarter" idx="12"/>
          </p:nvPr>
        </p:nvSpPr>
        <p:spPr/>
        <p:txBody>
          <a:bodyPr/>
          <a:lstStyle/>
          <a:p>
            <a:fld id="{ED94905C-5631-437D-8BDC-21283B494064}" type="slidenum">
              <a:rPr lang="en-GB" smtClean="0"/>
              <a:t>‹#›</a:t>
            </a:fld>
            <a:endParaRPr lang="en-GB"/>
          </a:p>
        </p:txBody>
      </p:sp>
    </p:spTree>
    <p:extLst>
      <p:ext uri="{BB962C8B-B14F-4D97-AF65-F5344CB8AC3E}">
        <p14:creationId xmlns:p14="http://schemas.microsoft.com/office/powerpoint/2010/main" val="3104170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DB6E9ED-B7B7-F09D-6755-09B7B4233101}"/>
              </a:ext>
            </a:extLst>
          </p:cNvPr>
          <p:cNvSpPr>
            <a:spLocks noGrp="1"/>
          </p:cNvSpPr>
          <p:nvPr>
            <p:ph type="dt" sz="half" idx="10"/>
          </p:nvPr>
        </p:nvSpPr>
        <p:spPr/>
        <p:txBody>
          <a:bodyPr/>
          <a:lstStyle/>
          <a:p>
            <a:fld id="{94097BE3-E00B-449B-BC2B-7F0BE5615DF5}" type="datetimeFigureOut">
              <a:rPr lang="en-GB" smtClean="0"/>
              <a:t>29/01/2025</a:t>
            </a:fld>
            <a:endParaRPr lang="en-GB"/>
          </a:p>
        </p:txBody>
      </p:sp>
      <p:sp>
        <p:nvSpPr>
          <p:cNvPr id="3" name="Footer Placeholder 2">
            <a:extLst>
              <a:ext uri="{FF2B5EF4-FFF2-40B4-BE49-F238E27FC236}">
                <a16:creationId xmlns:a16="http://schemas.microsoft.com/office/drawing/2014/main" id="{8F9FB459-D162-B070-D331-E97206FFB23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CD8D182-5CEA-41E9-E0CE-E9B7E2F5FFCC}"/>
              </a:ext>
            </a:extLst>
          </p:cNvPr>
          <p:cNvSpPr>
            <a:spLocks noGrp="1"/>
          </p:cNvSpPr>
          <p:nvPr>
            <p:ph type="sldNum" sz="quarter" idx="12"/>
          </p:nvPr>
        </p:nvSpPr>
        <p:spPr/>
        <p:txBody>
          <a:bodyPr/>
          <a:lstStyle/>
          <a:p>
            <a:fld id="{ED94905C-5631-437D-8BDC-21283B494064}" type="slidenum">
              <a:rPr lang="en-GB" smtClean="0"/>
              <a:t>‹#›</a:t>
            </a:fld>
            <a:endParaRPr lang="en-GB"/>
          </a:p>
        </p:txBody>
      </p:sp>
    </p:spTree>
    <p:extLst>
      <p:ext uri="{BB962C8B-B14F-4D97-AF65-F5344CB8AC3E}">
        <p14:creationId xmlns:p14="http://schemas.microsoft.com/office/powerpoint/2010/main" val="4763625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EEDDF-0676-84F9-1339-2CC5F6B0146F}"/>
              </a:ext>
            </a:extLst>
          </p:cNvPr>
          <p:cNvSpPr>
            <a:spLocks noGrp="1"/>
          </p:cNvSpPr>
          <p:nvPr>
            <p:ph type="title"/>
          </p:nvPr>
        </p:nvSpPr>
        <p:spPr>
          <a:xfrm>
            <a:off x="671831" y="487680"/>
            <a:ext cx="3145790" cy="1706880"/>
          </a:xfrm>
        </p:spPr>
        <p:txBody>
          <a:bodyPr anchor="b"/>
          <a:lstStyle>
            <a:lvl1pPr>
              <a:defRPr sz="256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F1820D2-DBF2-0BA5-3BAF-17D80051627D}"/>
              </a:ext>
            </a:extLst>
          </p:cNvPr>
          <p:cNvSpPr>
            <a:spLocks noGrp="1"/>
          </p:cNvSpPr>
          <p:nvPr>
            <p:ph idx="1"/>
          </p:nvPr>
        </p:nvSpPr>
        <p:spPr>
          <a:xfrm>
            <a:off x="4146550" y="1053254"/>
            <a:ext cx="4937760" cy="5198533"/>
          </a:xfrm>
        </p:spPr>
        <p:txBody>
          <a:bodyPr/>
          <a:lstStyle>
            <a:lvl1pPr>
              <a:defRPr sz="2560"/>
            </a:lvl1pPr>
            <a:lvl2pPr>
              <a:defRPr sz="2240"/>
            </a:lvl2pPr>
            <a:lvl3pPr>
              <a:defRPr sz="192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004C077-C197-FFD0-507E-CB3577069575}"/>
              </a:ext>
            </a:extLst>
          </p:cNvPr>
          <p:cNvSpPr>
            <a:spLocks noGrp="1"/>
          </p:cNvSpPr>
          <p:nvPr>
            <p:ph type="body" sz="half" idx="2"/>
          </p:nvPr>
        </p:nvSpPr>
        <p:spPr>
          <a:xfrm>
            <a:off x="671831" y="2194560"/>
            <a:ext cx="3145790" cy="4065694"/>
          </a:xfrm>
        </p:spPr>
        <p:txBody>
          <a:bodyPr/>
          <a:lstStyle>
            <a:lvl1pPr marL="0" indent="0">
              <a:buNone/>
              <a:defRPr sz="1280"/>
            </a:lvl1pPr>
            <a:lvl2pPr marL="365760" indent="0">
              <a:buNone/>
              <a:defRPr sz="1120"/>
            </a:lvl2pPr>
            <a:lvl3pPr marL="731520" indent="0">
              <a:buNone/>
              <a:defRPr sz="960"/>
            </a:lvl3pPr>
            <a:lvl4pPr marL="1097280" indent="0">
              <a:buNone/>
              <a:defRPr sz="800"/>
            </a:lvl4pPr>
            <a:lvl5pPr marL="1463040" indent="0">
              <a:buNone/>
              <a:defRPr sz="800"/>
            </a:lvl5pPr>
            <a:lvl6pPr marL="1828800" indent="0">
              <a:buNone/>
              <a:defRPr sz="800"/>
            </a:lvl6pPr>
            <a:lvl7pPr marL="2194560" indent="0">
              <a:buNone/>
              <a:defRPr sz="800"/>
            </a:lvl7pPr>
            <a:lvl8pPr marL="2560320" indent="0">
              <a:buNone/>
              <a:defRPr sz="800"/>
            </a:lvl8pPr>
            <a:lvl9pPr marL="2926080" indent="0">
              <a:buNone/>
              <a:defRPr sz="800"/>
            </a:lvl9pPr>
          </a:lstStyle>
          <a:p>
            <a:pPr lvl="0"/>
            <a:r>
              <a:rPr lang="en-US"/>
              <a:t>Click to edit Master text styles</a:t>
            </a:r>
          </a:p>
        </p:txBody>
      </p:sp>
      <p:sp>
        <p:nvSpPr>
          <p:cNvPr id="5" name="Date Placeholder 4">
            <a:extLst>
              <a:ext uri="{FF2B5EF4-FFF2-40B4-BE49-F238E27FC236}">
                <a16:creationId xmlns:a16="http://schemas.microsoft.com/office/drawing/2014/main" id="{9B97E577-08E6-FBC5-43A1-7176A7D09E8B}"/>
              </a:ext>
            </a:extLst>
          </p:cNvPr>
          <p:cNvSpPr>
            <a:spLocks noGrp="1"/>
          </p:cNvSpPr>
          <p:nvPr>
            <p:ph type="dt" sz="half" idx="10"/>
          </p:nvPr>
        </p:nvSpPr>
        <p:spPr/>
        <p:txBody>
          <a:bodyPr/>
          <a:lstStyle/>
          <a:p>
            <a:fld id="{94097BE3-E00B-449B-BC2B-7F0BE5615DF5}" type="datetimeFigureOut">
              <a:rPr lang="en-GB" smtClean="0"/>
              <a:t>29/01/2025</a:t>
            </a:fld>
            <a:endParaRPr lang="en-GB"/>
          </a:p>
        </p:txBody>
      </p:sp>
      <p:sp>
        <p:nvSpPr>
          <p:cNvPr id="6" name="Footer Placeholder 5">
            <a:extLst>
              <a:ext uri="{FF2B5EF4-FFF2-40B4-BE49-F238E27FC236}">
                <a16:creationId xmlns:a16="http://schemas.microsoft.com/office/drawing/2014/main" id="{C7F83595-FD9D-E4A4-22B9-598B69C1568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932C102-881F-9DD7-C686-A9693E90965D}"/>
              </a:ext>
            </a:extLst>
          </p:cNvPr>
          <p:cNvSpPr>
            <a:spLocks noGrp="1"/>
          </p:cNvSpPr>
          <p:nvPr>
            <p:ph type="sldNum" sz="quarter" idx="12"/>
          </p:nvPr>
        </p:nvSpPr>
        <p:spPr/>
        <p:txBody>
          <a:bodyPr/>
          <a:lstStyle/>
          <a:p>
            <a:fld id="{ED94905C-5631-437D-8BDC-21283B494064}" type="slidenum">
              <a:rPr lang="en-GB" smtClean="0"/>
              <a:t>‹#›</a:t>
            </a:fld>
            <a:endParaRPr lang="en-GB"/>
          </a:p>
        </p:txBody>
      </p:sp>
    </p:spTree>
    <p:extLst>
      <p:ext uri="{BB962C8B-B14F-4D97-AF65-F5344CB8AC3E}">
        <p14:creationId xmlns:p14="http://schemas.microsoft.com/office/powerpoint/2010/main" val="28708711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E4F16-41E4-BBC7-5F2B-CC2EEBE2E874}"/>
              </a:ext>
            </a:extLst>
          </p:cNvPr>
          <p:cNvSpPr>
            <a:spLocks noGrp="1"/>
          </p:cNvSpPr>
          <p:nvPr>
            <p:ph type="title"/>
          </p:nvPr>
        </p:nvSpPr>
        <p:spPr>
          <a:xfrm>
            <a:off x="671831" y="487680"/>
            <a:ext cx="3145790" cy="1706880"/>
          </a:xfrm>
        </p:spPr>
        <p:txBody>
          <a:bodyPr anchor="b"/>
          <a:lstStyle>
            <a:lvl1pPr>
              <a:defRPr sz="256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5873D4A-2084-22A1-4312-60DB8213A513}"/>
              </a:ext>
            </a:extLst>
          </p:cNvPr>
          <p:cNvSpPr>
            <a:spLocks noGrp="1"/>
          </p:cNvSpPr>
          <p:nvPr>
            <p:ph type="pic" idx="1"/>
          </p:nvPr>
        </p:nvSpPr>
        <p:spPr>
          <a:xfrm>
            <a:off x="4146550" y="1053254"/>
            <a:ext cx="4937760" cy="5198533"/>
          </a:xfrm>
        </p:spPr>
        <p:txBody>
          <a:bodyPr/>
          <a:lstStyle>
            <a:lvl1pPr marL="0" indent="0">
              <a:buNone/>
              <a:defRPr sz="2560"/>
            </a:lvl1pPr>
            <a:lvl2pPr marL="365760" indent="0">
              <a:buNone/>
              <a:defRPr sz="2240"/>
            </a:lvl2pPr>
            <a:lvl3pPr marL="731520" indent="0">
              <a:buNone/>
              <a:defRPr sz="1920"/>
            </a:lvl3pPr>
            <a:lvl4pPr marL="1097280" indent="0">
              <a:buNone/>
              <a:defRPr sz="1600"/>
            </a:lvl4pPr>
            <a:lvl5pPr marL="1463040" indent="0">
              <a:buNone/>
              <a:defRPr sz="1600"/>
            </a:lvl5pPr>
            <a:lvl6pPr marL="1828800" indent="0">
              <a:buNone/>
              <a:defRPr sz="1600"/>
            </a:lvl6pPr>
            <a:lvl7pPr marL="2194560" indent="0">
              <a:buNone/>
              <a:defRPr sz="1600"/>
            </a:lvl7pPr>
            <a:lvl8pPr marL="2560320" indent="0">
              <a:buNone/>
              <a:defRPr sz="1600"/>
            </a:lvl8pPr>
            <a:lvl9pPr marL="2926080" indent="0">
              <a:buNone/>
              <a:defRPr sz="1600"/>
            </a:lvl9pPr>
          </a:lstStyle>
          <a:p>
            <a:endParaRPr lang="en-GB"/>
          </a:p>
        </p:txBody>
      </p:sp>
      <p:sp>
        <p:nvSpPr>
          <p:cNvPr id="4" name="Text Placeholder 3">
            <a:extLst>
              <a:ext uri="{FF2B5EF4-FFF2-40B4-BE49-F238E27FC236}">
                <a16:creationId xmlns:a16="http://schemas.microsoft.com/office/drawing/2014/main" id="{D8F63D99-51D5-7B18-575B-6047EC16B6A2}"/>
              </a:ext>
            </a:extLst>
          </p:cNvPr>
          <p:cNvSpPr>
            <a:spLocks noGrp="1"/>
          </p:cNvSpPr>
          <p:nvPr>
            <p:ph type="body" sz="half" idx="2"/>
          </p:nvPr>
        </p:nvSpPr>
        <p:spPr>
          <a:xfrm>
            <a:off x="671831" y="2194560"/>
            <a:ext cx="3145790" cy="4065694"/>
          </a:xfrm>
        </p:spPr>
        <p:txBody>
          <a:bodyPr/>
          <a:lstStyle>
            <a:lvl1pPr marL="0" indent="0">
              <a:buNone/>
              <a:defRPr sz="1280"/>
            </a:lvl1pPr>
            <a:lvl2pPr marL="365760" indent="0">
              <a:buNone/>
              <a:defRPr sz="1120"/>
            </a:lvl2pPr>
            <a:lvl3pPr marL="731520" indent="0">
              <a:buNone/>
              <a:defRPr sz="960"/>
            </a:lvl3pPr>
            <a:lvl4pPr marL="1097280" indent="0">
              <a:buNone/>
              <a:defRPr sz="800"/>
            </a:lvl4pPr>
            <a:lvl5pPr marL="1463040" indent="0">
              <a:buNone/>
              <a:defRPr sz="800"/>
            </a:lvl5pPr>
            <a:lvl6pPr marL="1828800" indent="0">
              <a:buNone/>
              <a:defRPr sz="800"/>
            </a:lvl6pPr>
            <a:lvl7pPr marL="2194560" indent="0">
              <a:buNone/>
              <a:defRPr sz="800"/>
            </a:lvl7pPr>
            <a:lvl8pPr marL="2560320" indent="0">
              <a:buNone/>
              <a:defRPr sz="800"/>
            </a:lvl8pPr>
            <a:lvl9pPr marL="2926080" indent="0">
              <a:buNone/>
              <a:defRPr sz="800"/>
            </a:lvl9pPr>
          </a:lstStyle>
          <a:p>
            <a:pPr lvl="0"/>
            <a:r>
              <a:rPr lang="en-US"/>
              <a:t>Click to edit Master text styles</a:t>
            </a:r>
          </a:p>
        </p:txBody>
      </p:sp>
      <p:sp>
        <p:nvSpPr>
          <p:cNvPr id="5" name="Date Placeholder 4">
            <a:extLst>
              <a:ext uri="{FF2B5EF4-FFF2-40B4-BE49-F238E27FC236}">
                <a16:creationId xmlns:a16="http://schemas.microsoft.com/office/drawing/2014/main" id="{077092B8-70FD-45DB-8EC7-0E8405146B74}"/>
              </a:ext>
            </a:extLst>
          </p:cNvPr>
          <p:cNvSpPr>
            <a:spLocks noGrp="1"/>
          </p:cNvSpPr>
          <p:nvPr>
            <p:ph type="dt" sz="half" idx="10"/>
          </p:nvPr>
        </p:nvSpPr>
        <p:spPr/>
        <p:txBody>
          <a:bodyPr/>
          <a:lstStyle/>
          <a:p>
            <a:fld id="{94097BE3-E00B-449B-BC2B-7F0BE5615DF5}" type="datetimeFigureOut">
              <a:rPr lang="en-GB" smtClean="0"/>
              <a:t>29/01/2025</a:t>
            </a:fld>
            <a:endParaRPr lang="en-GB"/>
          </a:p>
        </p:txBody>
      </p:sp>
      <p:sp>
        <p:nvSpPr>
          <p:cNvPr id="6" name="Footer Placeholder 5">
            <a:extLst>
              <a:ext uri="{FF2B5EF4-FFF2-40B4-BE49-F238E27FC236}">
                <a16:creationId xmlns:a16="http://schemas.microsoft.com/office/drawing/2014/main" id="{84AECAC9-8042-6128-AD75-CB31727A9B0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87B0A5B-F3E7-BF5D-99A2-136B968BA969}"/>
              </a:ext>
            </a:extLst>
          </p:cNvPr>
          <p:cNvSpPr>
            <a:spLocks noGrp="1"/>
          </p:cNvSpPr>
          <p:nvPr>
            <p:ph type="sldNum" sz="quarter" idx="12"/>
          </p:nvPr>
        </p:nvSpPr>
        <p:spPr/>
        <p:txBody>
          <a:bodyPr/>
          <a:lstStyle/>
          <a:p>
            <a:fld id="{ED94905C-5631-437D-8BDC-21283B494064}" type="slidenum">
              <a:rPr lang="en-GB" smtClean="0"/>
              <a:t>‹#›</a:t>
            </a:fld>
            <a:endParaRPr lang="en-GB"/>
          </a:p>
        </p:txBody>
      </p:sp>
    </p:spTree>
    <p:extLst>
      <p:ext uri="{BB962C8B-B14F-4D97-AF65-F5344CB8AC3E}">
        <p14:creationId xmlns:p14="http://schemas.microsoft.com/office/powerpoint/2010/main" val="6639500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8C8DF-796D-AC58-33ED-F75ED18CCDB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D212322-4AFD-3130-9A3A-FF63E09B1A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910A0EE-4F08-443D-87CC-027C6AD3DDCF}"/>
              </a:ext>
            </a:extLst>
          </p:cNvPr>
          <p:cNvSpPr>
            <a:spLocks noGrp="1"/>
          </p:cNvSpPr>
          <p:nvPr>
            <p:ph type="dt" sz="half" idx="10"/>
          </p:nvPr>
        </p:nvSpPr>
        <p:spPr/>
        <p:txBody>
          <a:bodyPr/>
          <a:lstStyle/>
          <a:p>
            <a:fld id="{94097BE3-E00B-449B-BC2B-7F0BE5615DF5}" type="datetimeFigureOut">
              <a:rPr lang="en-GB" smtClean="0"/>
              <a:t>29/01/2025</a:t>
            </a:fld>
            <a:endParaRPr lang="en-GB"/>
          </a:p>
        </p:txBody>
      </p:sp>
      <p:sp>
        <p:nvSpPr>
          <p:cNvPr id="5" name="Footer Placeholder 4">
            <a:extLst>
              <a:ext uri="{FF2B5EF4-FFF2-40B4-BE49-F238E27FC236}">
                <a16:creationId xmlns:a16="http://schemas.microsoft.com/office/drawing/2014/main" id="{894DF48D-9F62-DD2D-C0C3-9081E8E24EC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CC960B4-386A-2B4C-697A-79E3DA050383}"/>
              </a:ext>
            </a:extLst>
          </p:cNvPr>
          <p:cNvSpPr>
            <a:spLocks noGrp="1"/>
          </p:cNvSpPr>
          <p:nvPr>
            <p:ph type="sldNum" sz="quarter" idx="12"/>
          </p:nvPr>
        </p:nvSpPr>
        <p:spPr/>
        <p:txBody>
          <a:bodyPr/>
          <a:lstStyle/>
          <a:p>
            <a:fld id="{ED94905C-5631-437D-8BDC-21283B494064}" type="slidenum">
              <a:rPr lang="en-GB" smtClean="0"/>
              <a:t>‹#›</a:t>
            </a:fld>
            <a:endParaRPr lang="en-GB"/>
          </a:p>
        </p:txBody>
      </p:sp>
    </p:spTree>
    <p:extLst>
      <p:ext uri="{BB962C8B-B14F-4D97-AF65-F5344CB8AC3E}">
        <p14:creationId xmlns:p14="http://schemas.microsoft.com/office/powerpoint/2010/main" val="272818638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3F8249E-142F-1DAE-9C5E-BE8821AC3ACB}"/>
              </a:ext>
            </a:extLst>
          </p:cNvPr>
          <p:cNvSpPr>
            <a:spLocks noGrp="1"/>
          </p:cNvSpPr>
          <p:nvPr>
            <p:ph type="title" orient="vert"/>
          </p:nvPr>
        </p:nvSpPr>
        <p:spPr>
          <a:xfrm>
            <a:off x="6979920" y="389467"/>
            <a:ext cx="2103120" cy="6199294"/>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C35FD74-BCB4-BD61-5F95-19BBC01F93D1}"/>
              </a:ext>
            </a:extLst>
          </p:cNvPr>
          <p:cNvSpPr>
            <a:spLocks noGrp="1"/>
          </p:cNvSpPr>
          <p:nvPr>
            <p:ph type="body" orient="vert" idx="1"/>
          </p:nvPr>
        </p:nvSpPr>
        <p:spPr>
          <a:xfrm>
            <a:off x="670560" y="389467"/>
            <a:ext cx="6187440" cy="619929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A11F1D0-5FC4-A687-49BF-0C109EB7299D}"/>
              </a:ext>
            </a:extLst>
          </p:cNvPr>
          <p:cNvSpPr>
            <a:spLocks noGrp="1"/>
          </p:cNvSpPr>
          <p:nvPr>
            <p:ph type="dt" sz="half" idx="10"/>
          </p:nvPr>
        </p:nvSpPr>
        <p:spPr/>
        <p:txBody>
          <a:bodyPr/>
          <a:lstStyle/>
          <a:p>
            <a:fld id="{94097BE3-E00B-449B-BC2B-7F0BE5615DF5}" type="datetimeFigureOut">
              <a:rPr lang="en-GB" smtClean="0"/>
              <a:t>29/01/2025</a:t>
            </a:fld>
            <a:endParaRPr lang="en-GB"/>
          </a:p>
        </p:txBody>
      </p:sp>
      <p:sp>
        <p:nvSpPr>
          <p:cNvPr id="5" name="Footer Placeholder 4">
            <a:extLst>
              <a:ext uri="{FF2B5EF4-FFF2-40B4-BE49-F238E27FC236}">
                <a16:creationId xmlns:a16="http://schemas.microsoft.com/office/drawing/2014/main" id="{9E28E3C4-CDB4-76B2-8BC4-915A743AF6C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D39164F-D9B1-ADB2-3291-91A9225943D2}"/>
              </a:ext>
            </a:extLst>
          </p:cNvPr>
          <p:cNvSpPr>
            <a:spLocks noGrp="1"/>
          </p:cNvSpPr>
          <p:nvPr>
            <p:ph type="sldNum" sz="quarter" idx="12"/>
          </p:nvPr>
        </p:nvSpPr>
        <p:spPr/>
        <p:txBody>
          <a:bodyPr/>
          <a:lstStyle/>
          <a:p>
            <a:fld id="{ED94905C-5631-437D-8BDC-21283B494064}" type="slidenum">
              <a:rPr lang="en-GB" smtClean="0"/>
              <a:t>‹#›</a:t>
            </a:fld>
            <a:endParaRPr lang="en-GB"/>
          </a:p>
        </p:txBody>
      </p:sp>
    </p:spTree>
    <p:extLst>
      <p:ext uri="{BB962C8B-B14F-4D97-AF65-F5344CB8AC3E}">
        <p14:creationId xmlns:p14="http://schemas.microsoft.com/office/powerpoint/2010/main" val="412252713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0" y="0"/>
            <a:ext cx="3436620" cy="73152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0"/>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7929880" y="357294"/>
            <a:ext cx="1526540" cy="823930"/>
          </a:xfrm>
          <a:prstGeom prst="rect">
            <a:avLst/>
          </a:prstGeom>
        </p:spPr>
      </p:pic>
    </p:spTree>
    <p:extLst>
      <p:ext uri="{BB962C8B-B14F-4D97-AF65-F5344CB8AC3E}">
        <p14:creationId xmlns:p14="http://schemas.microsoft.com/office/powerpoint/2010/main" val="406959220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Teal Lin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7929880" y="357294"/>
            <a:ext cx="1526540" cy="823930"/>
          </a:xfrm>
          <a:prstGeom prst="rect">
            <a:avLst/>
          </a:prstGeom>
        </p:spPr>
      </p:pic>
      <p:sp>
        <p:nvSpPr>
          <p:cNvPr id="4" name="Rectangle 3">
            <a:extLst>
              <a:ext uri="{FF2B5EF4-FFF2-40B4-BE49-F238E27FC236}">
                <a16:creationId xmlns:a16="http://schemas.microsoft.com/office/drawing/2014/main" id="{F76B9A54-5AEA-DD47-9624-49782F5B253F}"/>
              </a:ext>
            </a:extLst>
          </p:cNvPr>
          <p:cNvSpPr/>
          <p:nvPr userDrawn="1"/>
        </p:nvSpPr>
        <p:spPr>
          <a:xfrm>
            <a:off x="-1" y="6959599"/>
            <a:ext cx="9753601" cy="3556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356536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7929880" y="357294"/>
            <a:ext cx="1526540" cy="823930"/>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9753600" cy="73152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0">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7929878" y="316654"/>
            <a:ext cx="1526541" cy="823931"/>
          </a:xfrm>
          <a:prstGeom prst="rect">
            <a:avLst/>
          </a:prstGeom>
        </p:spPr>
      </p:pic>
    </p:spTree>
    <p:extLst>
      <p:ext uri="{BB962C8B-B14F-4D97-AF65-F5344CB8AC3E}">
        <p14:creationId xmlns:p14="http://schemas.microsoft.com/office/powerpoint/2010/main" val="51052960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307BB-B281-9484-89F3-60991C36FB74}"/>
              </a:ext>
            </a:extLst>
          </p:cNvPr>
          <p:cNvSpPr>
            <a:spLocks noGrp="1"/>
          </p:cNvSpPr>
          <p:nvPr>
            <p:ph type="ctrTitle"/>
          </p:nvPr>
        </p:nvSpPr>
        <p:spPr>
          <a:xfrm>
            <a:off x="1219200" y="1197187"/>
            <a:ext cx="7315200" cy="2546773"/>
          </a:xfrm>
        </p:spPr>
        <p:txBody>
          <a:bodyPr anchor="b"/>
          <a:lstStyle>
            <a:lvl1pPr algn="ctr">
              <a:defRPr sz="4800"/>
            </a:lvl1pPr>
          </a:lstStyle>
          <a:p>
            <a:r>
              <a:rPr lang="en-GB"/>
              <a:t>Click to edit Master title style</a:t>
            </a:r>
          </a:p>
        </p:txBody>
      </p:sp>
      <p:sp>
        <p:nvSpPr>
          <p:cNvPr id="3" name="Subtitle 2">
            <a:extLst>
              <a:ext uri="{FF2B5EF4-FFF2-40B4-BE49-F238E27FC236}">
                <a16:creationId xmlns:a16="http://schemas.microsoft.com/office/drawing/2014/main" id="{19826792-CA05-6338-8323-89AB4C5821C2}"/>
              </a:ext>
            </a:extLst>
          </p:cNvPr>
          <p:cNvSpPr>
            <a:spLocks noGrp="1"/>
          </p:cNvSpPr>
          <p:nvPr>
            <p:ph type="subTitle" idx="1"/>
          </p:nvPr>
        </p:nvSpPr>
        <p:spPr>
          <a:xfrm>
            <a:off x="1219200" y="3842174"/>
            <a:ext cx="7315200" cy="1766146"/>
          </a:xfrm>
        </p:spPr>
        <p:txBody>
          <a:bodyPr/>
          <a:lstStyle>
            <a:lvl1pPr marL="0" indent="0" algn="ctr">
              <a:buNone/>
              <a:defRPr sz="1920"/>
            </a:lvl1pPr>
            <a:lvl2pPr marL="365760" indent="0" algn="ctr">
              <a:buNone/>
              <a:defRPr sz="1600"/>
            </a:lvl2pPr>
            <a:lvl3pPr marL="731520" indent="0" algn="ctr">
              <a:buNone/>
              <a:defRPr sz="1440"/>
            </a:lvl3pPr>
            <a:lvl4pPr marL="1097280" indent="0" algn="ctr">
              <a:buNone/>
              <a:defRPr sz="1280"/>
            </a:lvl4pPr>
            <a:lvl5pPr marL="1463040" indent="0" algn="ctr">
              <a:buNone/>
              <a:defRPr sz="1280"/>
            </a:lvl5pPr>
            <a:lvl6pPr marL="1828800" indent="0" algn="ctr">
              <a:buNone/>
              <a:defRPr sz="1280"/>
            </a:lvl6pPr>
            <a:lvl7pPr marL="2194560" indent="0" algn="ctr">
              <a:buNone/>
              <a:defRPr sz="1280"/>
            </a:lvl7pPr>
            <a:lvl8pPr marL="2560320" indent="0" algn="ctr">
              <a:buNone/>
              <a:defRPr sz="1280"/>
            </a:lvl8pPr>
            <a:lvl9pPr marL="2926080" indent="0" algn="ctr">
              <a:buNone/>
              <a:defRPr sz="1280"/>
            </a:lvl9pPr>
          </a:lstStyle>
          <a:p>
            <a:r>
              <a:rPr lang="en-GB"/>
              <a:t>Click to edit Master subtitle style</a:t>
            </a:r>
          </a:p>
        </p:txBody>
      </p:sp>
      <p:sp>
        <p:nvSpPr>
          <p:cNvPr id="4" name="Date Placeholder 3">
            <a:extLst>
              <a:ext uri="{FF2B5EF4-FFF2-40B4-BE49-F238E27FC236}">
                <a16:creationId xmlns:a16="http://schemas.microsoft.com/office/drawing/2014/main" id="{58F7D894-EE30-81F0-4662-151257314AF2}"/>
              </a:ext>
            </a:extLst>
          </p:cNvPr>
          <p:cNvSpPr>
            <a:spLocks noGrp="1"/>
          </p:cNvSpPr>
          <p:nvPr>
            <p:ph type="dt" sz="half" idx="10"/>
          </p:nvPr>
        </p:nvSpPr>
        <p:spPr/>
        <p:txBody>
          <a:bodyPr/>
          <a:lstStyle/>
          <a:p>
            <a:fld id="{7991A234-E061-4358-AE4A-822B5835E0C0}" type="datetimeFigureOut">
              <a:rPr lang="en-GB" smtClean="0"/>
              <a:t>29/01/2025</a:t>
            </a:fld>
            <a:endParaRPr lang="en-GB"/>
          </a:p>
        </p:txBody>
      </p:sp>
      <p:sp>
        <p:nvSpPr>
          <p:cNvPr id="5" name="Footer Placeholder 4">
            <a:extLst>
              <a:ext uri="{FF2B5EF4-FFF2-40B4-BE49-F238E27FC236}">
                <a16:creationId xmlns:a16="http://schemas.microsoft.com/office/drawing/2014/main" id="{F110865E-EA44-D3F9-4DA0-913357EF157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B8492DC-5655-C071-03C6-D6642F400AFD}"/>
              </a:ext>
            </a:extLst>
          </p:cNvPr>
          <p:cNvSpPr>
            <a:spLocks noGrp="1"/>
          </p:cNvSpPr>
          <p:nvPr>
            <p:ph type="sldNum" sz="quarter" idx="12"/>
          </p:nvPr>
        </p:nvSpPr>
        <p:spPr/>
        <p:txBody>
          <a:bodyPr/>
          <a:lstStyle/>
          <a:p>
            <a:fld id="{ACE0B6D4-DEF0-4165-BD2D-70B666EE85A4}" type="slidenum">
              <a:rPr lang="en-GB" smtClean="0"/>
              <a:t>‹#›</a:t>
            </a:fld>
            <a:endParaRPr lang="en-GB"/>
          </a:p>
        </p:txBody>
      </p:sp>
    </p:spTree>
    <p:extLst>
      <p:ext uri="{BB962C8B-B14F-4D97-AF65-F5344CB8AC3E}">
        <p14:creationId xmlns:p14="http://schemas.microsoft.com/office/powerpoint/2010/main" val="277405553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7330D-EA55-1318-11FD-648B1AC5C5E6}"/>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F8FACFEA-3A77-B4F2-4022-934C1796D60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875D207-4625-A033-4E2F-176DE70F0284}"/>
              </a:ext>
            </a:extLst>
          </p:cNvPr>
          <p:cNvSpPr>
            <a:spLocks noGrp="1"/>
          </p:cNvSpPr>
          <p:nvPr>
            <p:ph type="dt" sz="half" idx="10"/>
          </p:nvPr>
        </p:nvSpPr>
        <p:spPr/>
        <p:txBody>
          <a:bodyPr/>
          <a:lstStyle/>
          <a:p>
            <a:fld id="{7991A234-E061-4358-AE4A-822B5835E0C0}" type="datetimeFigureOut">
              <a:rPr lang="en-GB" smtClean="0"/>
              <a:t>29/01/2025</a:t>
            </a:fld>
            <a:endParaRPr lang="en-GB"/>
          </a:p>
        </p:txBody>
      </p:sp>
      <p:sp>
        <p:nvSpPr>
          <p:cNvPr id="5" name="Footer Placeholder 4">
            <a:extLst>
              <a:ext uri="{FF2B5EF4-FFF2-40B4-BE49-F238E27FC236}">
                <a16:creationId xmlns:a16="http://schemas.microsoft.com/office/drawing/2014/main" id="{45EC2CF8-13EB-299D-6720-D1E513C3539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465A2BD-8FFF-D1B1-A65A-EB246B977275}"/>
              </a:ext>
            </a:extLst>
          </p:cNvPr>
          <p:cNvSpPr>
            <a:spLocks noGrp="1"/>
          </p:cNvSpPr>
          <p:nvPr>
            <p:ph type="sldNum" sz="quarter" idx="12"/>
          </p:nvPr>
        </p:nvSpPr>
        <p:spPr/>
        <p:txBody>
          <a:bodyPr/>
          <a:lstStyle/>
          <a:p>
            <a:fld id="{ACE0B6D4-DEF0-4165-BD2D-70B666EE85A4}" type="slidenum">
              <a:rPr lang="en-GB" smtClean="0"/>
              <a:t>‹#›</a:t>
            </a:fld>
            <a:endParaRPr lang="en-GB"/>
          </a:p>
        </p:txBody>
      </p:sp>
    </p:spTree>
    <p:extLst>
      <p:ext uri="{BB962C8B-B14F-4D97-AF65-F5344CB8AC3E}">
        <p14:creationId xmlns:p14="http://schemas.microsoft.com/office/powerpoint/2010/main" val="2726673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45DA5-8316-47D3-BE89-D1AABEBAD981}"/>
              </a:ext>
            </a:extLst>
          </p:cNvPr>
          <p:cNvSpPr>
            <a:spLocks noGrp="1"/>
          </p:cNvSpPr>
          <p:nvPr>
            <p:ph type="title"/>
          </p:nvPr>
        </p:nvSpPr>
        <p:spPr>
          <a:xfrm>
            <a:off x="665480" y="1823721"/>
            <a:ext cx="8412480" cy="3042919"/>
          </a:xfrm>
        </p:spPr>
        <p:txBody>
          <a:bodyPr anchor="b"/>
          <a:lstStyle>
            <a:lvl1pPr>
              <a:defRPr sz="4800"/>
            </a:lvl1pPr>
          </a:lstStyle>
          <a:p>
            <a:r>
              <a:rPr lang="en-GB"/>
              <a:t>Click to edit Master title style</a:t>
            </a:r>
          </a:p>
        </p:txBody>
      </p:sp>
      <p:sp>
        <p:nvSpPr>
          <p:cNvPr id="3" name="Text Placeholder 2">
            <a:extLst>
              <a:ext uri="{FF2B5EF4-FFF2-40B4-BE49-F238E27FC236}">
                <a16:creationId xmlns:a16="http://schemas.microsoft.com/office/drawing/2014/main" id="{FCB6C508-4206-A6E8-609F-B50A9FA4FCCD}"/>
              </a:ext>
            </a:extLst>
          </p:cNvPr>
          <p:cNvSpPr>
            <a:spLocks noGrp="1"/>
          </p:cNvSpPr>
          <p:nvPr>
            <p:ph type="body" idx="1"/>
          </p:nvPr>
        </p:nvSpPr>
        <p:spPr>
          <a:xfrm>
            <a:off x="665480" y="4895428"/>
            <a:ext cx="8412480" cy="1600199"/>
          </a:xfrm>
        </p:spPr>
        <p:txBody>
          <a:bodyPr/>
          <a:lstStyle>
            <a:lvl1pPr marL="0" indent="0">
              <a:buNone/>
              <a:defRPr sz="1920">
                <a:solidFill>
                  <a:schemeClr val="tx1">
                    <a:tint val="82000"/>
                  </a:schemeClr>
                </a:solidFill>
              </a:defRPr>
            </a:lvl1pPr>
            <a:lvl2pPr marL="365760" indent="0">
              <a:buNone/>
              <a:defRPr sz="1600">
                <a:solidFill>
                  <a:schemeClr val="tx1">
                    <a:tint val="82000"/>
                  </a:schemeClr>
                </a:solidFill>
              </a:defRPr>
            </a:lvl2pPr>
            <a:lvl3pPr marL="731520" indent="0">
              <a:buNone/>
              <a:defRPr sz="1440">
                <a:solidFill>
                  <a:schemeClr val="tx1">
                    <a:tint val="82000"/>
                  </a:schemeClr>
                </a:solidFill>
              </a:defRPr>
            </a:lvl3pPr>
            <a:lvl4pPr marL="1097280" indent="0">
              <a:buNone/>
              <a:defRPr sz="1280">
                <a:solidFill>
                  <a:schemeClr val="tx1">
                    <a:tint val="82000"/>
                  </a:schemeClr>
                </a:solidFill>
              </a:defRPr>
            </a:lvl4pPr>
            <a:lvl5pPr marL="1463040" indent="0">
              <a:buNone/>
              <a:defRPr sz="1280">
                <a:solidFill>
                  <a:schemeClr val="tx1">
                    <a:tint val="82000"/>
                  </a:schemeClr>
                </a:solidFill>
              </a:defRPr>
            </a:lvl5pPr>
            <a:lvl6pPr marL="1828800" indent="0">
              <a:buNone/>
              <a:defRPr sz="1280">
                <a:solidFill>
                  <a:schemeClr val="tx1">
                    <a:tint val="82000"/>
                  </a:schemeClr>
                </a:solidFill>
              </a:defRPr>
            </a:lvl6pPr>
            <a:lvl7pPr marL="2194560" indent="0">
              <a:buNone/>
              <a:defRPr sz="1280">
                <a:solidFill>
                  <a:schemeClr val="tx1">
                    <a:tint val="82000"/>
                  </a:schemeClr>
                </a:solidFill>
              </a:defRPr>
            </a:lvl7pPr>
            <a:lvl8pPr marL="2560320" indent="0">
              <a:buNone/>
              <a:defRPr sz="1280">
                <a:solidFill>
                  <a:schemeClr val="tx1">
                    <a:tint val="82000"/>
                  </a:schemeClr>
                </a:solidFill>
              </a:defRPr>
            </a:lvl8pPr>
            <a:lvl9pPr marL="2926080" indent="0">
              <a:buNone/>
              <a:defRPr sz="128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1DCF09A0-7A06-10E2-58A9-6ABEB20A879B}"/>
              </a:ext>
            </a:extLst>
          </p:cNvPr>
          <p:cNvSpPr>
            <a:spLocks noGrp="1"/>
          </p:cNvSpPr>
          <p:nvPr>
            <p:ph type="dt" sz="half" idx="10"/>
          </p:nvPr>
        </p:nvSpPr>
        <p:spPr/>
        <p:txBody>
          <a:bodyPr/>
          <a:lstStyle/>
          <a:p>
            <a:fld id="{7991A234-E061-4358-AE4A-822B5835E0C0}" type="datetimeFigureOut">
              <a:rPr lang="en-GB" smtClean="0"/>
              <a:t>29/01/2025</a:t>
            </a:fld>
            <a:endParaRPr lang="en-GB"/>
          </a:p>
        </p:txBody>
      </p:sp>
      <p:sp>
        <p:nvSpPr>
          <p:cNvPr id="5" name="Footer Placeholder 4">
            <a:extLst>
              <a:ext uri="{FF2B5EF4-FFF2-40B4-BE49-F238E27FC236}">
                <a16:creationId xmlns:a16="http://schemas.microsoft.com/office/drawing/2014/main" id="{83E6303C-42BB-C937-42EA-B357101835A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C818B52-7C98-ADE0-0FB2-C45AEC730692}"/>
              </a:ext>
            </a:extLst>
          </p:cNvPr>
          <p:cNvSpPr>
            <a:spLocks noGrp="1"/>
          </p:cNvSpPr>
          <p:nvPr>
            <p:ph type="sldNum" sz="quarter" idx="12"/>
          </p:nvPr>
        </p:nvSpPr>
        <p:spPr/>
        <p:txBody>
          <a:bodyPr/>
          <a:lstStyle/>
          <a:p>
            <a:fld id="{ACE0B6D4-DEF0-4165-BD2D-70B666EE85A4}" type="slidenum">
              <a:rPr lang="en-GB" smtClean="0"/>
              <a:t>‹#›</a:t>
            </a:fld>
            <a:endParaRPr lang="en-GB"/>
          </a:p>
        </p:txBody>
      </p:sp>
    </p:spTree>
    <p:extLst>
      <p:ext uri="{BB962C8B-B14F-4D97-AF65-F5344CB8AC3E}">
        <p14:creationId xmlns:p14="http://schemas.microsoft.com/office/powerpoint/2010/main" val="327464584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F63DF3-FAB9-A05E-42CC-102CDE2211B5}"/>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467A5406-78BC-8017-E44E-AE7F35F3219B}"/>
              </a:ext>
            </a:extLst>
          </p:cNvPr>
          <p:cNvSpPr>
            <a:spLocks noGrp="1"/>
          </p:cNvSpPr>
          <p:nvPr>
            <p:ph sz="half" idx="1"/>
          </p:nvPr>
        </p:nvSpPr>
        <p:spPr>
          <a:xfrm>
            <a:off x="670560" y="1947333"/>
            <a:ext cx="4145280" cy="464142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AB639479-FEDD-CE1D-9B36-46D8D2E734C4}"/>
              </a:ext>
            </a:extLst>
          </p:cNvPr>
          <p:cNvSpPr>
            <a:spLocks noGrp="1"/>
          </p:cNvSpPr>
          <p:nvPr>
            <p:ph sz="half" idx="2"/>
          </p:nvPr>
        </p:nvSpPr>
        <p:spPr>
          <a:xfrm>
            <a:off x="4937760" y="1947333"/>
            <a:ext cx="4145280" cy="464142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89317B05-0936-2E3A-3958-CE50FB76A522}"/>
              </a:ext>
            </a:extLst>
          </p:cNvPr>
          <p:cNvSpPr>
            <a:spLocks noGrp="1"/>
          </p:cNvSpPr>
          <p:nvPr>
            <p:ph type="dt" sz="half" idx="10"/>
          </p:nvPr>
        </p:nvSpPr>
        <p:spPr/>
        <p:txBody>
          <a:bodyPr/>
          <a:lstStyle/>
          <a:p>
            <a:fld id="{7991A234-E061-4358-AE4A-822B5835E0C0}" type="datetimeFigureOut">
              <a:rPr lang="en-GB" smtClean="0"/>
              <a:t>29/01/2025</a:t>
            </a:fld>
            <a:endParaRPr lang="en-GB"/>
          </a:p>
        </p:txBody>
      </p:sp>
      <p:sp>
        <p:nvSpPr>
          <p:cNvPr id="6" name="Footer Placeholder 5">
            <a:extLst>
              <a:ext uri="{FF2B5EF4-FFF2-40B4-BE49-F238E27FC236}">
                <a16:creationId xmlns:a16="http://schemas.microsoft.com/office/drawing/2014/main" id="{91F5A594-6881-1C4D-D7D8-571743E8714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330F8AE-8DCD-9A09-5E1A-D7D2A2B3EAD8}"/>
              </a:ext>
            </a:extLst>
          </p:cNvPr>
          <p:cNvSpPr>
            <a:spLocks noGrp="1"/>
          </p:cNvSpPr>
          <p:nvPr>
            <p:ph type="sldNum" sz="quarter" idx="12"/>
          </p:nvPr>
        </p:nvSpPr>
        <p:spPr/>
        <p:txBody>
          <a:bodyPr/>
          <a:lstStyle/>
          <a:p>
            <a:fld id="{ACE0B6D4-DEF0-4165-BD2D-70B666EE85A4}" type="slidenum">
              <a:rPr lang="en-GB" smtClean="0"/>
              <a:t>‹#›</a:t>
            </a:fld>
            <a:endParaRPr lang="en-GB"/>
          </a:p>
        </p:txBody>
      </p:sp>
    </p:spTree>
    <p:extLst>
      <p:ext uri="{BB962C8B-B14F-4D97-AF65-F5344CB8AC3E}">
        <p14:creationId xmlns:p14="http://schemas.microsoft.com/office/powerpoint/2010/main" val="330492767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F8A28-0DFB-9693-969A-5E1FED9526A0}"/>
              </a:ext>
            </a:extLst>
          </p:cNvPr>
          <p:cNvSpPr>
            <a:spLocks noGrp="1"/>
          </p:cNvSpPr>
          <p:nvPr>
            <p:ph type="title"/>
          </p:nvPr>
        </p:nvSpPr>
        <p:spPr>
          <a:xfrm>
            <a:off x="671830" y="389467"/>
            <a:ext cx="8412480" cy="1413934"/>
          </a:xfrm>
        </p:spPr>
        <p:txBody>
          <a:bodyPr/>
          <a:lstStyle/>
          <a:p>
            <a:r>
              <a:rPr lang="en-GB"/>
              <a:t>Click to edit Master title style</a:t>
            </a:r>
          </a:p>
        </p:txBody>
      </p:sp>
      <p:sp>
        <p:nvSpPr>
          <p:cNvPr id="3" name="Text Placeholder 2">
            <a:extLst>
              <a:ext uri="{FF2B5EF4-FFF2-40B4-BE49-F238E27FC236}">
                <a16:creationId xmlns:a16="http://schemas.microsoft.com/office/drawing/2014/main" id="{0C208CB3-EA85-6DFA-2FFB-9F0A0023C3F0}"/>
              </a:ext>
            </a:extLst>
          </p:cNvPr>
          <p:cNvSpPr>
            <a:spLocks noGrp="1"/>
          </p:cNvSpPr>
          <p:nvPr>
            <p:ph type="body" idx="1"/>
          </p:nvPr>
        </p:nvSpPr>
        <p:spPr>
          <a:xfrm>
            <a:off x="671831" y="1793241"/>
            <a:ext cx="4126230" cy="878839"/>
          </a:xfrm>
        </p:spPr>
        <p:txBody>
          <a:bodyPr anchor="b"/>
          <a:lstStyle>
            <a:lvl1pPr marL="0" indent="0">
              <a:buNone/>
              <a:defRPr sz="1920" b="1"/>
            </a:lvl1pPr>
            <a:lvl2pPr marL="365760" indent="0">
              <a:buNone/>
              <a:defRPr sz="1600" b="1"/>
            </a:lvl2pPr>
            <a:lvl3pPr marL="731520" indent="0">
              <a:buNone/>
              <a:defRPr sz="1440" b="1"/>
            </a:lvl3pPr>
            <a:lvl4pPr marL="1097280" indent="0">
              <a:buNone/>
              <a:defRPr sz="1280" b="1"/>
            </a:lvl4pPr>
            <a:lvl5pPr marL="1463040" indent="0">
              <a:buNone/>
              <a:defRPr sz="1280" b="1"/>
            </a:lvl5pPr>
            <a:lvl6pPr marL="1828800" indent="0">
              <a:buNone/>
              <a:defRPr sz="1280" b="1"/>
            </a:lvl6pPr>
            <a:lvl7pPr marL="2194560" indent="0">
              <a:buNone/>
              <a:defRPr sz="1280" b="1"/>
            </a:lvl7pPr>
            <a:lvl8pPr marL="2560320" indent="0">
              <a:buNone/>
              <a:defRPr sz="1280" b="1"/>
            </a:lvl8pPr>
            <a:lvl9pPr marL="2926080" indent="0">
              <a:buNone/>
              <a:defRPr sz="1280" b="1"/>
            </a:lvl9pPr>
          </a:lstStyle>
          <a:p>
            <a:pPr lvl="0"/>
            <a:r>
              <a:rPr lang="en-GB"/>
              <a:t>Click to edit Master text styles</a:t>
            </a:r>
          </a:p>
        </p:txBody>
      </p:sp>
      <p:sp>
        <p:nvSpPr>
          <p:cNvPr id="4" name="Content Placeholder 3">
            <a:extLst>
              <a:ext uri="{FF2B5EF4-FFF2-40B4-BE49-F238E27FC236}">
                <a16:creationId xmlns:a16="http://schemas.microsoft.com/office/drawing/2014/main" id="{3752458E-2DCE-324C-53AD-949AA580E26A}"/>
              </a:ext>
            </a:extLst>
          </p:cNvPr>
          <p:cNvSpPr>
            <a:spLocks noGrp="1"/>
          </p:cNvSpPr>
          <p:nvPr>
            <p:ph sz="half" idx="2"/>
          </p:nvPr>
        </p:nvSpPr>
        <p:spPr>
          <a:xfrm>
            <a:off x="671831" y="2672080"/>
            <a:ext cx="4126230" cy="393022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62B1585A-C7B4-7B88-B0F7-E8C043AEE258}"/>
              </a:ext>
            </a:extLst>
          </p:cNvPr>
          <p:cNvSpPr>
            <a:spLocks noGrp="1"/>
          </p:cNvSpPr>
          <p:nvPr>
            <p:ph type="body" sz="quarter" idx="3"/>
          </p:nvPr>
        </p:nvSpPr>
        <p:spPr>
          <a:xfrm>
            <a:off x="4937760" y="1793241"/>
            <a:ext cx="4146550" cy="878839"/>
          </a:xfrm>
        </p:spPr>
        <p:txBody>
          <a:bodyPr anchor="b"/>
          <a:lstStyle>
            <a:lvl1pPr marL="0" indent="0">
              <a:buNone/>
              <a:defRPr sz="1920" b="1"/>
            </a:lvl1pPr>
            <a:lvl2pPr marL="365760" indent="0">
              <a:buNone/>
              <a:defRPr sz="1600" b="1"/>
            </a:lvl2pPr>
            <a:lvl3pPr marL="731520" indent="0">
              <a:buNone/>
              <a:defRPr sz="1440" b="1"/>
            </a:lvl3pPr>
            <a:lvl4pPr marL="1097280" indent="0">
              <a:buNone/>
              <a:defRPr sz="1280" b="1"/>
            </a:lvl4pPr>
            <a:lvl5pPr marL="1463040" indent="0">
              <a:buNone/>
              <a:defRPr sz="1280" b="1"/>
            </a:lvl5pPr>
            <a:lvl6pPr marL="1828800" indent="0">
              <a:buNone/>
              <a:defRPr sz="1280" b="1"/>
            </a:lvl6pPr>
            <a:lvl7pPr marL="2194560" indent="0">
              <a:buNone/>
              <a:defRPr sz="1280" b="1"/>
            </a:lvl7pPr>
            <a:lvl8pPr marL="2560320" indent="0">
              <a:buNone/>
              <a:defRPr sz="1280" b="1"/>
            </a:lvl8pPr>
            <a:lvl9pPr marL="2926080" indent="0">
              <a:buNone/>
              <a:defRPr sz="1280" b="1"/>
            </a:lvl9pPr>
          </a:lstStyle>
          <a:p>
            <a:pPr lvl="0"/>
            <a:r>
              <a:rPr lang="en-GB"/>
              <a:t>Click to edit Master text styles</a:t>
            </a:r>
          </a:p>
        </p:txBody>
      </p:sp>
      <p:sp>
        <p:nvSpPr>
          <p:cNvPr id="6" name="Content Placeholder 5">
            <a:extLst>
              <a:ext uri="{FF2B5EF4-FFF2-40B4-BE49-F238E27FC236}">
                <a16:creationId xmlns:a16="http://schemas.microsoft.com/office/drawing/2014/main" id="{8DF5F1BD-CC24-5162-DCE6-D67321CECB6B}"/>
              </a:ext>
            </a:extLst>
          </p:cNvPr>
          <p:cNvSpPr>
            <a:spLocks noGrp="1"/>
          </p:cNvSpPr>
          <p:nvPr>
            <p:ph sz="quarter" idx="4"/>
          </p:nvPr>
        </p:nvSpPr>
        <p:spPr>
          <a:xfrm>
            <a:off x="4937760" y="2672080"/>
            <a:ext cx="4146550" cy="393022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ADCF2EDB-7F82-D353-9B61-72D79FA760D7}"/>
              </a:ext>
            </a:extLst>
          </p:cNvPr>
          <p:cNvSpPr>
            <a:spLocks noGrp="1"/>
          </p:cNvSpPr>
          <p:nvPr>
            <p:ph type="dt" sz="half" idx="10"/>
          </p:nvPr>
        </p:nvSpPr>
        <p:spPr/>
        <p:txBody>
          <a:bodyPr/>
          <a:lstStyle/>
          <a:p>
            <a:fld id="{7991A234-E061-4358-AE4A-822B5835E0C0}" type="datetimeFigureOut">
              <a:rPr lang="en-GB" smtClean="0"/>
              <a:t>29/01/2025</a:t>
            </a:fld>
            <a:endParaRPr lang="en-GB"/>
          </a:p>
        </p:txBody>
      </p:sp>
      <p:sp>
        <p:nvSpPr>
          <p:cNvPr id="8" name="Footer Placeholder 7">
            <a:extLst>
              <a:ext uri="{FF2B5EF4-FFF2-40B4-BE49-F238E27FC236}">
                <a16:creationId xmlns:a16="http://schemas.microsoft.com/office/drawing/2014/main" id="{44B5EDFF-6B3A-80EE-277B-0D09CF02431F}"/>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0251375-AF26-4C2A-FE75-84EAFA9FD3A7}"/>
              </a:ext>
            </a:extLst>
          </p:cNvPr>
          <p:cNvSpPr>
            <a:spLocks noGrp="1"/>
          </p:cNvSpPr>
          <p:nvPr>
            <p:ph type="sldNum" sz="quarter" idx="12"/>
          </p:nvPr>
        </p:nvSpPr>
        <p:spPr/>
        <p:txBody>
          <a:bodyPr/>
          <a:lstStyle/>
          <a:p>
            <a:fld id="{ACE0B6D4-DEF0-4165-BD2D-70B666EE85A4}" type="slidenum">
              <a:rPr lang="en-GB" smtClean="0"/>
              <a:t>‹#›</a:t>
            </a:fld>
            <a:endParaRPr lang="en-GB"/>
          </a:p>
        </p:txBody>
      </p:sp>
    </p:spTree>
    <p:extLst>
      <p:ext uri="{BB962C8B-B14F-4D97-AF65-F5344CB8AC3E}">
        <p14:creationId xmlns:p14="http://schemas.microsoft.com/office/powerpoint/2010/main" val="37020676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FD512C-755B-3136-AB28-2AB7A63CE837}"/>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1C33AA51-B0BB-D8E2-1F64-C29D14170102}"/>
              </a:ext>
            </a:extLst>
          </p:cNvPr>
          <p:cNvSpPr>
            <a:spLocks noGrp="1"/>
          </p:cNvSpPr>
          <p:nvPr>
            <p:ph type="dt" sz="half" idx="10"/>
          </p:nvPr>
        </p:nvSpPr>
        <p:spPr/>
        <p:txBody>
          <a:bodyPr/>
          <a:lstStyle/>
          <a:p>
            <a:fld id="{7991A234-E061-4358-AE4A-822B5835E0C0}" type="datetimeFigureOut">
              <a:rPr lang="en-GB" smtClean="0"/>
              <a:t>29/01/2025</a:t>
            </a:fld>
            <a:endParaRPr lang="en-GB"/>
          </a:p>
        </p:txBody>
      </p:sp>
      <p:sp>
        <p:nvSpPr>
          <p:cNvPr id="4" name="Footer Placeholder 3">
            <a:extLst>
              <a:ext uri="{FF2B5EF4-FFF2-40B4-BE49-F238E27FC236}">
                <a16:creationId xmlns:a16="http://schemas.microsoft.com/office/drawing/2014/main" id="{33CF9FC4-50BB-5445-211E-6589EE73069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0F18E8D-D3A5-5F6B-766D-6DD5653D239E}"/>
              </a:ext>
            </a:extLst>
          </p:cNvPr>
          <p:cNvSpPr>
            <a:spLocks noGrp="1"/>
          </p:cNvSpPr>
          <p:nvPr>
            <p:ph type="sldNum" sz="quarter" idx="12"/>
          </p:nvPr>
        </p:nvSpPr>
        <p:spPr/>
        <p:txBody>
          <a:bodyPr/>
          <a:lstStyle/>
          <a:p>
            <a:fld id="{ACE0B6D4-DEF0-4165-BD2D-70B666EE85A4}" type="slidenum">
              <a:rPr lang="en-GB" smtClean="0"/>
              <a:t>‹#›</a:t>
            </a:fld>
            <a:endParaRPr lang="en-GB"/>
          </a:p>
        </p:txBody>
      </p:sp>
    </p:spTree>
    <p:extLst>
      <p:ext uri="{BB962C8B-B14F-4D97-AF65-F5344CB8AC3E}">
        <p14:creationId xmlns:p14="http://schemas.microsoft.com/office/powerpoint/2010/main" val="69472995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91364DC-BC80-0E69-0E24-FFD7C5F768B4}"/>
              </a:ext>
            </a:extLst>
          </p:cNvPr>
          <p:cNvSpPr>
            <a:spLocks noGrp="1"/>
          </p:cNvSpPr>
          <p:nvPr>
            <p:ph type="dt" sz="half" idx="10"/>
          </p:nvPr>
        </p:nvSpPr>
        <p:spPr/>
        <p:txBody>
          <a:bodyPr/>
          <a:lstStyle/>
          <a:p>
            <a:fld id="{7991A234-E061-4358-AE4A-822B5835E0C0}" type="datetimeFigureOut">
              <a:rPr lang="en-GB" smtClean="0"/>
              <a:t>29/01/2025</a:t>
            </a:fld>
            <a:endParaRPr lang="en-GB"/>
          </a:p>
        </p:txBody>
      </p:sp>
      <p:sp>
        <p:nvSpPr>
          <p:cNvPr id="3" name="Footer Placeholder 2">
            <a:extLst>
              <a:ext uri="{FF2B5EF4-FFF2-40B4-BE49-F238E27FC236}">
                <a16:creationId xmlns:a16="http://schemas.microsoft.com/office/drawing/2014/main" id="{588BCA94-0F37-A643-66A9-47EB48184E0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F9318D5-D23F-3622-F585-A50A50956B90}"/>
              </a:ext>
            </a:extLst>
          </p:cNvPr>
          <p:cNvSpPr>
            <a:spLocks noGrp="1"/>
          </p:cNvSpPr>
          <p:nvPr>
            <p:ph type="sldNum" sz="quarter" idx="12"/>
          </p:nvPr>
        </p:nvSpPr>
        <p:spPr/>
        <p:txBody>
          <a:bodyPr/>
          <a:lstStyle/>
          <a:p>
            <a:fld id="{ACE0B6D4-DEF0-4165-BD2D-70B666EE85A4}" type="slidenum">
              <a:rPr lang="en-GB" smtClean="0"/>
              <a:t>‹#›</a:t>
            </a:fld>
            <a:endParaRPr lang="en-GB"/>
          </a:p>
        </p:txBody>
      </p:sp>
    </p:spTree>
    <p:extLst>
      <p:ext uri="{BB962C8B-B14F-4D97-AF65-F5344CB8AC3E}">
        <p14:creationId xmlns:p14="http://schemas.microsoft.com/office/powerpoint/2010/main" val="324509339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0C1ECA-AAC8-4254-772D-F48FF20C1FAC}"/>
              </a:ext>
            </a:extLst>
          </p:cNvPr>
          <p:cNvSpPr>
            <a:spLocks noGrp="1"/>
          </p:cNvSpPr>
          <p:nvPr>
            <p:ph type="title"/>
          </p:nvPr>
        </p:nvSpPr>
        <p:spPr>
          <a:xfrm>
            <a:off x="671831" y="487680"/>
            <a:ext cx="3145790" cy="1706880"/>
          </a:xfrm>
        </p:spPr>
        <p:txBody>
          <a:bodyPr anchor="b"/>
          <a:lstStyle>
            <a:lvl1pPr>
              <a:defRPr sz="2560"/>
            </a:lvl1pPr>
          </a:lstStyle>
          <a:p>
            <a:r>
              <a:rPr lang="en-GB"/>
              <a:t>Click to edit Master title style</a:t>
            </a:r>
          </a:p>
        </p:txBody>
      </p:sp>
      <p:sp>
        <p:nvSpPr>
          <p:cNvPr id="3" name="Content Placeholder 2">
            <a:extLst>
              <a:ext uri="{FF2B5EF4-FFF2-40B4-BE49-F238E27FC236}">
                <a16:creationId xmlns:a16="http://schemas.microsoft.com/office/drawing/2014/main" id="{D4DD41A4-2534-2255-A2FC-13C0368B3CB8}"/>
              </a:ext>
            </a:extLst>
          </p:cNvPr>
          <p:cNvSpPr>
            <a:spLocks noGrp="1"/>
          </p:cNvSpPr>
          <p:nvPr>
            <p:ph idx="1"/>
          </p:nvPr>
        </p:nvSpPr>
        <p:spPr>
          <a:xfrm>
            <a:off x="4146550" y="1053254"/>
            <a:ext cx="4937760" cy="5198533"/>
          </a:xfrm>
        </p:spPr>
        <p:txBody>
          <a:bodyPr/>
          <a:lstStyle>
            <a:lvl1pPr>
              <a:defRPr sz="2560"/>
            </a:lvl1pPr>
            <a:lvl2pPr>
              <a:defRPr sz="2240"/>
            </a:lvl2pPr>
            <a:lvl3pPr>
              <a:defRPr sz="192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573235CF-C4CA-09C8-3609-3EBE86718405}"/>
              </a:ext>
            </a:extLst>
          </p:cNvPr>
          <p:cNvSpPr>
            <a:spLocks noGrp="1"/>
          </p:cNvSpPr>
          <p:nvPr>
            <p:ph type="body" sz="half" idx="2"/>
          </p:nvPr>
        </p:nvSpPr>
        <p:spPr>
          <a:xfrm>
            <a:off x="671831" y="2194560"/>
            <a:ext cx="3145790" cy="4065694"/>
          </a:xfrm>
        </p:spPr>
        <p:txBody>
          <a:bodyPr/>
          <a:lstStyle>
            <a:lvl1pPr marL="0" indent="0">
              <a:buNone/>
              <a:defRPr sz="1280"/>
            </a:lvl1pPr>
            <a:lvl2pPr marL="365760" indent="0">
              <a:buNone/>
              <a:defRPr sz="1120"/>
            </a:lvl2pPr>
            <a:lvl3pPr marL="731520" indent="0">
              <a:buNone/>
              <a:defRPr sz="960"/>
            </a:lvl3pPr>
            <a:lvl4pPr marL="1097280" indent="0">
              <a:buNone/>
              <a:defRPr sz="800"/>
            </a:lvl4pPr>
            <a:lvl5pPr marL="1463040" indent="0">
              <a:buNone/>
              <a:defRPr sz="800"/>
            </a:lvl5pPr>
            <a:lvl6pPr marL="1828800" indent="0">
              <a:buNone/>
              <a:defRPr sz="800"/>
            </a:lvl6pPr>
            <a:lvl7pPr marL="2194560" indent="0">
              <a:buNone/>
              <a:defRPr sz="800"/>
            </a:lvl7pPr>
            <a:lvl8pPr marL="2560320" indent="0">
              <a:buNone/>
              <a:defRPr sz="800"/>
            </a:lvl8pPr>
            <a:lvl9pPr marL="2926080" indent="0">
              <a:buNone/>
              <a:defRPr sz="800"/>
            </a:lvl9pPr>
          </a:lstStyle>
          <a:p>
            <a:pPr lvl="0"/>
            <a:r>
              <a:rPr lang="en-GB"/>
              <a:t>Click to edit Master text styles</a:t>
            </a:r>
          </a:p>
        </p:txBody>
      </p:sp>
      <p:sp>
        <p:nvSpPr>
          <p:cNvPr id="5" name="Date Placeholder 4">
            <a:extLst>
              <a:ext uri="{FF2B5EF4-FFF2-40B4-BE49-F238E27FC236}">
                <a16:creationId xmlns:a16="http://schemas.microsoft.com/office/drawing/2014/main" id="{034BE419-6D87-7FD8-450B-2C6B60EA8294}"/>
              </a:ext>
            </a:extLst>
          </p:cNvPr>
          <p:cNvSpPr>
            <a:spLocks noGrp="1"/>
          </p:cNvSpPr>
          <p:nvPr>
            <p:ph type="dt" sz="half" idx="10"/>
          </p:nvPr>
        </p:nvSpPr>
        <p:spPr/>
        <p:txBody>
          <a:bodyPr/>
          <a:lstStyle/>
          <a:p>
            <a:fld id="{7991A234-E061-4358-AE4A-822B5835E0C0}" type="datetimeFigureOut">
              <a:rPr lang="en-GB" smtClean="0"/>
              <a:t>29/01/2025</a:t>
            </a:fld>
            <a:endParaRPr lang="en-GB"/>
          </a:p>
        </p:txBody>
      </p:sp>
      <p:sp>
        <p:nvSpPr>
          <p:cNvPr id="6" name="Footer Placeholder 5">
            <a:extLst>
              <a:ext uri="{FF2B5EF4-FFF2-40B4-BE49-F238E27FC236}">
                <a16:creationId xmlns:a16="http://schemas.microsoft.com/office/drawing/2014/main" id="{18A19BAF-6F45-838B-953C-A2CD610A109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49B3343-7B83-CC85-5735-AAF1BD6CA1AC}"/>
              </a:ext>
            </a:extLst>
          </p:cNvPr>
          <p:cNvSpPr>
            <a:spLocks noGrp="1"/>
          </p:cNvSpPr>
          <p:nvPr>
            <p:ph type="sldNum" sz="quarter" idx="12"/>
          </p:nvPr>
        </p:nvSpPr>
        <p:spPr/>
        <p:txBody>
          <a:bodyPr/>
          <a:lstStyle/>
          <a:p>
            <a:fld id="{ACE0B6D4-DEF0-4165-BD2D-70B666EE85A4}" type="slidenum">
              <a:rPr lang="en-GB" smtClean="0"/>
              <a:t>‹#›</a:t>
            </a:fld>
            <a:endParaRPr lang="en-GB"/>
          </a:p>
        </p:txBody>
      </p:sp>
    </p:spTree>
    <p:extLst>
      <p:ext uri="{BB962C8B-B14F-4D97-AF65-F5344CB8AC3E}">
        <p14:creationId xmlns:p14="http://schemas.microsoft.com/office/powerpoint/2010/main" val="47722725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3E7623-E1DF-E4FF-266D-FE43E262D3A4}"/>
              </a:ext>
            </a:extLst>
          </p:cNvPr>
          <p:cNvSpPr>
            <a:spLocks noGrp="1"/>
          </p:cNvSpPr>
          <p:nvPr>
            <p:ph type="title"/>
          </p:nvPr>
        </p:nvSpPr>
        <p:spPr>
          <a:xfrm>
            <a:off x="671831" y="487680"/>
            <a:ext cx="3145790" cy="1706880"/>
          </a:xfrm>
        </p:spPr>
        <p:txBody>
          <a:bodyPr anchor="b"/>
          <a:lstStyle>
            <a:lvl1pPr>
              <a:defRPr sz="2560"/>
            </a:lvl1pPr>
          </a:lstStyle>
          <a:p>
            <a:r>
              <a:rPr lang="en-GB"/>
              <a:t>Click to edit Master title style</a:t>
            </a:r>
          </a:p>
        </p:txBody>
      </p:sp>
      <p:sp>
        <p:nvSpPr>
          <p:cNvPr id="3" name="Picture Placeholder 2">
            <a:extLst>
              <a:ext uri="{FF2B5EF4-FFF2-40B4-BE49-F238E27FC236}">
                <a16:creationId xmlns:a16="http://schemas.microsoft.com/office/drawing/2014/main" id="{6DAE44BB-6E64-9C7C-AC97-3007C8FDF67D}"/>
              </a:ext>
            </a:extLst>
          </p:cNvPr>
          <p:cNvSpPr>
            <a:spLocks noGrp="1"/>
          </p:cNvSpPr>
          <p:nvPr>
            <p:ph type="pic" idx="1"/>
          </p:nvPr>
        </p:nvSpPr>
        <p:spPr>
          <a:xfrm>
            <a:off x="4146550" y="1053254"/>
            <a:ext cx="4937760" cy="5198533"/>
          </a:xfrm>
        </p:spPr>
        <p:txBody>
          <a:bodyPr/>
          <a:lstStyle>
            <a:lvl1pPr marL="0" indent="0">
              <a:buNone/>
              <a:defRPr sz="2560"/>
            </a:lvl1pPr>
            <a:lvl2pPr marL="365760" indent="0">
              <a:buNone/>
              <a:defRPr sz="2240"/>
            </a:lvl2pPr>
            <a:lvl3pPr marL="731520" indent="0">
              <a:buNone/>
              <a:defRPr sz="1920"/>
            </a:lvl3pPr>
            <a:lvl4pPr marL="1097280" indent="0">
              <a:buNone/>
              <a:defRPr sz="1600"/>
            </a:lvl4pPr>
            <a:lvl5pPr marL="1463040" indent="0">
              <a:buNone/>
              <a:defRPr sz="1600"/>
            </a:lvl5pPr>
            <a:lvl6pPr marL="1828800" indent="0">
              <a:buNone/>
              <a:defRPr sz="1600"/>
            </a:lvl6pPr>
            <a:lvl7pPr marL="2194560" indent="0">
              <a:buNone/>
              <a:defRPr sz="1600"/>
            </a:lvl7pPr>
            <a:lvl8pPr marL="2560320" indent="0">
              <a:buNone/>
              <a:defRPr sz="1600"/>
            </a:lvl8pPr>
            <a:lvl9pPr marL="2926080" indent="0">
              <a:buNone/>
              <a:defRPr sz="1600"/>
            </a:lvl9pPr>
          </a:lstStyle>
          <a:p>
            <a:endParaRPr lang="en-GB"/>
          </a:p>
        </p:txBody>
      </p:sp>
      <p:sp>
        <p:nvSpPr>
          <p:cNvPr id="4" name="Text Placeholder 3">
            <a:extLst>
              <a:ext uri="{FF2B5EF4-FFF2-40B4-BE49-F238E27FC236}">
                <a16:creationId xmlns:a16="http://schemas.microsoft.com/office/drawing/2014/main" id="{7309C476-BC45-B526-D528-F2945524D6E8}"/>
              </a:ext>
            </a:extLst>
          </p:cNvPr>
          <p:cNvSpPr>
            <a:spLocks noGrp="1"/>
          </p:cNvSpPr>
          <p:nvPr>
            <p:ph type="body" sz="half" idx="2"/>
          </p:nvPr>
        </p:nvSpPr>
        <p:spPr>
          <a:xfrm>
            <a:off x="671831" y="2194560"/>
            <a:ext cx="3145790" cy="4065694"/>
          </a:xfrm>
        </p:spPr>
        <p:txBody>
          <a:bodyPr/>
          <a:lstStyle>
            <a:lvl1pPr marL="0" indent="0">
              <a:buNone/>
              <a:defRPr sz="1280"/>
            </a:lvl1pPr>
            <a:lvl2pPr marL="365760" indent="0">
              <a:buNone/>
              <a:defRPr sz="1120"/>
            </a:lvl2pPr>
            <a:lvl3pPr marL="731520" indent="0">
              <a:buNone/>
              <a:defRPr sz="960"/>
            </a:lvl3pPr>
            <a:lvl4pPr marL="1097280" indent="0">
              <a:buNone/>
              <a:defRPr sz="800"/>
            </a:lvl4pPr>
            <a:lvl5pPr marL="1463040" indent="0">
              <a:buNone/>
              <a:defRPr sz="800"/>
            </a:lvl5pPr>
            <a:lvl6pPr marL="1828800" indent="0">
              <a:buNone/>
              <a:defRPr sz="800"/>
            </a:lvl6pPr>
            <a:lvl7pPr marL="2194560" indent="0">
              <a:buNone/>
              <a:defRPr sz="800"/>
            </a:lvl7pPr>
            <a:lvl8pPr marL="2560320" indent="0">
              <a:buNone/>
              <a:defRPr sz="800"/>
            </a:lvl8pPr>
            <a:lvl9pPr marL="2926080" indent="0">
              <a:buNone/>
              <a:defRPr sz="800"/>
            </a:lvl9pPr>
          </a:lstStyle>
          <a:p>
            <a:pPr lvl="0"/>
            <a:r>
              <a:rPr lang="en-GB"/>
              <a:t>Click to edit Master text styles</a:t>
            </a:r>
          </a:p>
        </p:txBody>
      </p:sp>
      <p:sp>
        <p:nvSpPr>
          <p:cNvPr id="5" name="Date Placeholder 4">
            <a:extLst>
              <a:ext uri="{FF2B5EF4-FFF2-40B4-BE49-F238E27FC236}">
                <a16:creationId xmlns:a16="http://schemas.microsoft.com/office/drawing/2014/main" id="{7EFD5342-4751-72DA-6235-3CC1E06A13D3}"/>
              </a:ext>
            </a:extLst>
          </p:cNvPr>
          <p:cNvSpPr>
            <a:spLocks noGrp="1"/>
          </p:cNvSpPr>
          <p:nvPr>
            <p:ph type="dt" sz="half" idx="10"/>
          </p:nvPr>
        </p:nvSpPr>
        <p:spPr/>
        <p:txBody>
          <a:bodyPr/>
          <a:lstStyle/>
          <a:p>
            <a:fld id="{7991A234-E061-4358-AE4A-822B5835E0C0}" type="datetimeFigureOut">
              <a:rPr lang="en-GB" smtClean="0"/>
              <a:t>29/01/2025</a:t>
            </a:fld>
            <a:endParaRPr lang="en-GB"/>
          </a:p>
        </p:txBody>
      </p:sp>
      <p:sp>
        <p:nvSpPr>
          <p:cNvPr id="6" name="Footer Placeholder 5">
            <a:extLst>
              <a:ext uri="{FF2B5EF4-FFF2-40B4-BE49-F238E27FC236}">
                <a16:creationId xmlns:a16="http://schemas.microsoft.com/office/drawing/2014/main" id="{6DCEF314-B36F-7418-787D-1DD1DAD4D48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99984CC-7BD3-9E4D-10EF-B9FCC212838A}"/>
              </a:ext>
            </a:extLst>
          </p:cNvPr>
          <p:cNvSpPr>
            <a:spLocks noGrp="1"/>
          </p:cNvSpPr>
          <p:nvPr>
            <p:ph type="sldNum" sz="quarter" idx="12"/>
          </p:nvPr>
        </p:nvSpPr>
        <p:spPr/>
        <p:txBody>
          <a:bodyPr/>
          <a:lstStyle/>
          <a:p>
            <a:fld id="{ACE0B6D4-DEF0-4165-BD2D-70B666EE85A4}" type="slidenum">
              <a:rPr lang="en-GB" smtClean="0"/>
              <a:t>‹#›</a:t>
            </a:fld>
            <a:endParaRPr lang="en-GB"/>
          </a:p>
        </p:txBody>
      </p:sp>
    </p:spTree>
    <p:extLst>
      <p:ext uri="{BB962C8B-B14F-4D97-AF65-F5344CB8AC3E}">
        <p14:creationId xmlns:p14="http://schemas.microsoft.com/office/powerpoint/2010/main" val="177808281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5F64B-910B-BA7B-BA9C-3A299B839A4D}"/>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8B45910F-ADE9-05C6-AF43-070BE746CC4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2F7C8F2-D7C9-D75C-C52D-A5DB741DE2EC}"/>
              </a:ext>
            </a:extLst>
          </p:cNvPr>
          <p:cNvSpPr>
            <a:spLocks noGrp="1"/>
          </p:cNvSpPr>
          <p:nvPr>
            <p:ph type="dt" sz="half" idx="10"/>
          </p:nvPr>
        </p:nvSpPr>
        <p:spPr/>
        <p:txBody>
          <a:bodyPr/>
          <a:lstStyle/>
          <a:p>
            <a:fld id="{7991A234-E061-4358-AE4A-822B5835E0C0}" type="datetimeFigureOut">
              <a:rPr lang="en-GB" smtClean="0"/>
              <a:t>29/01/2025</a:t>
            </a:fld>
            <a:endParaRPr lang="en-GB"/>
          </a:p>
        </p:txBody>
      </p:sp>
      <p:sp>
        <p:nvSpPr>
          <p:cNvPr id="5" name="Footer Placeholder 4">
            <a:extLst>
              <a:ext uri="{FF2B5EF4-FFF2-40B4-BE49-F238E27FC236}">
                <a16:creationId xmlns:a16="http://schemas.microsoft.com/office/drawing/2014/main" id="{BBD0B070-E6D8-3CE3-FCCE-1CAB7273589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4EEA316-7CBD-4858-8225-39578519E119}"/>
              </a:ext>
            </a:extLst>
          </p:cNvPr>
          <p:cNvSpPr>
            <a:spLocks noGrp="1"/>
          </p:cNvSpPr>
          <p:nvPr>
            <p:ph type="sldNum" sz="quarter" idx="12"/>
          </p:nvPr>
        </p:nvSpPr>
        <p:spPr/>
        <p:txBody>
          <a:bodyPr/>
          <a:lstStyle/>
          <a:p>
            <a:fld id="{ACE0B6D4-DEF0-4165-BD2D-70B666EE85A4}" type="slidenum">
              <a:rPr lang="en-GB" smtClean="0"/>
              <a:t>‹#›</a:t>
            </a:fld>
            <a:endParaRPr lang="en-GB"/>
          </a:p>
        </p:txBody>
      </p:sp>
    </p:spTree>
    <p:extLst>
      <p:ext uri="{BB962C8B-B14F-4D97-AF65-F5344CB8AC3E}">
        <p14:creationId xmlns:p14="http://schemas.microsoft.com/office/powerpoint/2010/main" val="341054803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D156B3C-8482-3231-8258-94EF078E60D6}"/>
              </a:ext>
            </a:extLst>
          </p:cNvPr>
          <p:cNvSpPr>
            <a:spLocks noGrp="1"/>
          </p:cNvSpPr>
          <p:nvPr>
            <p:ph type="title" orient="vert"/>
          </p:nvPr>
        </p:nvSpPr>
        <p:spPr>
          <a:xfrm>
            <a:off x="6979920" y="389467"/>
            <a:ext cx="2103120" cy="6199294"/>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02B479C2-C57F-9730-247B-8FBE21DF922E}"/>
              </a:ext>
            </a:extLst>
          </p:cNvPr>
          <p:cNvSpPr>
            <a:spLocks noGrp="1"/>
          </p:cNvSpPr>
          <p:nvPr>
            <p:ph type="body" orient="vert" idx="1"/>
          </p:nvPr>
        </p:nvSpPr>
        <p:spPr>
          <a:xfrm>
            <a:off x="670560" y="389467"/>
            <a:ext cx="6187440" cy="6199294"/>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A65126DE-F2F1-B891-547D-E260FF52822B}"/>
              </a:ext>
            </a:extLst>
          </p:cNvPr>
          <p:cNvSpPr>
            <a:spLocks noGrp="1"/>
          </p:cNvSpPr>
          <p:nvPr>
            <p:ph type="dt" sz="half" idx="10"/>
          </p:nvPr>
        </p:nvSpPr>
        <p:spPr/>
        <p:txBody>
          <a:bodyPr/>
          <a:lstStyle/>
          <a:p>
            <a:fld id="{7991A234-E061-4358-AE4A-822B5835E0C0}" type="datetimeFigureOut">
              <a:rPr lang="en-GB" smtClean="0"/>
              <a:t>29/01/2025</a:t>
            </a:fld>
            <a:endParaRPr lang="en-GB"/>
          </a:p>
        </p:txBody>
      </p:sp>
      <p:sp>
        <p:nvSpPr>
          <p:cNvPr id="5" name="Footer Placeholder 4">
            <a:extLst>
              <a:ext uri="{FF2B5EF4-FFF2-40B4-BE49-F238E27FC236}">
                <a16:creationId xmlns:a16="http://schemas.microsoft.com/office/drawing/2014/main" id="{D343C61A-EF1F-85B2-62A5-CB02D5ED410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C596DAF-A5F4-5494-4068-E6052BFD722B}"/>
              </a:ext>
            </a:extLst>
          </p:cNvPr>
          <p:cNvSpPr>
            <a:spLocks noGrp="1"/>
          </p:cNvSpPr>
          <p:nvPr>
            <p:ph type="sldNum" sz="quarter" idx="12"/>
          </p:nvPr>
        </p:nvSpPr>
        <p:spPr/>
        <p:txBody>
          <a:bodyPr/>
          <a:lstStyle/>
          <a:p>
            <a:fld id="{ACE0B6D4-DEF0-4165-BD2D-70B666EE85A4}" type="slidenum">
              <a:rPr lang="en-GB" smtClean="0"/>
              <a:t>‹#›</a:t>
            </a:fld>
            <a:endParaRPr lang="en-GB"/>
          </a:p>
        </p:txBody>
      </p:sp>
    </p:spTree>
    <p:extLst>
      <p:ext uri="{BB962C8B-B14F-4D97-AF65-F5344CB8AC3E}">
        <p14:creationId xmlns:p14="http://schemas.microsoft.com/office/powerpoint/2010/main" val="355696037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2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7929880" y="357294"/>
            <a:ext cx="1526540" cy="823930"/>
          </a:xfrm>
          <a:prstGeom prst="rect">
            <a:avLst/>
          </a:prstGeom>
        </p:spPr>
      </p:pic>
      <p:pic>
        <p:nvPicPr>
          <p:cNvPr id="3" name="Picture 2">
            <a:extLst>
              <a:ext uri="{FF2B5EF4-FFF2-40B4-BE49-F238E27FC236}">
                <a16:creationId xmlns:a16="http://schemas.microsoft.com/office/drawing/2014/main" id="{915FA825-007D-4C43-8946-1CB5D273ABB5}"/>
              </a:ext>
            </a:extLst>
          </p:cNvPr>
          <p:cNvPicPr>
            <a:picLocks noChangeAspect="1"/>
          </p:cNvPicPr>
          <p:nvPr userDrawn="1"/>
        </p:nvPicPr>
        <p:blipFill rotWithShape="1">
          <a:blip r:embed="rId3">
            <a:alphaModFix amt="50000"/>
          </a:blip>
          <a:srcRect l="42236" t="48649" r="36206" b="35676"/>
          <a:stretch/>
        </p:blipFill>
        <p:spPr>
          <a:xfrm rot="20700000">
            <a:off x="6264352" y="1937536"/>
            <a:ext cx="4576942" cy="6102595"/>
          </a:xfrm>
          <a:prstGeom prst="rect">
            <a:avLst/>
          </a:prstGeom>
        </p:spPr>
      </p:pic>
      <p:sp>
        <p:nvSpPr>
          <p:cNvPr id="4" name="Oval 3">
            <a:extLst>
              <a:ext uri="{FF2B5EF4-FFF2-40B4-BE49-F238E27FC236}">
                <a16:creationId xmlns:a16="http://schemas.microsoft.com/office/drawing/2014/main" id="{71B5BC12-9B70-2B45-A57B-30ABEA441BB7}"/>
              </a:ext>
            </a:extLst>
          </p:cNvPr>
          <p:cNvSpPr/>
          <p:nvPr userDrawn="1"/>
        </p:nvSpPr>
        <p:spPr>
          <a:xfrm>
            <a:off x="7073308" y="3016145"/>
            <a:ext cx="2959030" cy="39453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0"/>
          </a:p>
        </p:txBody>
      </p:sp>
    </p:spTree>
    <p:extLst>
      <p:ext uri="{BB962C8B-B14F-4D97-AF65-F5344CB8AC3E}">
        <p14:creationId xmlns:p14="http://schemas.microsoft.com/office/powerpoint/2010/main" val="15724253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1197187"/>
            <a:ext cx="7315200" cy="2546773"/>
          </a:xfrm>
        </p:spPr>
        <p:txBody>
          <a:bodyPr anchor="b"/>
          <a:lstStyle>
            <a:lvl1pPr algn="ctr">
              <a:defRPr sz="4800"/>
            </a:lvl1pPr>
          </a:lstStyle>
          <a:p>
            <a:r>
              <a:rPr lang="en-GB"/>
              <a:t>Click to edit Master title style</a:t>
            </a:r>
            <a:endParaRPr lang="en-US"/>
          </a:p>
        </p:txBody>
      </p:sp>
      <p:sp>
        <p:nvSpPr>
          <p:cNvPr id="3" name="Subtitle 2"/>
          <p:cNvSpPr>
            <a:spLocks noGrp="1"/>
          </p:cNvSpPr>
          <p:nvPr>
            <p:ph type="subTitle" idx="1"/>
          </p:nvPr>
        </p:nvSpPr>
        <p:spPr>
          <a:xfrm>
            <a:off x="1219200" y="3842174"/>
            <a:ext cx="7315200" cy="1766146"/>
          </a:xfrm>
        </p:spPr>
        <p:txBody>
          <a:bodyPr/>
          <a:lstStyle>
            <a:lvl1pPr marL="0" indent="0" algn="ctr">
              <a:buNone/>
              <a:defRPr sz="1920"/>
            </a:lvl1pPr>
            <a:lvl2pPr marL="365760" indent="0" algn="ctr">
              <a:buNone/>
              <a:defRPr sz="1600"/>
            </a:lvl2pPr>
            <a:lvl3pPr marL="731520" indent="0" algn="ctr">
              <a:buNone/>
              <a:defRPr sz="1440"/>
            </a:lvl3pPr>
            <a:lvl4pPr marL="1097280" indent="0" algn="ctr">
              <a:buNone/>
              <a:defRPr sz="1280"/>
            </a:lvl4pPr>
            <a:lvl5pPr marL="1463040" indent="0" algn="ctr">
              <a:buNone/>
              <a:defRPr sz="1280"/>
            </a:lvl5pPr>
            <a:lvl6pPr marL="1828800" indent="0" algn="ctr">
              <a:buNone/>
              <a:defRPr sz="1280"/>
            </a:lvl6pPr>
            <a:lvl7pPr marL="2194560" indent="0" algn="ctr">
              <a:buNone/>
              <a:defRPr sz="1280"/>
            </a:lvl7pPr>
            <a:lvl8pPr marL="2560320" indent="0" algn="ctr">
              <a:buNone/>
              <a:defRPr sz="1280"/>
            </a:lvl8pPr>
            <a:lvl9pPr marL="2926080" indent="0" algn="ctr">
              <a:buNone/>
              <a:defRPr sz="128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30C37844-B6C1-5147-9CCD-BAFF09119696}" type="datetimeFigureOut">
              <a:rPr lang="en-US" smtClean="0"/>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0652FC-2AD3-0140-A404-2F85095173EC}" type="slidenum">
              <a:rPr lang="en-US" smtClean="0"/>
              <a:t>‹#›</a:t>
            </a:fld>
            <a:endParaRPr lang="en-US"/>
          </a:p>
        </p:txBody>
      </p:sp>
      <p:pic>
        <p:nvPicPr>
          <p:cNvPr id="7" name="Picture 6" descr="A picture containing text, sign&#10;&#10;Description automatically generated">
            <a:extLst>
              <a:ext uri="{FF2B5EF4-FFF2-40B4-BE49-F238E27FC236}">
                <a16:creationId xmlns:a16="http://schemas.microsoft.com/office/drawing/2014/main" id="{89DEB336-237B-0A44-A9C5-35BC55A9E9F5}"/>
              </a:ext>
            </a:extLst>
          </p:cNvPr>
          <p:cNvPicPr>
            <a:picLocks noChangeAspect="1"/>
          </p:cNvPicPr>
          <p:nvPr userDrawn="1"/>
        </p:nvPicPr>
        <p:blipFill>
          <a:blip r:embed="rId2"/>
          <a:stretch>
            <a:fillRect/>
          </a:stretch>
        </p:blipFill>
        <p:spPr>
          <a:xfrm>
            <a:off x="7929880" y="357294"/>
            <a:ext cx="1526540" cy="823930"/>
          </a:xfrm>
          <a:prstGeom prst="rect">
            <a:avLst/>
          </a:prstGeom>
        </p:spPr>
      </p:pic>
    </p:spTree>
    <p:extLst>
      <p:ext uri="{BB962C8B-B14F-4D97-AF65-F5344CB8AC3E}">
        <p14:creationId xmlns:p14="http://schemas.microsoft.com/office/powerpoint/2010/main" val="35094837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19200" y="1197187"/>
            <a:ext cx="7315200" cy="2546773"/>
          </a:xfrm>
        </p:spPr>
        <p:txBody>
          <a:bodyPr anchor="b"/>
          <a:lstStyle>
            <a:lvl1pPr algn="ctr">
              <a:defRPr sz="4800"/>
            </a:lvl1pPr>
          </a:lstStyle>
          <a:p>
            <a:r>
              <a:rPr lang="en-GB"/>
              <a:t>Click to edit Master title style</a:t>
            </a:r>
            <a:endParaRPr lang="en-US"/>
          </a:p>
        </p:txBody>
      </p:sp>
      <p:sp>
        <p:nvSpPr>
          <p:cNvPr id="3" name="Subtitle 2"/>
          <p:cNvSpPr>
            <a:spLocks noGrp="1"/>
          </p:cNvSpPr>
          <p:nvPr>
            <p:ph type="subTitle" idx="1"/>
          </p:nvPr>
        </p:nvSpPr>
        <p:spPr>
          <a:xfrm>
            <a:off x="1219200" y="3842174"/>
            <a:ext cx="7315200" cy="1766146"/>
          </a:xfrm>
        </p:spPr>
        <p:txBody>
          <a:bodyPr/>
          <a:lstStyle>
            <a:lvl1pPr marL="0" indent="0" algn="ctr">
              <a:buNone/>
              <a:defRPr sz="1920"/>
            </a:lvl1pPr>
            <a:lvl2pPr marL="365760" indent="0" algn="ctr">
              <a:buNone/>
              <a:defRPr sz="1600"/>
            </a:lvl2pPr>
            <a:lvl3pPr marL="731520" indent="0" algn="ctr">
              <a:buNone/>
              <a:defRPr sz="1440"/>
            </a:lvl3pPr>
            <a:lvl4pPr marL="1097280" indent="0" algn="ctr">
              <a:buNone/>
              <a:defRPr sz="1280"/>
            </a:lvl4pPr>
            <a:lvl5pPr marL="1463040" indent="0" algn="ctr">
              <a:buNone/>
              <a:defRPr sz="1280"/>
            </a:lvl5pPr>
            <a:lvl6pPr marL="1828800" indent="0" algn="ctr">
              <a:buNone/>
              <a:defRPr sz="1280"/>
            </a:lvl6pPr>
            <a:lvl7pPr marL="2194560" indent="0" algn="ctr">
              <a:buNone/>
              <a:defRPr sz="1280"/>
            </a:lvl7pPr>
            <a:lvl8pPr marL="2560320" indent="0" algn="ctr">
              <a:buNone/>
              <a:defRPr sz="1280"/>
            </a:lvl8pPr>
            <a:lvl9pPr marL="2926080" indent="0" algn="ctr">
              <a:buNone/>
              <a:defRPr sz="128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30C37844-B6C1-5147-9CCD-BAFF09119696}" type="datetimeFigureOut">
              <a:rPr lang="en-US" smtClean="0"/>
              <a:t>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0652FC-2AD3-0140-A404-2F85095173EC}" type="slidenum">
              <a:rPr lang="en-US" smtClean="0"/>
              <a:t>‹#›</a:t>
            </a:fld>
            <a:endParaRPr lang="en-US"/>
          </a:p>
        </p:txBody>
      </p:sp>
      <p:pic>
        <p:nvPicPr>
          <p:cNvPr id="8" name="Picture 7" descr="A picture containing text&#10;&#10;Description automatically generated">
            <a:extLst>
              <a:ext uri="{FF2B5EF4-FFF2-40B4-BE49-F238E27FC236}">
                <a16:creationId xmlns:a16="http://schemas.microsoft.com/office/drawing/2014/main" id="{7C6F77B0-D38A-6D46-9D20-FF6537760595}"/>
              </a:ext>
            </a:extLst>
          </p:cNvPr>
          <p:cNvPicPr>
            <a:picLocks noChangeAspect="1"/>
          </p:cNvPicPr>
          <p:nvPr userDrawn="1"/>
        </p:nvPicPr>
        <p:blipFill>
          <a:blip r:embed="rId2"/>
          <a:stretch>
            <a:fillRect/>
          </a:stretch>
        </p:blipFill>
        <p:spPr>
          <a:xfrm>
            <a:off x="7929878" y="316654"/>
            <a:ext cx="1526541" cy="823931"/>
          </a:xfrm>
          <a:prstGeom prst="rect">
            <a:avLst/>
          </a:prstGeom>
        </p:spPr>
      </p:pic>
    </p:spTree>
    <p:extLst>
      <p:ext uri="{BB962C8B-B14F-4D97-AF65-F5344CB8AC3E}">
        <p14:creationId xmlns:p14="http://schemas.microsoft.com/office/powerpoint/2010/main" val="70746177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3 Teal">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0" y="0"/>
            <a:ext cx="3436620" cy="73152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0"/>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7929880" y="357294"/>
            <a:ext cx="1526540" cy="823930"/>
          </a:xfrm>
          <a:prstGeom prst="rect">
            <a:avLst/>
          </a:prstGeom>
        </p:spPr>
      </p:pic>
    </p:spTree>
    <p:extLst>
      <p:ext uri="{BB962C8B-B14F-4D97-AF65-F5344CB8AC3E}">
        <p14:creationId xmlns:p14="http://schemas.microsoft.com/office/powerpoint/2010/main" val="26473904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3 Teal and Line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0" y="0"/>
            <a:ext cx="3436620" cy="73152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0"/>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7929880" y="357294"/>
            <a:ext cx="1526540" cy="823930"/>
          </a:xfrm>
          <a:prstGeom prst="rect">
            <a:avLst/>
          </a:prstGeom>
        </p:spPr>
      </p:pic>
      <p:pic>
        <p:nvPicPr>
          <p:cNvPr id="4" name="Picture 3">
            <a:extLst>
              <a:ext uri="{FF2B5EF4-FFF2-40B4-BE49-F238E27FC236}">
                <a16:creationId xmlns:a16="http://schemas.microsoft.com/office/drawing/2014/main" id="{71AE3DFC-A247-B340-AB77-8A7B707A1730}"/>
              </a:ext>
            </a:extLst>
          </p:cNvPr>
          <p:cNvPicPr>
            <a:picLocks noChangeAspect="1"/>
          </p:cNvPicPr>
          <p:nvPr userDrawn="1"/>
        </p:nvPicPr>
        <p:blipFill rotWithShape="1">
          <a:blip r:embed="rId3">
            <a:alphaModFix amt="20000"/>
          </a:blip>
          <a:srcRect t="25169" b="14298"/>
          <a:stretch/>
        </p:blipFill>
        <p:spPr>
          <a:xfrm>
            <a:off x="3350259" y="1"/>
            <a:ext cx="6404630" cy="7315200"/>
          </a:xfrm>
          <a:prstGeom prst="rect">
            <a:avLst/>
          </a:prstGeom>
        </p:spPr>
      </p:pic>
    </p:spTree>
    <p:extLst>
      <p:ext uri="{BB962C8B-B14F-4D97-AF65-F5344CB8AC3E}">
        <p14:creationId xmlns:p14="http://schemas.microsoft.com/office/powerpoint/2010/main" val="241877053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3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7929880" y="357294"/>
            <a:ext cx="1526540" cy="823930"/>
          </a:xfrm>
          <a:prstGeom prst="rect">
            <a:avLst/>
          </a:prstGeom>
        </p:spPr>
      </p:pic>
      <p:sp>
        <p:nvSpPr>
          <p:cNvPr id="4" name="Rectangle 3">
            <a:extLst>
              <a:ext uri="{FF2B5EF4-FFF2-40B4-BE49-F238E27FC236}">
                <a16:creationId xmlns:a16="http://schemas.microsoft.com/office/drawing/2014/main" id="{85AAACFD-F6AA-AB4D-8FFD-0933B201C669}"/>
              </a:ext>
            </a:extLst>
          </p:cNvPr>
          <p:cNvSpPr/>
          <p:nvPr userDrawn="1"/>
        </p:nvSpPr>
        <p:spPr>
          <a:xfrm>
            <a:off x="0" y="0"/>
            <a:ext cx="3436620" cy="73152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0">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115C5446-B212-CC47-8F52-ABB36D4E0E41}"/>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61607" t="32365" r="37077" b="41599"/>
          <a:stretch/>
        </p:blipFill>
        <p:spPr>
          <a:xfrm>
            <a:off x="3431567" y="597971"/>
            <a:ext cx="248074" cy="6717230"/>
          </a:xfrm>
          <a:prstGeom prst="rect">
            <a:avLst/>
          </a:prstGeom>
        </p:spPr>
      </p:pic>
    </p:spTree>
    <p:extLst>
      <p:ext uri="{BB962C8B-B14F-4D97-AF65-F5344CB8AC3E}">
        <p14:creationId xmlns:p14="http://schemas.microsoft.com/office/powerpoint/2010/main" val="138243701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0" y="0"/>
            <a:ext cx="3436620" cy="73152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0"/>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7929880" y="357294"/>
            <a:ext cx="1526540" cy="823930"/>
          </a:xfrm>
          <a:prstGeom prst="rect">
            <a:avLst/>
          </a:prstGeom>
        </p:spPr>
      </p:pic>
    </p:spTree>
    <p:extLst>
      <p:ext uri="{BB962C8B-B14F-4D97-AF65-F5344CB8AC3E}">
        <p14:creationId xmlns:p14="http://schemas.microsoft.com/office/powerpoint/2010/main" val="353100124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3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CE0C41B-69FF-6C45-B76D-C77578B10071}"/>
              </a:ext>
            </a:extLst>
          </p:cNvPr>
          <p:cNvSpPr/>
          <p:nvPr userDrawn="1"/>
        </p:nvSpPr>
        <p:spPr>
          <a:xfrm>
            <a:off x="0" y="0"/>
            <a:ext cx="3436620" cy="73152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0"/>
          </a:p>
        </p:txBody>
      </p:sp>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7929880" y="357294"/>
            <a:ext cx="1526540" cy="823930"/>
          </a:xfrm>
          <a:prstGeom prst="rect">
            <a:avLst/>
          </a:prstGeom>
        </p:spPr>
      </p:pic>
      <p:pic>
        <p:nvPicPr>
          <p:cNvPr id="4" name="Picture 3">
            <a:extLst>
              <a:ext uri="{FF2B5EF4-FFF2-40B4-BE49-F238E27FC236}">
                <a16:creationId xmlns:a16="http://schemas.microsoft.com/office/drawing/2014/main" id="{71AE3DFC-A247-B340-AB77-8A7B707A1730}"/>
              </a:ext>
            </a:extLst>
          </p:cNvPr>
          <p:cNvPicPr>
            <a:picLocks noChangeAspect="1"/>
          </p:cNvPicPr>
          <p:nvPr userDrawn="1"/>
        </p:nvPicPr>
        <p:blipFill rotWithShape="1">
          <a:blip r:embed="rId3">
            <a:alphaModFix amt="20000"/>
          </a:blip>
          <a:srcRect t="25169" b="14298"/>
          <a:stretch/>
        </p:blipFill>
        <p:spPr>
          <a:xfrm>
            <a:off x="3350259" y="1"/>
            <a:ext cx="6404630" cy="7315200"/>
          </a:xfrm>
          <a:prstGeom prst="rect">
            <a:avLst/>
          </a:prstGeom>
        </p:spPr>
      </p:pic>
    </p:spTree>
    <p:extLst>
      <p:ext uri="{BB962C8B-B14F-4D97-AF65-F5344CB8AC3E}">
        <p14:creationId xmlns:p14="http://schemas.microsoft.com/office/powerpoint/2010/main" val="276926445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7929880" y="357294"/>
            <a:ext cx="1526540" cy="823930"/>
          </a:xfrm>
          <a:prstGeom prst="rect">
            <a:avLst/>
          </a:prstGeom>
        </p:spPr>
      </p:pic>
      <p:sp>
        <p:nvSpPr>
          <p:cNvPr id="4" name="Rectangle 3">
            <a:extLst>
              <a:ext uri="{FF2B5EF4-FFF2-40B4-BE49-F238E27FC236}">
                <a16:creationId xmlns:a16="http://schemas.microsoft.com/office/drawing/2014/main" id="{85AAACFD-F6AA-AB4D-8FFD-0933B201C669}"/>
              </a:ext>
            </a:extLst>
          </p:cNvPr>
          <p:cNvSpPr/>
          <p:nvPr userDrawn="1"/>
        </p:nvSpPr>
        <p:spPr>
          <a:xfrm>
            <a:off x="0" y="0"/>
            <a:ext cx="3436620" cy="73152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0">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115C5446-B212-CC47-8F52-ABB36D4E0E41}"/>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61607" t="32365" r="37077" b="41599"/>
          <a:stretch/>
        </p:blipFill>
        <p:spPr>
          <a:xfrm>
            <a:off x="3431567" y="597971"/>
            <a:ext cx="248074" cy="6717230"/>
          </a:xfrm>
          <a:prstGeom prst="rect">
            <a:avLst/>
          </a:prstGeom>
        </p:spPr>
      </p:pic>
    </p:spTree>
    <p:extLst>
      <p:ext uri="{BB962C8B-B14F-4D97-AF65-F5344CB8AC3E}">
        <p14:creationId xmlns:p14="http://schemas.microsoft.com/office/powerpoint/2010/main" val="4633406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7929880" y="357294"/>
            <a:ext cx="1526540" cy="823930"/>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4876800" cy="73152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2974183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7929880" y="357294"/>
            <a:ext cx="1526540" cy="823930"/>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4876800" cy="73152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E5257DA7-BF88-824C-825F-903D796B923E}"/>
              </a:ext>
            </a:extLst>
          </p:cNvPr>
          <p:cNvPicPr>
            <a:picLocks noChangeAspect="1"/>
          </p:cNvPicPr>
          <p:nvPr userDrawn="1"/>
        </p:nvPicPr>
        <p:blipFill rotWithShape="1">
          <a:blip r:embed="rId3">
            <a:alphaModFix amt="20000"/>
          </a:blip>
          <a:srcRect t="25169" b="14298"/>
          <a:stretch/>
        </p:blipFill>
        <p:spPr>
          <a:xfrm>
            <a:off x="3350259" y="1"/>
            <a:ext cx="6404630" cy="7315200"/>
          </a:xfrm>
          <a:prstGeom prst="rect">
            <a:avLst/>
          </a:prstGeom>
        </p:spPr>
      </p:pic>
    </p:spTree>
    <p:extLst>
      <p:ext uri="{BB962C8B-B14F-4D97-AF65-F5344CB8AC3E}">
        <p14:creationId xmlns:p14="http://schemas.microsoft.com/office/powerpoint/2010/main" val="1622657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7929880" y="357294"/>
            <a:ext cx="1526540" cy="823930"/>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4876800" cy="73152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0">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49F095BF-102B-1845-8C84-E88244429861}"/>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61607" t="32365" r="37077" b="41599"/>
          <a:stretch/>
        </p:blipFill>
        <p:spPr>
          <a:xfrm>
            <a:off x="4860897" y="597971"/>
            <a:ext cx="248074" cy="6717230"/>
          </a:xfrm>
          <a:prstGeom prst="rect">
            <a:avLst/>
          </a:prstGeom>
        </p:spPr>
      </p:pic>
    </p:spTree>
    <p:extLst>
      <p:ext uri="{BB962C8B-B14F-4D97-AF65-F5344CB8AC3E}">
        <p14:creationId xmlns:p14="http://schemas.microsoft.com/office/powerpoint/2010/main" val="9967055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7929880" y="357294"/>
            <a:ext cx="1526540" cy="823930"/>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0" y="0"/>
            <a:ext cx="6403340" cy="73152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1183026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7929880" y="357294"/>
            <a:ext cx="1526540" cy="823930"/>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0" y="0"/>
            <a:ext cx="6403340" cy="73152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41D49597-3330-C64D-AEDB-1262D3199F06}"/>
              </a:ext>
            </a:extLst>
          </p:cNvPr>
          <p:cNvPicPr>
            <a:picLocks noChangeAspect="1"/>
          </p:cNvPicPr>
          <p:nvPr userDrawn="1"/>
        </p:nvPicPr>
        <p:blipFill rotWithShape="1">
          <a:blip r:embed="rId3">
            <a:alphaModFix amt="20000"/>
          </a:blip>
          <a:srcRect t="25169" b="14298"/>
          <a:stretch/>
        </p:blipFill>
        <p:spPr>
          <a:xfrm>
            <a:off x="3350259" y="1"/>
            <a:ext cx="6404630" cy="7315200"/>
          </a:xfrm>
          <a:prstGeom prst="rect">
            <a:avLst/>
          </a:prstGeom>
        </p:spPr>
      </p:pic>
    </p:spTree>
    <p:extLst>
      <p:ext uri="{BB962C8B-B14F-4D97-AF65-F5344CB8AC3E}">
        <p14:creationId xmlns:p14="http://schemas.microsoft.com/office/powerpoint/2010/main" val="429321976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7929880" y="357294"/>
            <a:ext cx="1526540" cy="823930"/>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0" y="0"/>
            <a:ext cx="6403340" cy="73152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0">
              <a:latin typeface="Calibri" panose="020F0502020204030204" pitchFamily="34" charset="0"/>
              <a:cs typeface="Calibri" panose="020F0502020204030204" pitchFamily="34" charset="0"/>
            </a:endParaRPr>
          </a:p>
        </p:txBody>
      </p:sp>
      <p:pic>
        <p:nvPicPr>
          <p:cNvPr id="4" name="Graphic 3">
            <a:extLst>
              <a:ext uri="{FF2B5EF4-FFF2-40B4-BE49-F238E27FC236}">
                <a16:creationId xmlns:a16="http://schemas.microsoft.com/office/drawing/2014/main" id="{5069902A-FC18-184F-AFA3-B8188EEA470C}"/>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61607" t="32365" r="37077" b="41599"/>
          <a:stretch/>
        </p:blipFill>
        <p:spPr>
          <a:xfrm>
            <a:off x="6395388" y="597971"/>
            <a:ext cx="248074" cy="6717230"/>
          </a:xfrm>
          <a:prstGeom prst="rect">
            <a:avLst/>
          </a:prstGeom>
        </p:spPr>
      </p:pic>
    </p:spTree>
    <p:extLst>
      <p:ext uri="{BB962C8B-B14F-4D97-AF65-F5344CB8AC3E}">
        <p14:creationId xmlns:p14="http://schemas.microsoft.com/office/powerpoint/2010/main" val="21525552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7929880" y="357294"/>
            <a:ext cx="1526540" cy="823930"/>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3350260" y="0"/>
            <a:ext cx="6403340" cy="73152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0">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7929878" y="316654"/>
            <a:ext cx="1526541" cy="823931"/>
          </a:xfrm>
          <a:prstGeom prst="rect">
            <a:avLst/>
          </a:prstGeom>
        </p:spPr>
      </p:pic>
    </p:spTree>
    <p:extLst>
      <p:ext uri="{BB962C8B-B14F-4D97-AF65-F5344CB8AC3E}">
        <p14:creationId xmlns:p14="http://schemas.microsoft.com/office/powerpoint/2010/main" val="225977857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7929880" y="357294"/>
            <a:ext cx="1526540" cy="823930"/>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3350260" y="0"/>
            <a:ext cx="6403340" cy="73152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0">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7929878" y="316654"/>
            <a:ext cx="1526541" cy="823931"/>
          </a:xfrm>
          <a:prstGeom prst="rect">
            <a:avLst/>
          </a:prstGeom>
        </p:spPr>
      </p:pic>
      <p:pic>
        <p:nvPicPr>
          <p:cNvPr id="6" name="Picture 5">
            <a:extLst>
              <a:ext uri="{FF2B5EF4-FFF2-40B4-BE49-F238E27FC236}">
                <a16:creationId xmlns:a16="http://schemas.microsoft.com/office/drawing/2014/main" id="{B8B80290-92D3-4046-83D7-B3B5DAB497BA}"/>
              </a:ext>
            </a:extLst>
          </p:cNvPr>
          <p:cNvPicPr>
            <a:picLocks noChangeAspect="1"/>
          </p:cNvPicPr>
          <p:nvPr userDrawn="1"/>
        </p:nvPicPr>
        <p:blipFill rotWithShape="1">
          <a:blip r:embed="rId4">
            <a:alphaModFix amt="20000"/>
          </a:blip>
          <a:srcRect t="25169" b="14298"/>
          <a:stretch/>
        </p:blipFill>
        <p:spPr>
          <a:xfrm>
            <a:off x="0" y="1"/>
            <a:ext cx="6404630" cy="7315200"/>
          </a:xfrm>
          <a:prstGeom prst="rect">
            <a:avLst/>
          </a:prstGeom>
        </p:spPr>
      </p:pic>
    </p:spTree>
    <p:extLst>
      <p:ext uri="{BB962C8B-B14F-4D97-AF65-F5344CB8AC3E}">
        <p14:creationId xmlns:p14="http://schemas.microsoft.com/office/powerpoint/2010/main" val="133213621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CB9A940-CAF5-3341-9126-99C37C80F729}"/>
              </a:ext>
            </a:extLst>
          </p:cNvPr>
          <p:cNvSpPr/>
          <p:nvPr userDrawn="1"/>
        </p:nvSpPr>
        <p:spPr>
          <a:xfrm>
            <a:off x="4876800" y="0"/>
            <a:ext cx="4876800" cy="73152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0">
              <a:latin typeface="Calibri" panose="020F0502020204030204" pitchFamily="34" charset="0"/>
              <a:cs typeface="Calibri" panose="020F0502020204030204" pitchFamily="34" charset="0"/>
            </a:endParaRPr>
          </a:p>
        </p:txBody>
      </p:sp>
      <p:pic>
        <p:nvPicPr>
          <p:cNvPr id="7" name="Picture 6" descr="A picture containing text&#10;&#10;Description automatically generated">
            <a:extLst>
              <a:ext uri="{FF2B5EF4-FFF2-40B4-BE49-F238E27FC236}">
                <a16:creationId xmlns:a16="http://schemas.microsoft.com/office/drawing/2014/main" id="{42EEF915-CD5C-514B-840D-FB7C851275B3}"/>
              </a:ext>
            </a:extLst>
          </p:cNvPr>
          <p:cNvPicPr>
            <a:picLocks noChangeAspect="1"/>
          </p:cNvPicPr>
          <p:nvPr userDrawn="1"/>
        </p:nvPicPr>
        <p:blipFill>
          <a:blip r:embed="rId2"/>
          <a:stretch>
            <a:fillRect/>
          </a:stretch>
        </p:blipFill>
        <p:spPr>
          <a:xfrm>
            <a:off x="7929878" y="316654"/>
            <a:ext cx="1526541" cy="823931"/>
          </a:xfrm>
          <a:prstGeom prst="rect">
            <a:avLst/>
          </a:prstGeom>
        </p:spPr>
      </p:pic>
    </p:spTree>
    <p:extLst>
      <p:ext uri="{BB962C8B-B14F-4D97-AF65-F5344CB8AC3E}">
        <p14:creationId xmlns:p14="http://schemas.microsoft.com/office/powerpoint/2010/main" val="345407544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33675C6-04B5-A548-B314-F7B6D9EBF189}"/>
              </a:ext>
            </a:extLst>
          </p:cNvPr>
          <p:cNvSpPr/>
          <p:nvPr userDrawn="1"/>
        </p:nvSpPr>
        <p:spPr>
          <a:xfrm>
            <a:off x="6403029" y="0"/>
            <a:ext cx="3350260" cy="73152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0">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12A5ED1-7D8B-8141-90EE-60FAAA6EC92E}"/>
              </a:ext>
            </a:extLst>
          </p:cNvPr>
          <p:cNvPicPr>
            <a:picLocks noChangeAspect="1"/>
          </p:cNvPicPr>
          <p:nvPr userDrawn="1"/>
        </p:nvPicPr>
        <p:blipFill>
          <a:blip r:embed="rId2"/>
          <a:stretch>
            <a:fillRect/>
          </a:stretch>
        </p:blipFill>
        <p:spPr>
          <a:xfrm>
            <a:off x="7929878" y="316654"/>
            <a:ext cx="1526541" cy="823931"/>
          </a:xfrm>
          <a:prstGeom prst="rect">
            <a:avLst/>
          </a:prstGeom>
        </p:spPr>
      </p:pic>
    </p:spTree>
    <p:extLst>
      <p:ext uri="{BB962C8B-B14F-4D97-AF65-F5344CB8AC3E}">
        <p14:creationId xmlns:p14="http://schemas.microsoft.com/office/powerpoint/2010/main" val="130299524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7929880" y="357294"/>
            <a:ext cx="1526540" cy="823930"/>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9753600" cy="73152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0">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7929878" y="316654"/>
            <a:ext cx="1526541" cy="823931"/>
          </a:xfrm>
          <a:prstGeom prst="rect">
            <a:avLst/>
          </a:prstGeom>
        </p:spPr>
      </p:pic>
    </p:spTree>
    <p:extLst>
      <p:ext uri="{BB962C8B-B14F-4D97-AF65-F5344CB8AC3E}">
        <p14:creationId xmlns:p14="http://schemas.microsoft.com/office/powerpoint/2010/main" val="1514710935"/>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7929880" y="357294"/>
            <a:ext cx="1526540" cy="823930"/>
          </a:xfrm>
          <a:prstGeom prst="rect">
            <a:avLst/>
          </a:prstGeom>
        </p:spPr>
      </p:pic>
      <p:sp>
        <p:nvSpPr>
          <p:cNvPr id="4" name="Rectangle 3">
            <a:extLst>
              <a:ext uri="{FF2B5EF4-FFF2-40B4-BE49-F238E27FC236}">
                <a16:creationId xmlns:a16="http://schemas.microsoft.com/office/drawing/2014/main" id="{F76B9A54-5AEA-DD47-9624-49782F5B253F}"/>
              </a:ext>
            </a:extLst>
          </p:cNvPr>
          <p:cNvSpPr/>
          <p:nvPr userDrawn="1"/>
        </p:nvSpPr>
        <p:spPr>
          <a:xfrm>
            <a:off x="-1" y="6959599"/>
            <a:ext cx="9753601" cy="3556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499619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4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7929880" y="357294"/>
            <a:ext cx="1526540" cy="823930"/>
          </a:xfrm>
          <a:prstGeom prst="rect">
            <a:avLst/>
          </a:prstGeom>
        </p:spPr>
      </p:pic>
      <p:pic>
        <p:nvPicPr>
          <p:cNvPr id="3" name="Picture 2">
            <a:extLst>
              <a:ext uri="{FF2B5EF4-FFF2-40B4-BE49-F238E27FC236}">
                <a16:creationId xmlns:a16="http://schemas.microsoft.com/office/drawing/2014/main" id="{38E6EBE8-0A72-9E4F-A761-9342F6E6CA92}"/>
              </a:ext>
            </a:extLst>
          </p:cNvPr>
          <p:cNvPicPr>
            <a:picLocks noChangeAspect="1"/>
          </p:cNvPicPr>
          <p:nvPr userDrawn="1"/>
        </p:nvPicPr>
        <p:blipFill rotWithShape="1">
          <a:blip r:embed="rId3">
            <a:alphaModFix amt="50000"/>
          </a:blip>
          <a:srcRect l="42146" t="44779" r="45142" b="38721"/>
          <a:stretch/>
        </p:blipFill>
        <p:spPr>
          <a:xfrm>
            <a:off x="7281177" y="1001721"/>
            <a:ext cx="2472424" cy="6313479"/>
          </a:xfrm>
          <a:prstGeom prst="rect">
            <a:avLst/>
          </a:prstGeom>
        </p:spPr>
      </p:pic>
    </p:spTree>
    <p:extLst>
      <p:ext uri="{BB962C8B-B14F-4D97-AF65-F5344CB8AC3E}">
        <p14:creationId xmlns:p14="http://schemas.microsoft.com/office/powerpoint/2010/main" val="136501627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5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7929880" y="357294"/>
            <a:ext cx="1526540" cy="823930"/>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9753600" cy="73152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0">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7929878" y="316654"/>
            <a:ext cx="1526541" cy="823931"/>
          </a:xfrm>
          <a:prstGeom prst="rect">
            <a:avLst/>
          </a:prstGeom>
        </p:spPr>
      </p:pic>
      <p:pic>
        <p:nvPicPr>
          <p:cNvPr id="6" name="Picture 5">
            <a:extLst>
              <a:ext uri="{FF2B5EF4-FFF2-40B4-BE49-F238E27FC236}">
                <a16:creationId xmlns:a16="http://schemas.microsoft.com/office/drawing/2014/main" id="{B7493131-0071-9343-8BB9-5937799C213F}"/>
              </a:ext>
            </a:extLst>
          </p:cNvPr>
          <p:cNvPicPr>
            <a:picLocks noChangeAspect="1"/>
          </p:cNvPicPr>
          <p:nvPr userDrawn="1"/>
        </p:nvPicPr>
        <p:blipFill rotWithShape="1">
          <a:blip r:embed="rId4">
            <a:alphaModFix amt="50000"/>
          </a:blip>
          <a:srcRect l="41935" t="45045" r="42085" b="37103"/>
          <a:stretch/>
        </p:blipFill>
        <p:spPr>
          <a:xfrm>
            <a:off x="6988982" y="1238972"/>
            <a:ext cx="2764618" cy="6076228"/>
          </a:xfrm>
          <a:prstGeom prst="rect">
            <a:avLst/>
          </a:prstGeom>
        </p:spPr>
      </p:pic>
    </p:spTree>
    <p:extLst>
      <p:ext uri="{BB962C8B-B14F-4D97-AF65-F5344CB8AC3E}">
        <p14:creationId xmlns:p14="http://schemas.microsoft.com/office/powerpoint/2010/main" val="423523296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7929880" y="357294"/>
            <a:ext cx="1526540" cy="823930"/>
          </a:xfrm>
          <a:prstGeom prst="rect">
            <a:avLst/>
          </a:prstGeom>
        </p:spPr>
      </p:pic>
      <p:pic>
        <p:nvPicPr>
          <p:cNvPr id="3" name="Picture 2">
            <a:extLst>
              <a:ext uri="{FF2B5EF4-FFF2-40B4-BE49-F238E27FC236}">
                <a16:creationId xmlns:a16="http://schemas.microsoft.com/office/drawing/2014/main" id="{915FA825-007D-4C43-8946-1CB5D273ABB5}"/>
              </a:ext>
            </a:extLst>
          </p:cNvPr>
          <p:cNvPicPr>
            <a:picLocks noChangeAspect="1"/>
          </p:cNvPicPr>
          <p:nvPr userDrawn="1"/>
        </p:nvPicPr>
        <p:blipFill rotWithShape="1">
          <a:blip r:embed="rId3">
            <a:alphaModFix amt="50000"/>
          </a:blip>
          <a:srcRect l="42236" t="48649" r="36206" b="35676"/>
          <a:stretch/>
        </p:blipFill>
        <p:spPr>
          <a:xfrm rot="20700000">
            <a:off x="6264352" y="1937536"/>
            <a:ext cx="4576942" cy="6102595"/>
          </a:xfrm>
          <a:prstGeom prst="rect">
            <a:avLst/>
          </a:prstGeom>
        </p:spPr>
      </p:pic>
      <p:sp>
        <p:nvSpPr>
          <p:cNvPr id="4" name="Oval 3">
            <a:extLst>
              <a:ext uri="{FF2B5EF4-FFF2-40B4-BE49-F238E27FC236}">
                <a16:creationId xmlns:a16="http://schemas.microsoft.com/office/drawing/2014/main" id="{71B5BC12-9B70-2B45-A57B-30ABEA441BB7}"/>
              </a:ext>
            </a:extLst>
          </p:cNvPr>
          <p:cNvSpPr/>
          <p:nvPr userDrawn="1"/>
        </p:nvSpPr>
        <p:spPr>
          <a:xfrm>
            <a:off x="7073308" y="3016145"/>
            <a:ext cx="2959030" cy="39453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0"/>
          </a:p>
        </p:txBody>
      </p:sp>
    </p:spTree>
    <p:extLst>
      <p:ext uri="{BB962C8B-B14F-4D97-AF65-F5344CB8AC3E}">
        <p14:creationId xmlns:p14="http://schemas.microsoft.com/office/powerpoint/2010/main" val="140407867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6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7929880" y="357294"/>
            <a:ext cx="1526540" cy="823930"/>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9753600" cy="73152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0">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7929878" y="316654"/>
            <a:ext cx="1526541" cy="823931"/>
          </a:xfrm>
          <a:prstGeom prst="rect">
            <a:avLst/>
          </a:prstGeom>
        </p:spPr>
      </p:pic>
      <p:pic>
        <p:nvPicPr>
          <p:cNvPr id="7" name="Picture 6">
            <a:extLst>
              <a:ext uri="{FF2B5EF4-FFF2-40B4-BE49-F238E27FC236}">
                <a16:creationId xmlns:a16="http://schemas.microsoft.com/office/drawing/2014/main" id="{D7B10D6B-FA4E-C64C-80CB-C26EB625392C}"/>
              </a:ext>
            </a:extLst>
          </p:cNvPr>
          <p:cNvPicPr>
            <a:picLocks noChangeAspect="1"/>
          </p:cNvPicPr>
          <p:nvPr userDrawn="1"/>
        </p:nvPicPr>
        <p:blipFill rotWithShape="1">
          <a:blip r:embed="rId4">
            <a:alphaModFix amt="50000"/>
          </a:blip>
          <a:srcRect l="41988" t="48648" r="36206" b="35496"/>
          <a:stretch/>
        </p:blipFill>
        <p:spPr>
          <a:xfrm rot="19800000">
            <a:off x="6245111" y="2070402"/>
            <a:ext cx="4461365" cy="5948486"/>
          </a:xfrm>
          <a:prstGeom prst="rect">
            <a:avLst/>
          </a:prstGeom>
        </p:spPr>
      </p:pic>
      <p:sp>
        <p:nvSpPr>
          <p:cNvPr id="9" name="Oval 8">
            <a:extLst>
              <a:ext uri="{FF2B5EF4-FFF2-40B4-BE49-F238E27FC236}">
                <a16:creationId xmlns:a16="http://schemas.microsoft.com/office/drawing/2014/main" id="{690F0DEB-57AB-6B46-A742-550FA8584794}"/>
              </a:ext>
            </a:extLst>
          </p:cNvPr>
          <p:cNvSpPr/>
          <p:nvPr userDrawn="1"/>
        </p:nvSpPr>
        <p:spPr>
          <a:xfrm>
            <a:off x="6996279" y="3071958"/>
            <a:ext cx="2959030" cy="3945374"/>
          </a:xfrm>
          <a:prstGeom prst="ellipse">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0"/>
          </a:p>
        </p:txBody>
      </p:sp>
    </p:spTree>
    <p:extLst>
      <p:ext uri="{BB962C8B-B14F-4D97-AF65-F5344CB8AC3E}">
        <p14:creationId xmlns:p14="http://schemas.microsoft.com/office/powerpoint/2010/main" val="391956062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7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7929880" y="357294"/>
            <a:ext cx="1526540" cy="823930"/>
          </a:xfrm>
          <a:prstGeom prst="rect">
            <a:avLst/>
          </a:prstGeom>
        </p:spPr>
      </p:pic>
      <p:pic>
        <p:nvPicPr>
          <p:cNvPr id="4" name="Picture 3">
            <a:extLst>
              <a:ext uri="{FF2B5EF4-FFF2-40B4-BE49-F238E27FC236}">
                <a16:creationId xmlns:a16="http://schemas.microsoft.com/office/drawing/2014/main" id="{80D2A033-ABBC-394E-A536-802FBF18F261}"/>
              </a:ext>
            </a:extLst>
          </p:cNvPr>
          <p:cNvPicPr>
            <a:picLocks noChangeAspect="1"/>
          </p:cNvPicPr>
          <p:nvPr userDrawn="1"/>
        </p:nvPicPr>
        <p:blipFill rotWithShape="1">
          <a:blip r:embed="rId3">
            <a:alphaModFix amt="50000"/>
          </a:blip>
          <a:srcRect l="42236" t="48649" r="36206" b="35676"/>
          <a:stretch/>
        </p:blipFill>
        <p:spPr>
          <a:xfrm rot="20700000">
            <a:off x="8287521" y="5477630"/>
            <a:ext cx="1854826" cy="2473104"/>
          </a:xfrm>
          <a:prstGeom prst="rect">
            <a:avLst/>
          </a:prstGeom>
        </p:spPr>
      </p:pic>
      <p:pic>
        <p:nvPicPr>
          <p:cNvPr id="5" name="Picture 4">
            <a:extLst>
              <a:ext uri="{FF2B5EF4-FFF2-40B4-BE49-F238E27FC236}">
                <a16:creationId xmlns:a16="http://schemas.microsoft.com/office/drawing/2014/main" id="{1D77F93C-DE66-F243-8552-88020A8EC067}"/>
              </a:ext>
            </a:extLst>
          </p:cNvPr>
          <p:cNvPicPr>
            <a:picLocks noChangeAspect="1"/>
          </p:cNvPicPr>
          <p:nvPr userDrawn="1"/>
        </p:nvPicPr>
        <p:blipFill rotWithShape="1">
          <a:blip r:embed="rId3">
            <a:alphaModFix amt="50000"/>
          </a:blip>
          <a:srcRect l="42236" t="48649" r="36206" b="35676"/>
          <a:stretch/>
        </p:blipFill>
        <p:spPr>
          <a:xfrm rot="20700000">
            <a:off x="8468287" y="4027592"/>
            <a:ext cx="671219" cy="894960"/>
          </a:xfrm>
          <a:prstGeom prst="rect">
            <a:avLst/>
          </a:prstGeom>
        </p:spPr>
      </p:pic>
      <p:pic>
        <p:nvPicPr>
          <p:cNvPr id="6" name="Picture 5">
            <a:extLst>
              <a:ext uri="{FF2B5EF4-FFF2-40B4-BE49-F238E27FC236}">
                <a16:creationId xmlns:a16="http://schemas.microsoft.com/office/drawing/2014/main" id="{BAEA0E8B-253F-EC49-B65D-7740FAF8617E}"/>
              </a:ext>
            </a:extLst>
          </p:cNvPr>
          <p:cNvPicPr>
            <a:picLocks noChangeAspect="1"/>
          </p:cNvPicPr>
          <p:nvPr userDrawn="1"/>
        </p:nvPicPr>
        <p:blipFill rotWithShape="1">
          <a:blip r:embed="rId3">
            <a:alphaModFix amt="50000"/>
          </a:blip>
          <a:srcRect l="42236" t="48649" r="36206" b="35676"/>
          <a:stretch/>
        </p:blipFill>
        <p:spPr>
          <a:xfrm rot="20700000">
            <a:off x="6700474" y="1921201"/>
            <a:ext cx="1521421" cy="2028563"/>
          </a:xfrm>
          <a:prstGeom prst="rect">
            <a:avLst/>
          </a:prstGeom>
        </p:spPr>
      </p:pic>
      <p:pic>
        <p:nvPicPr>
          <p:cNvPr id="7" name="Picture 6">
            <a:extLst>
              <a:ext uri="{FF2B5EF4-FFF2-40B4-BE49-F238E27FC236}">
                <a16:creationId xmlns:a16="http://schemas.microsoft.com/office/drawing/2014/main" id="{0A0202F4-BB05-D042-A8D9-39782D252F37}"/>
              </a:ext>
            </a:extLst>
          </p:cNvPr>
          <p:cNvPicPr>
            <a:picLocks noChangeAspect="1"/>
          </p:cNvPicPr>
          <p:nvPr userDrawn="1"/>
        </p:nvPicPr>
        <p:blipFill rotWithShape="1">
          <a:blip r:embed="rId3">
            <a:alphaModFix amt="50000"/>
          </a:blip>
          <a:srcRect l="42236" t="48649" r="36206" b="35676"/>
          <a:stretch/>
        </p:blipFill>
        <p:spPr>
          <a:xfrm rot="20700000">
            <a:off x="9290359" y="2420493"/>
            <a:ext cx="671219" cy="894960"/>
          </a:xfrm>
          <a:prstGeom prst="rect">
            <a:avLst/>
          </a:prstGeom>
        </p:spPr>
      </p:pic>
      <p:pic>
        <p:nvPicPr>
          <p:cNvPr id="9" name="Picture 8">
            <a:extLst>
              <a:ext uri="{FF2B5EF4-FFF2-40B4-BE49-F238E27FC236}">
                <a16:creationId xmlns:a16="http://schemas.microsoft.com/office/drawing/2014/main" id="{90D9096B-0DFA-0941-927F-E07E60EB6090}"/>
              </a:ext>
            </a:extLst>
          </p:cNvPr>
          <p:cNvPicPr>
            <a:picLocks noChangeAspect="1"/>
          </p:cNvPicPr>
          <p:nvPr userDrawn="1"/>
        </p:nvPicPr>
        <p:blipFill rotWithShape="1">
          <a:blip r:embed="rId3">
            <a:alphaModFix amt="50000"/>
          </a:blip>
          <a:srcRect l="42236" t="48649" r="36206" b="35676"/>
          <a:stretch/>
        </p:blipFill>
        <p:spPr>
          <a:xfrm rot="20700000">
            <a:off x="7085399" y="4713047"/>
            <a:ext cx="942655" cy="1256875"/>
          </a:xfrm>
          <a:prstGeom prst="rect">
            <a:avLst/>
          </a:prstGeom>
        </p:spPr>
      </p:pic>
      <p:pic>
        <p:nvPicPr>
          <p:cNvPr id="10" name="Picture 9">
            <a:extLst>
              <a:ext uri="{FF2B5EF4-FFF2-40B4-BE49-F238E27FC236}">
                <a16:creationId xmlns:a16="http://schemas.microsoft.com/office/drawing/2014/main" id="{42429DDE-216A-CF43-BDA2-F719EB651F58}"/>
              </a:ext>
            </a:extLst>
          </p:cNvPr>
          <p:cNvPicPr>
            <a:picLocks noChangeAspect="1"/>
          </p:cNvPicPr>
          <p:nvPr userDrawn="1"/>
        </p:nvPicPr>
        <p:blipFill rotWithShape="1">
          <a:blip r:embed="rId3">
            <a:alphaModFix amt="50000"/>
          </a:blip>
          <a:srcRect l="42236" t="48649" r="36206" b="35676"/>
          <a:stretch/>
        </p:blipFill>
        <p:spPr>
          <a:xfrm rot="20700000">
            <a:off x="8444617" y="2010969"/>
            <a:ext cx="208308" cy="277744"/>
          </a:xfrm>
          <a:prstGeom prst="rect">
            <a:avLst/>
          </a:prstGeom>
        </p:spPr>
      </p:pic>
      <p:pic>
        <p:nvPicPr>
          <p:cNvPr id="11" name="Picture 10">
            <a:extLst>
              <a:ext uri="{FF2B5EF4-FFF2-40B4-BE49-F238E27FC236}">
                <a16:creationId xmlns:a16="http://schemas.microsoft.com/office/drawing/2014/main" id="{C67B6329-3108-304E-AC21-E5F7C79A6490}"/>
              </a:ext>
            </a:extLst>
          </p:cNvPr>
          <p:cNvPicPr>
            <a:picLocks noChangeAspect="1"/>
          </p:cNvPicPr>
          <p:nvPr userDrawn="1"/>
        </p:nvPicPr>
        <p:blipFill rotWithShape="1">
          <a:blip r:embed="rId3">
            <a:alphaModFix amt="50000"/>
          </a:blip>
          <a:srcRect l="42236" t="48649" r="36206" b="35676"/>
          <a:stretch/>
        </p:blipFill>
        <p:spPr>
          <a:xfrm rot="20700000">
            <a:off x="6864257" y="6690865"/>
            <a:ext cx="208308" cy="277744"/>
          </a:xfrm>
          <a:prstGeom prst="rect">
            <a:avLst/>
          </a:prstGeom>
        </p:spPr>
      </p:pic>
      <p:pic>
        <p:nvPicPr>
          <p:cNvPr id="12" name="Picture 11">
            <a:extLst>
              <a:ext uri="{FF2B5EF4-FFF2-40B4-BE49-F238E27FC236}">
                <a16:creationId xmlns:a16="http://schemas.microsoft.com/office/drawing/2014/main" id="{431B2A82-9F9E-D646-847C-5FCB36D8988F}"/>
              </a:ext>
            </a:extLst>
          </p:cNvPr>
          <p:cNvPicPr>
            <a:picLocks noChangeAspect="1"/>
          </p:cNvPicPr>
          <p:nvPr userDrawn="1"/>
        </p:nvPicPr>
        <p:blipFill rotWithShape="1">
          <a:blip r:embed="rId3">
            <a:alphaModFix amt="50000"/>
          </a:blip>
          <a:srcRect l="42236" t="48649" r="36206" b="35676"/>
          <a:stretch/>
        </p:blipFill>
        <p:spPr>
          <a:xfrm rot="20700000">
            <a:off x="6916277" y="455665"/>
            <a:ext cx="671219" cy="894960"/>
          </a:xfrm>
          <a:prstGeom prst="rect">
            <a:avLst/>
          </a:prstGeom>
        </p:spPr>
      </p:pic>
    </p:spTree>
    <p:extLst>
      <p:ext uri="{BB962C8B-B14F-4D97-AF65-F5344CB8AC3E}">
        <p14:creationId xmlns:p14="http://schemas.microsoft.com/office/powerpoint/2010/main" val="163485098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9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7929880" y="357294"/>
            <a:ext cx="1526540" cy="823930"/>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9753600" cy="73152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0">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7929878" y="316654"/>
            <a:ext cx="1526541" cy="823931"/>
          </a:xfrm>
          <a:prstGeom prst="rect">
            <a:avLst/>
          </a:prstGeom>
        </p:spPr>
      </p:pic>
      <p:pic>
        <p:nvPicPr>
          <p:cNvPr id="10" name="Picture 9">
            <a:extLst>
              <a:ext uri="{FF2B5EF4-FFF2-40B4-BE49-F238E27FC236}">
                <a16:creationId xmlns:a16="http://schemas.microsoft.com/office/drawing/2014/main" id="{CD137945-847D-DD4B-B75C-150F4DD9B866}"/>
              </a:ext>
            </a:extLst>
          </p:cNvPr>
          <p:cNvPicPr>
            <a:picLocks noChangeAspect="1"/>
          </p:cNvPicPr>
          <p:nvPr userDrawn="1"/>
        </p:nvPicPr>
        <p:blipFill rotWithShape="1">
          <a:blip r:embed="rId4">
            <a:alphaModFix amt="50000"/>
          </a:blip>
          <a:srcRect l="41988" t="48648" r="36206" b="35496"/>
          <a:stretch/>
        </p:blipFill>
        <p:spPr>
          <a:xfrm rot="19800000">
            <a:off x="8284357" y="5418141"/>
            <a:ext cx="1958595" cy="2611460"/>
          </a:xfrm>
          <a:prstGeom prst="rect">
            <a:avLst/>
          </a:prstGeom>
        </p:spPr>
      </p:pic>
      <p:pic>
        <p:nvPicPr>
          <p:cNvPr id="11" name="Picture 10">
            <a:extLst>
              <a:ext uri="{FF2B5EF4-FFF2-40B4-BE49-F238E27FC236}">
                <a16:creationId xmlns:a16="http://schemas.microsoft.com/office/drawing/2014/main" id="{425DD202-2248-1D4B-AF19-4ECC41FFEA89}"/>
              </a:ext>
            </a:extLst>
          </p:cNvPr>
          <p:cNvPicPr>
            <a:picLocks noChangeAspect="1"/>
          </p:cNvPicPr>
          <p:nvPr userDrawn="1"/>
        </p:nvPicPr>
        <p:blipFill rotWithShape="1">
          <a:blip r:embed="rId4">
            <a:alphaModFix amt="50000"/>
          </a:blip>
          <a:srcRect l="41988" t="48648" r="36206" b="35496"/>
          <a:stretch/>
        </p:blipFill>
        <p:spPr>
          <a:xfrm rot="19800000">
            <a:off x="6688440" y="1965796"/>
            <a:ext cx="1545488" cy="2060651"/>
          </a:xfrm>
          <a:prstGeom prst="rect">
            <a:avLst/>
          </a:prstGeom>
        </p:spPr>
      </p:pic>
      <p:pic>
        <p:nvPicPr>
          <p:cNvPr id="12" name="Picture 11">
            <a:extLst>
              <a:ext uri="{FF2B5EF4-FFF2-40B4-BE49-F238E27FC236}">
                <a16:creationId xmlns:a16="http://schemas.microsoft.com/office/drawing/2014/main" id="{CD2C5C3E-06C4-6F43-9B6F-B4552945064D}"/>
              </a:ext>
            </a:extLst>
          </p:cNvPr>
          <p:cNvPicPr>
            <a:picLocks noChangeAspect="1"/>
          </p:cNvPicPr>
          <p:nvPr userDrawn="1"/>
        </p:nvPicPr>
        <p:blipFill rotWithShape="1">
          <a:blip r:embed="rId4">
            <a:alphaModFix amt="50000"/>
          </a:blip>
          <a:srcRect l="41988" t="48648" r="36206" b="35496"/>
          <a:stretch/>
        </p:blipFill>
        <p:spPr>
          <a:xfrm rot="19800000">
            <a:off x="7075750" y="4709803"/>
            <a:ext cx="961951" cy="1282602"/>
          </a:xfrm>
          <a:prstGeom prst="rect">
            <a:avLst/>
          </a:prstGeom>
        </p:spPr>
      </p:pic>
      <p:pic>
        <p:nvPicPr>
          <p:cNvPr id="13" name="Picture 12">
            <a:extLst>
              <a:ext uri="{FF2B5EF4-FFF2-40B4-BE49-F238E27FC236}">
                <a16:creationId xmlns:a16="http://schemas.microsoft.com/office/drawing/2014/main" id="{CD4897B8-E2A8-5344-898E-A7C75BE20771}"/>
              </a:ext>
            </a:extLst>
          </p:cNvPr>
          <p:cNvPicPr>
            <a:picLocks noChangeAspect="1"/>
          </p:cNvPicPr>
          <p:nvPr userDrawn="1"/>
        </p:nvPicPr>
        <p:blipFill rotWithShape="1">
          <a:blip r:embed="rId4">
            <a:alphaModFix amt="50000"/>
          </a:blip>
          <a:srcRect l="41988" t="48648" r="36206" b="35496"/>
          <a:stretch/>
        </p:blipFill>
        <p:spPr>
          <a:xfrm rot="19800000">
            <a:off x="6945687" y="498959"/>
            <a:ext cx="606279" cy="808372"/>
          </a:xfrm>
          <a:prstGeom prst="rect">
            <a:avLst/>
          </a:prstGeom>
        </p:spPr>
      </p:pic>
      <p:pic>
        <p:nvPicPr>
          <p:cNvPr id="14" name="Picture 13">
            <a:extLst>
              <a:ext uri="{FF2B5EF4-FFF2-40B4-BE49-F238E27FC236}">
                <a16:creationId xmlns:a16="http://schemas.microsoft.com/office/drawing/2014/main" id="{F19C0D9D-0EAA-7943-B589-079A933D769B}"/>
              </a:ext>
            </a:extLst>
          </p:cNvPr>
          <p:cNvPicPr>
            <a:picLocks noChangeAspect="1"/>
          </p:cNvPicPr>
          <p:nvPr userDrawn="1"/>
        </p:nvPicPr>
        <p:blipFill rotWithShape="1">
          <a:blip r:embed="rId4">
            <a:alphaModFix amt="50000"/>
          </a:blip>
          <a:srcRect l="41988" t="48648" r="36206" b="35496"/>
          <a:stretch/>
        </p:blipFill>
        <p:spPr>
          <a:xfrm rot="19800000">
            <a:off x="9308299" y="2436498"/>
            <a:ext cx="606279" cy="808372"/>
          </a:xfrm>
          <a:prstGeom prst="rect">
            <a:avLst/>
          </a:prstGeom>
        </p:spPr>
      </p:pic>
      <p:pic>
        <p:nvPicPr>
          <p:cNvPr id="15" name="Picture 14">
            <a:extLst>
              <a:ext uri="{FF2B5EF4-FFF2-40B4-BE49-F238E27FC236}">
                <a16:creationId xmlns:a16="http://schemas.microsoft.com/office/drawing/2014/main" id="{8903BE03-4D2C-9249-90CF-7B3BEBDEDCC6}"/>
              </a:ext>
            </a:extLst>
          </p:cNvPr>
          <p:cNvPicPr>
            <a:picLocks noChangeAspect="1"/>
          </p:cNvPicPr>
          <p:nvPr userDrawn="1"/>
        </p:nvPicPr>
        <p:blipFill rotWithShape="1">
          <a:blip r:embed="rId4">
            <a:alphaModFix amt="50000"/>
          </a:blip>
          <a:srcRect l="41988" t="48648" r="36206" b="35496"/>
          <a:stretch/>
        </p:blipFill>
        <p:spPr>
          <a:xfrm rot="19800000">
            <a:off x="8487810" y="4084066"/>
            <a:ext cx="606279" cy="808372"/>
          </a:xfrm>
          <a:prstGeom prst="rect">
            <a:avLst/>
          </a:prstGeom>
        </p:spPr>
      </p:pic>
      <p:pic>
        <p:nvPicPr>
          <p:cNvPr id="16" name="Picture 15">
            <a:extLst>
              <a:ext uri="{FF2B5EF4-FFF2-40B4-BE49-F238E27FC236}">
                <a16:creationId xmlns:a16="http://schemas.microsoft.com/office/drawing/2014/main" id="{9031D330-C626-7B46-9BD2-D85E00D7A5B3}"/>
              </a:ext>
            </a:extLst>
          </p:cNvPr>
          <p:cNvPicPr>
            <a:picLocks noChangeAspect="1"/>
          </p:cNvPicPr>
          <p:nvPr userDrawn="1"/>
        </p:nvPicPr>
        <p:blipFill rotWithShape="1">
          <a:blip r:embed="rId4">
            <a:alphaModFix amt="50000"/>
          </a:blip>
          <a:srcRect l="41988" t="48648" r="36206" b="35496"/>
          <a:stretch/>
        </p:blipFill>
        <p:spPr>
          <a:xfrm rot="19800000">
            <a:off x="6872340" y="6715019"/>
            <a:ext cx="172076" cy="229435"/>
          </a:xfrm>
          <a:prstGeom prst="rect">
            <a:avLst/>
          </a:prstGeom>
        </p:spPr>
      </p:pic>
      <p:pic>
        <p:nvPicPr>
          <p:cNvPr id="17" name="Picture 16">
            <a:extLst>
              <a:ext uri="{FF2B5EF4-FFF2-40B4-BE49-F238E27FC236}">
                <a16:creationId xmlns:a16="http://schemas.microsoft.com/office/drawing/2014/main" id="{1ED25077-5EDB-CA42-BCE8-4DE22976927E}"/>
              </a:ext>
            </a:extLst>
          </p:cNvPr>
          <p:cNvPicPr>
            <a:picLocks noChangeAspect="1"/>
          </p:cNvPicPr>
          <p:nvPr userDrawn="1"/>
        </p:nvPicPr>
        <p:blipFill rotWithShape="1">
          <a:blip r:embed="rId4">
            <a:alphaModFix amt="50000"/>
          </a:blip>
          <a:srcRect l="41988" t="48648" r="36206" b="35496"/>
          <a:stretch/>
        </p:blipFill>
        <p:spPr>
          <a:xfrm rot="19800000">
            <a:off x="8473776" y="2022746"/>
            <a:ext cx="172076" cy="229435"/>
          </a:xfrm>
          <a:prstGeom prst="rect">
            <a:avLst/>
          </a:prstGeom>
        </p:spPr>
      </p:pic>
    </p:spTree>
    <p:extLst>
      <p:ext uri="{BB962C8B-B14F-4D97-AF65-F5344CB8AC3E}">
        <p14:creationId xmlns:p14="http://schemas.microsoft.com/office/powerpoint/2010/main" val="396432311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8_Title and Content">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7929880" y="357294"/>
            <a:ext cx="1526540" cy="823930"/>
          </a:xfrm>
          <a:prstGeom prst="rect">
            <a:avLst/>
          </a:prstGeom>
        </p:spPr>
      </p:pic>
    </p:spTree>
    <p:extLst>
      <p:ext uri="{BB962C8B-B14F-4D97-AF65-F5344CB8AC3E}">
        <p14:creationId xmlns:p14="http://schemas.microsoft.com/office/powerpoint/2010/main" val="347032052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C37844-B6C1-5147-9CCD-BAFF09119696}" type="datetimeFigureOut">
              <a:rPr lang="en-US" smtClean="0"/>
              <a:t>1/29/2025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10652FC-2AD3-0140-A404-2F85095173EC}" type="slidenum">
              <a:rPr lang="en-US" smtClean="0"/>
              <a:t>‹#›</a:t>
            </a:fld>
            <a:endParaRPr lang="en-US"/>
          </a:p>
        </p:txBody>
      </p:sp>
    </p:spTree>
    <p:extLst>
      <p:ext uri="{BB962C8B-B14F-4D97-AF65-F5344CB8AC3E}">
        <p14:creationId xmlns:p14="http://schemas.microsoft.com/office/powerpoint/2010/main" val="14915188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2 Teal and Lines">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7929880" y="357294"/>
            <a:ext cx="1526540" cy="823930"/>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4876800" cy="73152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E5257DA7-BF88-824C-825F-903D796B923E}"/>
              </a:ext>
            </a:extLst>
          </p:cNvPr>
          <p:cNvPicPr>
            <a:picLocks noChangeAspect="1"/>
          </p:cNvPicPr>
          <p:nvPr userDrawn="1"/>
        </p:nvPicPr>
        <p:blipFill rotWithShape="1">
          <a:blip r:embed="rId3">
            <a:alphaModFix amt="20000"/>
          </a:blip>
          <a:srcRect t="25169" b="14298"/>
          <a:stretch/>
        </p:blipFill>
        <p:spPr>
          <a:xfrm>
            <a:off x="3350259" y="1"/>
            <a:ext cx="6404630" cy="7315200"/>
          </a:xfrm>
          <a:prstGeom prst="rect">
            <a:avLst/>
          </a:prstGeom>
        </p:spPr>
      </p:pic>
    </p:spTree>
    <p:extLst>
      <p:ext uri="{BB962C8B-B14F-4D97-AF65-F5344CB8AC3E}">
        <p14:creationId xmlns:p14="http://schemas.microsoft.com/office/powerpoint/2010/main" val="405953619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2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7929880" y="357294"/>
            <a:ext cx="1526540" cy="823930"/>
          </a:xfrm>
          <a:prstGeom prst="rect">
            <a:avLst/>
          </a:prstGeom>
        </p:spPr>
      </p:pic>
      <p:sp>
        <p:nvSpPr>
          <p:cNvPr id="4" name="Rectangle 3">
            <a:extLst>
              <a:ext uri="{FF2B5EF4-FFF2-40B4-BE49-F238E27FC236}">
                <a16:creationId xmlns:a16="http://schemas.microsoft.com/office/drawing/2014/main" id="{E79C81D3-2073-3B48-9688-7B93B2C89BDF}"/>
              </a:ext>
            </a:extLst>
          </p:cNvPr>
          <p:cNvSpPr/>
          <p:nvPr userDrawn="1"/>
        </p:nvSpPr>
        <p:spPr>
          <a:xfrm>
            <a:off x="0" y="0"/>
            <a:ext cx="4876800" cy="73152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0">
              <a:latin typeface="Calibri" panose="020F0502020204030204" pitchFamily="34" charset="0"/>
              <a:cs typeface="Calibri" panose="020F0502020204030204" pitchFamily="34" charset="0"/>
            </a:endParaRPr>
          </a:p>
        </p:txBody>
      </p:sp>
      <p:pic>
        <p:nvPicPr>
          <p:cNvPr id="5" name="Graphic 4">
            <a:extLst>
              <a:ext uri="{FF2B5EF4-FFF2-40B4-BE49-F238E27FC236}">
                <a16:creationId xmlns:a16="http://schemas.microsoft.com/office/drawing/2014/main" id="{49F095BF-102B-1845-8C84-E88244429861}"/>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61607" t="32365" r="37077" b="41599"/>
          <a:stretch/>
        </p:blipFill>
        <p:spPr>
          <a:xfrm>
            <a:off x="4860897" y="597971"/>
            <a:ext cx="248074" cy="6717230"/>
          </a:xfrm>
          <a:prstGeom prst="rect">
            <a:avLst/>
          </a:prstGeom>
        </p:spPr>
      </p:pic>
    </p:spTree>
    <p:extLst>
      <p:ext uri="{BB962C8B-B14F-4D97-AF65-F5344CB8AC3E}">
        <p14:creationId xmlns:p14="http://schemas.microsoft.com/office/powerpoint/2010/main" val="32763962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2/3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7929880" y="357294"/>
            <a:ext cx="1526540" cy="823930"/>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0" y="0"/>
            <a:ext cx="6403340" cy="73152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8214292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2/3 Teal and Lines">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7929880" y="357294"/>
            <a:ext cx="1526540" cy="823930"/>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0" y="0"/>
            <a:ext cx="6403340" cy="73152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41D49597-3330-C64D-AEDB-1262D3199F06}"/>
              </a:ext>
            </a:extLst>
          </p:cNvPr>
          <p:cNvPicPr>
            <a:picLocks noChangeAspect="1"/>
          </p:cNvPicPr>
          <p:nvPr userDrawn="1"/>
        </p:nvPicPr>
        <p:blipFill rotWithShape="1">
          <a:blip r:embed="rId3">
            <a:alphaModFix amt="20000"/>
          </a:blip>
          <a:srcRect t="25169" b="14298"/>
          <a:stretch/>
        </p:blipFill>
        <p:spPr>
          <a:xfrm>
            <a:off x="3350259" y="1"/>
            <a:ext cx="6404630" cy="7315200"/>
          </a:xfrm>
          <a:prstGeom prst="rect">
            <a:avLst/>
          </a:prstGeom>
        </p:spPr>
      </p:pic>
    </p:spTree>
    <p:extLst>
      <p:ext uri="{BB962C8B-B14F-4D97-AF65-F5344CB8AC3E}">
        <p14:creationId xmlns:p14="http://schemas.microsoft.com/office/powerpoint/2010/main" val="208874033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2/3 Teal and Line Shaddow">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7929880" y="357294"/>
            <a:ext cx="1526540" cy="823930"/>
          </a:xfrm>
          <a:prstGeom prst="rect">
            <a:avLst/>
          </a:prstGeom>
        </p:spPr>
      </p:pic>
      <p:sp>
        <p:nvSpPr>
          <p:cNvPr id="6" name="Rectangle 5">
            <a:extLst>
              <a:ext uri="{FF2B5EF4-FFF2-40B4-BE49-F238E27FC236}">
                <a16:creationId xmlns:a16="http://schemas.microsoft.com/office/drawing/2014/main" id="{D5CBA522-6635-774E-8226-5EA89DF25AB0}"/>
              </a:ext>
            </a:extLst>
          </p:cNvPr>
          <p:cNvSpPr/>
          <p:nvPr userDrawn="1"/>
        </p:nvSpPr>
        <p:spPr>
          <a:xfrm>
            <a:off x="0" y="0"/>
            <a:ext cx="6403340" cy="73152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0">
              <a:latin typeface="Calibri" panose="020F0502020204030204" pitchFamily="34" charset="0"/>
              <a:cs typeface="Calibri" panose="020F0502020204030204" pitchFamily="34" charset="0"/>
            </a:endParaRPr>
          </a:p>
        </p:txBody>
      </p:sp>
      <p:pic>
        <p:nvPicPr>
          <p:cNvPr id="4" name="Graphic 3">
            <a:extLst>
              <a:ext uri="{FF2B5EF4-FFF2-40B4-BE49-F238E27FC236}">
                <a16:creationId xmlns:a16="http://schemas.microsoft.com/office/drawing/2014/main" id="{5069902A-FC18-184F-AFA3-B8188EEA470C}"/>
              </a:ext>
            </a:extLst>
          </p:cNvPr>
          <p:cNvPicPr>
            <a:picLocks noChangeAspect="1"/>
          </p:cNvPicPr>
          <p:nvPr userDrawn="1"/>
        </p:nvPicPr>
        <p:blipFill rotWithShape="1">
          <a:blip r:embed="rId3">
            <a:extLst>
              <a:ext uri="{96DAC541-7B7A-43D3-8B79-37D633B846F1}">
                <asvg:svgBlip xmlns:asvg="http://schemas.microsoft.com/office/drawing/2016/SVG/main" r:embed="rId4"/>
              </a:ext>
            </a:extLst>
          </a:blip>
          <a:srcRect l="61607" t="32365" r="37077" b="41599"/>
          <a:stretch/>
        </p:blipFill>
        <p:spPr>
          <a:xfrm>
            <a:off x="6395388" y="597971"/>
            <a:ext cx="248074" cy="6717230"/>
          </a:xfrm>
          <a:prstGeom prst="rect">
            <a:avLst/>
          </a:prstGeom>
        </p:spPr>
      </p:pic>
    </p:spTree>
    <p:extLst>
      <p:ext uri="{BB962C8B-B14F-4D97-AF65-F5344CB8AC3E}">
        <p14:creationId xmlns:p14="http://schemas.microsoft.com/office/powerpoint/2010/main" val="20308607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3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7929880" y="357294"/>
            <a:ext cx="1526540" cy="823930"/>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3350260" y="0"/>
            <a:ext cx="6403340" cy="73152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0">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7929878" y="316654"/>
            <a:ext cx="1526541" cy="823931"/>
          </a:xfrm>
          <a:prstGeom prst="rect">
            <a:avLst/>
          </a:prstGeom>
        </p:spPr>
      </p:pic>
    </p:spTree>
    <p:extLst>
      <p:ext uri="{BB962C8B-B14F-4D97-AF65-F5344CB8AC3E}">
        <p14:creationId xmlns:p14="http://schemas.microsoft.com/office/powerpoint/2010/main" val="1688896744"/>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3 Lines">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7929880" y="357294"/>
            <a:ext cx="1526540" cy="823930"/>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3350260" y="0"/>
            <a:ext cx="6403340" cy="73152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0">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7929878" y="316654"/>
            <a:ext cx="1526541" cy="823931"/>
          </a:xfrm>
          <a:prstGeom prst="rect">
            <a:avLst/>
          </a:prstGeom>
        </p:spPr>
      </p:pic>
      <p:pic>
        <p:nvPicPr>
          <p:cNvPr id="6" name="Picture 5">
            <a:extLst>
              <a:ext uri="{FF2B5EF4-FFF2-40B4-BE49-F238E27FC236}">
                <a16:creationId xmlns:a16="http://schemas.microsoft.com/office/drawing/2014/main" id="{B8B80290-92D3-4046-83D7-B3B5DAB497BA}"/>
              </a:ext>
            </a:extLst>
          </p:cNvPr>
          <p:cNvPicPr>
            <a:picLocks noChangeAspect="1"/>
          </p:cNvPicPr>
          <p:nvPr userDrawn="1"/>
        </p:nvPicPr>
        <p:blipFill rotWithShape="1">
          <a:blip r:embed="rId4">
            <a:alphaModFix amt="20000"/>
          </a:blip>
          <a:srcRect t="25169" b="14298"/>
          <a:stretch/>
        </p:blipFill>
        <p:spPr>
          <a:xfrm>
            <a:off x="0" y="1"/>
            <a:ext cx="6404630" cy="7315200"/>
          </a:xfrm>
          <a:prstGeom prst="rect">
            <a:avLst/>
          </a:prstGeom>
        </p:spPr>
      </p:pic>
    </p:spTree>
    <p:extLst>
      <p:ext uri="{BB962C8B-B14F-4D97-AF65-F5344CB8AC3E}">
        <p14:creationId xmlns:p14="http://schemas.microsoft.com/office/powerpoint/2010/main" val="76981913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2 Whit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CB9A940-CAF5-3341-9126-99C37C80F729}"/>
              </a:ext>
            </a:extLst>
          </p:cNvPr>
          <p:cNvSpPr/>
          <p:nvPr userDrawn="1"/>
        </p:nvSpPr>
        <p:spPr>
          <a:xfrm>
            <a:off x="4876800" y="0"/>
            <a:ext cx="4876800" cy="73152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0">
              <a:latin typeface="Calibri" panose="020F0502020204030204" pitchFamily="34" charset="0"/>
              <a:cs typeface="Calibri" panose="020F0502020204030204" pitchFamily="34" charset="0"/>
            </a:endParaRPr>
          </a:p>
        </p:txBody>
      </p:sp>
      <p:pic>
        <p:nvPicPr>
          <p:cNvPr id="7" name="Picture 6" descr="A picture containing text&#10;&#10;Description automatically generated">
            <a:extLst>
              <a:ext uri="{FF2B5EF4-FFF2-40B4-BE49-F238E27FC236}">
                <a16:creationId xmlns:a16="http://schemas.microsoft.com/office/drawing/2014/main" id="{42EEF915-CD5C-514B-840D-FB7C851275B3}"/>
              </a:ext>
            </a:extLst>
          </p:cNvPr>
          <p:cNvPicPr>
            <a:picLocks noChangeAspect="1"/>
          </p:cNvPicPr>
          <p:nvPr userDrawn="1"/>
        </p:nvPicPr>
        <p:blipFill>
          <a:blip r:embed="rId2"/>
          <a:stretch>
            <a:fillRect/>
          </a:stretch>
        </p:blipFill>
        <p:spPr>
          <a:xfrm>
            <a:off x="7929878" y="316654"/>
            <a:ext cx="1526541" cy="823931"/>
          </a:xfrm>
          <a:prstGeom prst="rect">
            <a:avLst/>
          </a:prstGeom>
        </p:spPr>
      </p:pic>
    </p:spTree>
    <p:extLst>
      <p:ext uri="{BB962C8B-B14F-4D97-AF65-F5344CB8AC3E}">
        <p14:creationId xmlns:p14="http://schemas.microsoft.com/office/powerpoint/2010/main" val="246056948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2/3 Whit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33675C6-04B5-A548-B314-F7B6D9EBF189}"/>
              </a:ext>
            </a:extLst>
          </p:cNvPr>
          <p:cNvSpPr/>
          <p:nvPr userDrawn="1"/>
        </p:nvSpPr>
        <p:spPr>
          <a:xfrm>
            <a:off x="6403029" y="0"/>
            <a:ext cx="3350260" cy="73152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0">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12A5ED1-7D8B-8141-90EE-60FAAA6EC92E}"/>
              </a:ext>
            </a:extLst>
          </p:cNvPr>
          <p:cNvPicPr>
            <a:picLocks noChangeAspect="1"/>
          </p:cNvPicPr>
          <p:nvPr userDrawn="1"/>
        </p:nvPicPr>
        <p:blipFill>
          <a:blip r:embed="rId2"/>
          <a:stretch>
            <a:fillRect/>
          </a:stretch>
        </p:blipFill>
        <p:spPr>
          <a:xfrm>
            <a:off x="7929878" y="316654"/>
            <a:ext cx="1526541" cy="823931"/>
          </a:xfrm>
          <a:prstGeom prst="rect">
            <a:avLst/>
          </a:prstGeom>
        </p:spPr>
      </p:pic>
    </p:spTree>
    <p:extLst>
      <p:ext uri="{BB962C8B-B14F-4D97-AF65-F5344CB8AC3E}">
        <p14:creationId xmlns:p14="http://schemas.microsoft.com/office/powerpoint/2010/main" val="63062842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7929880" y="357294"/>
            <a:ext cx="1526540" cy="823930"/>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9753600" cy="73152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0">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7929878" y="316654"/>
            <a:ext cx="1526541" cy="823931"/>
          </a:xfrm>
          <a:prstGeom prst="rect">
            <a:avLst/>
          </a:prstGeom>
        </p:spPr>
      </p:pic>
    </p:spTree>
    <p:extLst>
      <p:ext uri="{BB962C8B-B14F-4D97-AF65-F5344CB8AC3E}">
        <p14:creationId xmlns:p14="http://schemas.microsoft.com/office/powerpoint/2010/main" val="310274179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Circles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7929880" y="357294"/>
            <a:ext cx="1526540" cy="823930"/>
          </a:xfrm>
          <a:prstGeom prst="rect">
            <a:avLst/>
          </a:prstGeom>
        </p:spPr>
      </p:pic>
      <p:pic>
        <p:nvPicPr>
          <p:cNvPr id="3" name="Picture 2">
            <a:extLst>
              <a:ext uri="{FF2B5EF4-FFF2-40B4-BE49-F238E27FC236}">
                <a16:creationId xmlns:a16="http://schemas.microsoft.com/office/drawing/2014/main" id="{38E6EBE8-0A72-9E4F-A761-9342F6E6CA92}"/>
              </a:ext>
            </a:extLst>
          </p:cNvPr>
          <p:cNvPicPr>
            <a:picLocks noChangeAspect="1"/>
          </p:cNvPicPr>
          <p:nvPr userDrawn="1"/>
        </p:nvPicPr>
        <p:blipFill rotWithShape="1">
          <a:blip r:embed="rId3">
            <a:alphaModFix amt="50000"/>
          </a:blip>
          <a:srcRect l="42146" t="44779" r="45142" b="38721"/>
          <a:stretch/>
        </p:blipFill>
        <p:spPr>
          <a:xfrm>
            <a:off x="7281177" y="1001721"/>
            <a:ext cx="2472424" cy="6313479"/>
          </a:xfrm>
          <a:prstGeom prst="rect">
            <a:avLst/>
          </a:prstGeom>
        </p:spPr>
      </p:pic>
    </p:spTree>
    <p:extLst>
      <p:ext uri="{BB962C8B-B14F-4D97-AF65-F5344CB8AC3E}">
        <p14:creationId xmlns:p14="http://schemas.microsoft.com/office/powerpoint/2010/main" val="316038033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Circles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7929880" y="357294"/>
            <a:ext cx="1526540" cy="823930"/>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9753600" cy="73152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0">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7929878" y="316654"/>
            <a:ext cx="1526541" cy="823931"/>
          </a:xfrm>
          <a:prstGeom prst="rect">
            <a:avLst/>
          </a:prstGeom>
        </p:spPr>
      </p:pic>
      <p:pic>
        <p:nvPicPr>
          <p:cNvPr id="6" name="Picture 5">
            <a:extLst>
              <a:ext uri="{FF2B5EF4-FFF2-40B4-BE49-F238E27FC236}">
                <a16:creationId xmlns:a16="http://schemas.microsoft.com/office/drawing/2014/main" id="{B7493131-0071-9343-8BB9-5937799C213F}"/>
              </a:ext>
            </a:extLst>
          </p:cNvPr>
          <p:cNvPicPr>
            <a:picLocks noChangeAspect="1"/>
          </p:cNvPicPr>
          <p:nvPr userDrawn="1"/>
        </p:nvPicPr>
        <p:blipFill rotWithShape="1">
          <a:blip r:embed="rId4">
            <a:alphaModFix amt="50000"/>
          </a:blip>
          <a:srcRect l="41935" t="45045" r="42085" b="37103"/>
          <a:stretch/>
        </p:blipFill>
        <p:spPr>
          <a:xfrm>
            <a:off x="6988982" y="1238972"/>
            <a:ext cx="2764618" cy="6076228"/>
          </a:xfrm>
          <a:prstGeom prst="rect">
            <a:avLst/>
          </a:prstGeom>
        </p:spPr>
      </p:pic>
    </p:spTree>
    <p:extLst>
      <p:ext uri="{BB962C8B-B14F-4D97-AF65-F5344CB8AC3E}">
        <p14:creationId xmlns:p14="http://schemas.microsoft.com/office/powerpoint/2010/main" val="4082444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Ring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7929880" y="357294"/>
            <a:ext cx="1526540" cy="823930"/>
          </a:xfrm>
          <a:prstGeom prst="rect">
            <a:avLst/>
          </a:prstGeom>
        </p:spPr>
      </p:pic>
      <p:pic>
        <p:nvPicPr>
          <p:cNvPr id="3" name="Picture 2">
            <a:extLst>
              <a:ext uri="{FF2B5EF4-FFF2-40B4-BE49-F238E27FC236}">
                <a16:creationId xmlns:a16="http://schemas.microsoft.com/office/drawing/2014/main" id="{915FA825-007D-4C43-8946-1CB5D273ABB5}"/>
              </a:ext>
            </a:extLst>
          </p:cNvPr>
          <p:cNvPicPr>
            <a:picLocks noChangeAspect="1"/>
          </p:cNvPicPr>
          <p:nvPr userDrawn="1"/>
        </p:nvPicPr>
        <p:blipFill rotWithShape="1">
          <a:blip r:embed="rId3">
            <a:alphaModFix amt="50000"/>
          </a:blip>
          <a:srcRect l="42236" t="48649" r="36206" b="35676"/>
          <a:stretch/>
        </p:blipFill>
        <p:spPr>
          <a:xfrm rot="20700000">
            <a:off x="6264352" y="1937536"/>
            <a:ext cx="4576942" cy="6102595"/>
          </a:xfrm>
          <a:prstGeom prst="rect">
            <a:avLst/>
          </a:prstGeom>
        </p:spPr>
      </p:pic>
      <p:sp>
        <p:nvSpPr>
          <p:cNvPr id="4" name="Oval 3">
            <a:extLst>
              <a:ext uri="{FF2B5EF4-FFF2-40B4-BE49-F238E27FC236}">
                <a16:creationId xmlns:a16="http://schemas.microsoft.com/office/drawing/2014/main" id="{71B5BC12-9B70-2B45-A57B-30ABEA441BB7}"/>
              </a:ext>
            </a:extLst>
          </p:cNvPr>
          <p:cNvSpPr/>
          <p:nvPr userDrawn="1"/>
        </p:nvSpPr>
        <p:spPr>
          <a:xfrm>
            <a:off x="7073308" y="3016145"/>
            <a:ext cx="2959030" cy="39453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0"/>
          </a:p>
        </p:txBody>
      </p:sp>
    </p:spTree>
    <p:extLst>
      <p:ext uri="{BB962C8B-B14F-4D97-AF65-F5344CB8AC3E}">
        <p14:creationId xmlns:p14="http://schemas.microsoft.com/office/powerpoint/2010/main" val="152122898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Ring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7929880" y="357294"/>
            <a:ext cx="1526540" cy="823930"/>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9753600" cy="73152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0">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7929878" y="316654"/>
            <a:ext cx="1526541" cy="823931"/>
          </a:xfrm>
          <a:prstGeom prst="rect">
            <a:avLst/>
          </a:prstGeom>
        </p:spPr>
      </p:pic>
      <p:pic>
        <p:nvPicPr>
          <p:cNvPr id="7" name="Picture 6">
            <a:extLst>
              <a:ext uri="{FF2B5EF4-FFF2-40B4-BE49-F238E27FC236}">
                <a16:creationId xmlns:a16="http://schemas.microsoft.com/office/drawing/2014/main" id="{D7B10D6B-FA4E-C64C-80CB-C26EB625392C}"/>
              </a:ext>
            </a:extLst>
          </p:cNvPr>
          <p:cNvPicPr>
            <a:picLocks noChangeAspect="1"/>
          </p:cNvPicPr>
          <p:nvPr userDrawn="1"/>
        </p:nvPicPr>
        <p:blipFill rotWithShape="1">
          <a:blip r:embed="rId4">
            <a:alphaModFix amt="50000"/>
          </a:blip>
          <a:srcRect l="41988" t="48648" r="36206" b="35496"/>
          <a:stretch/>
        </p:blipFill>
        <p:spPr>
          <a:xfrm rot="19800000">
            <a:off x="6245111" y="2070402"/>
            <a:ext cx="4461365" cy="5948486"/>
          </a:xfrm>
          <a:prstGeom prst="rect">
            <a:avLst/>
          </a:prstGeom>
        </p:spPr>
      </p:pic>
      <p:sp>
        <p:nvSpPr>
          <p:cNvPr id="9" name="Oval 8">
            <a:extLst>
              <a:ext uri="{FF2B5EF4-FFF2-40B4-BE49-F238E27FC236}">
                <a16:creationId xmlns:a16="http://schemas.microsoft.com/office/drawing/2014/main" id="{690F0DEB-57AB-6B46-A742-550FA8584794}"/>
              </a:ext>
            </a:extLst>
          </p:cNvPr>
          <p:cNvSpPr/>
          <p:nvPr userDrawn="1"/>
        </p:nvSpPr>
        <p:spPr>
          <a:xfrm>
            <a:off x="6996279" y="3071958"/>
            <a:ext cx="2959030" cy="3945374"/>
          </a:xfrm>
          <a:prstGeom prst="ellipse">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0"/>
          </a:p>
        </p:txBody>
      </p:sp>
    </p:spTree>
    <p:extLst>
      <p:ext uri="{BB962C8B-B14F-4D97-AF65-F5344CB8AC3E}">
        <p14:creationId xmlns:p14="http://schemas.microsoft.com/office/powerpoint/2010/main" val="147702576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Dots Whit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7929880" y="357294"/>
            <a:ext cx="1526540" cy="823930"/>
          </a:xfrm>
          <a:prstGeom prst="rect">
            <a:avLst/>
          </a:prstGeom>
        </p:spPr>
      </p:pic>
      <p:pic>
        <p:nvPicPr>
          <p:cNvPr id="4" name="Picture 3">
            <a:extLst>
              <a:ext uri="{FF2B5EF4-FFF2-40B4-BE49-F238E27FC236}">
                <a16:creationId xmlns:a16="http://schemas.microsoft.com/office/drawing/2014/main" id="{80D2A033-ABBC-394E-A536-802FBF18F261}"/>
              </a:ext>
            </a:extLst>
          </p:cNvPr>
          <p:cNvPicPr>
            <a:picLocks noChangeAspect="1"/>
          </p:cNvPicPr>
          <p:nvPr userDrawn="1"/>
        </p:nvPicPr>
        <p:blipFill rotWithShape="1">
          <a:blip r:embed="rId3">
            <a:alphaModFix amt="50000"/>
          </a:blip>
          <a:srcRect l="42236" t="48649" r="36206" b="35676"/>
          <a:stretch/>
        </p:blipFill>
        <p:spPr>
          <a:xfrm rot="20700000">
            <a:off x="8287521" y="5477630"/>
            <a:ext cx="1854826" cy="2473104"/>
          </a:xfrm>
          <a:prstGeom prst="rect">
            <a:avLst/>
          </a:prstGeom>
        </p:spPr>
      </p:pic>
      <p:pic>
        <p:nvPicPr>
          <p:cNvPr id="5" name="Picture 4">
            <a:extLst>
              <a:ext uri="{FF2B5EF4-FFF2-40B4-BE49-F238E27FC236}">
                <a16:creationId xmlns:a16="http://schemas.microsoft.com/office/drawing/2014/main" id="{1D77F93C-DE66-F243-8552-88020A8EC067}"/>
              </a:ext>
            </a:extLst>
          </p:cNvPr>
          <p:cNvPicPr>
            <a:picLocks noChangeAspect="1"/>
          </p:cNvPicPr>
          <p:nvPr userDrawn="1"/>
        </p:nvPicPr>
        <p:blipFill rotWithShape="1">
          <a:blip r:embed="rId3">
            <a:alphaModFix amt="50000"/>
          </a:blip>
          <a:srcRect l="42236" t="48649" r="36206" b="35676"/>
          <a:stretch/>
        </p:blipFill>
        <p:spPr>
          <a:xfrm rot="20700000">
            <a:off x="8468287" y="4027592"/>
            <a:ext cx="671219" cy="894960"/>
          </a:xfrm>
          <a:prstGeom prst="rect">
            <a:avLst/>
          </a:prstGeom>
        </p:spPr>
      </p:pic>
      <p:pic>
        <p:nvPicPr>
          <p:cNvPr id="6" name="Picture 5">
            <a:extLst>
              <a:ext uri="{FF2B5EF4-FFF2-40B4-BE49-F238E27FC236}">
                <a16:creationId xmlns:a16="http://schemas.microsoft.com/office/drawing/2014/main" id="{BAEA0E8B-253F-EC49-B65D-7740FAF8617E}"/>
              </a:ext>
            </a:extLst>
          </p:cNvPr>
          <p:cNvPicPr>
            <a:picLocks noChangeAspect="1"/>
          </p:cNvPicPr>
          <p:nvPr userDrawn="1"/>
        </p:nvPicPr>
        <p:blipFill rotWithShape="1">
          <a:blip r:embed="rId3">
            <a:alphaModFix amt="50000"/>
          </a:blip>
          <a:srcRect l="42236" t="48649" r="36206" b="35676"/>
          <a:stretch/>
        </p:blipFill>
        <p:spPr>
          <a:xfrm rot="20700000">
            <a:off x="6700474" y="1921201"/>
            <a:ext cx="1521421" cy="2028563"/>
          </a:xfrm>
          <a:prstGeom prst="rect">
            <a:avLst/>
          </a:prstGeom>
        </p:spPr>
      </p:pic>
      <p:pic>
        <p:nvPicPr>
          <p:cNvPr id="7" name="Picture 6">
            <a:extLst>
              <a:ext uri="{FF2B5EF4-FFF2-40B4-BE49-F238E27FC236}">
                <a16:creationId xmlns:a16="http://schemas.microsoft.com/office/drawing/2014/main" id="{0A0202F4-BB05-D042-A8D9-39782D252F37}"/>
              </a:ext>
            </a:extLst>
          </p:cNvPr>
          <p:cNvPicPr>
            <a:picLocks noChangeAspect="1"/>
          </p:cNvPicPr>
          <p:nvPr userDrawn="1"/>
        </p:nvPicPr>
        <p:blipFill rotWithShape="1">
          <a:blip r:embed="rId3">
            <a:alphaModFix amt="50000"/>
          </a:blip>
          <a:srcRect l="42236" t="48649" r="36206" b="35676"/>
          <a:stretch/>
        </p:blipFill>
        <p:spPr>
          <a:xfrm rot="20700000">
            <a:off x="9290359" y="2420493"/>
            <a:ext cx="671219" cy="894960"/>
          </a:xfrm>
          <a:prstGeom prst="rect">
            <a:avLst/>
          </a:prstGeom>
        </p:spPr>
      </p:pic>
      <p:pic>
        <p:nvPicPr>
          <p:cNvPr id="9" name="Picture 8">
            <a:extLst>
              <a:ext uri="{FF2B5EF4-FFF2-40B4-BE49-F238E27FC236}">
                <a16:creationId xmlns:a16="http://schemas.microsoft.com/office/drawing/2014/main" id="{90D9096B-0DFA-0941-927F-E07E60EB6090}"/>
              </a:ext>
            </a:extLst>
          </p:cNvPr>
          <p:cNvPicPr>
            <a:picLocks noChangeAspect="1"/>
          </p:cNvPicPr>
          <p:nvPr userDrawn="1"/>
        </p:nvPicPr>
        <p:blipFill rotWithShape="1">
          <a:blip r:embed="rId3">
            <a:alphaModFix amt="50000"/>
          </a:blip>
          <a:srcRect l="42236" t="48649" r="36206" b="35676"/>
          <a:stretch/>
        </p:blipFill>
        <p:spPr>
          <a:xfrm rot="20700000">
            <a:off x="7085399" y="4713047"/>
            <a:ext cx="942655" cy="1256875"/>
          </a:xfrm>
          <a:prstGeom prst="rect">
            <a:avLst/>
          </a:prstGeom>
        </p:spPr>
      </p:pic>
      <p:pic>
        <p:nvPicPr>
          <p:cNvPr id="10" name="Picture 9">
            <a:extLst>
              <a:ext uri="{FF2B5EF4-FFF2-40B4-BE49-F238E27FC236}">
                <a16:creationId xmlns:a16="http://schemas.microsoft.com/office/drawing/2014/main" id="{42429DDE-216A-CF43-BDA2-F719EB651F58}"/>
              </a:ext>
            </a:extLst>
          </p:cNvPr>
          <p:cNvPicPr>
            <a:picLocks noChangeAspect="1"/>
          </p:cNvPicPr>
          <p:nvPr userDrawn="1"/>
        </p:nvPicPr>
        <p:blipFill rotWithShape="1">
          <a:blip r:embed="rId3">
            <a:alphaModFix amt="50000"/>
          </a:blip>
          <a:srcRect l="42236" t="48649" r="36206" b="35676"/>
          <a:stretch/>
        </p:blipFill>
        <p:spPr>
          <a:xfrm rot="20700000">
            <a:off x="8444617" y="2010969"/>
            <a:ext cx="208308" cy="277744"/>
          </a:xfrm>
          <a:prstGeom prst="rect">
            <a:avLst/>
          </a:prstGeom>
        </p:spPr>
      </p:pic>
      <p:pic>
        <p:nvPicPr>
          <p:cNvPr id="11" name="Picture 10">
            <a:extLst>
              <a:ext uri="{FF2B5EF4-FFF2-40B4-BE49-F238E27FC236}">
                <a16:creationId xmlns:a16="http://schemas.microsoft.com/office/drawing/2014/main" id="{C67B6329-3108-304E-AC21-E5F7C79A6490}"/>
              </a:ext>
            </a:extLst>
          </p:cNvPr>
          <p:cNvPicPr>
            <a:picLocks noChangeAspect="1"/>
          </p:cNvPicPr>
          <p:nvPr userDrawn="1"/>
        </p:nvPicPr>
        <p:blipFill rotWithShape="1">
          <a:blip r:embed="rId3">
            <a:alphaModFix amt="50000"/>
          </a:blip>
          <a:srcRect l="42236" t="48649" r="36206" b="35676"/>
          <a:stretch/>
        </p:blipFill>
        <p:spPr>
          <a:xfrm rot="20700000">
            <a:off x="6864257" y="6690865"/>
            <a:ext cx="208308" cy="277744"/>
          </a:xfrm>
          <a:prstGeom prst="rect">
            <a:avLst/>
          </a:prstGeom>
        </p:spPr>
      </p:pic>
      <p:pic>
        <p:nvPicPr>
          <p:cNvPr id="12" name="Picture 11">
            <a:extLst>
              <a:ext uri="{FF2B5EF4-FFF2-40B4-BE49-F238E27FC236}">
                <a16:creationId xmlns:a16="http://schemas.microsoft.com/office/drawing/2014/main" id="{431B2A82-9F9E-D646-847C-5FCB36D8988F}"/>
              </a:ext>
            </a:extLst>
          </p:cNvPr>
          <p:cNvPicPr>
            <a:picLocks noChangeAspect="1"/>
          </p:cNvPicPr>
          <p:nvPr userDrawn="1"/>
        </p:nvPicPr>
        <p:blipFill rotWithShape="1">
          <a:blip r:embed="rId3">
            <a:alphaModFix amt="50000"/>
          </a:blip>
          <a:srcRect l="42236" t="48649" r="36206" b="35676"/>
          <a:stretch/>
        </p:blipFill>
        <p:spPr>
          <a:xfrm rot="20700000">
            <a:off x="6916277" y="455665"/>
            <a:ext cx="671219" cy="894960"/>
          </a:xfrm>
          <a:prstGeom prst="rect">
            <a:avLst/>
          </a:prstGeom>
        </p:spPr>
      </p:pic>
    </p:spTree>
    <p:extLst>
      <p:ext uri="{BB962C8B-B14F-4D97-AF65-F5344CB8AC3E}">
        <p14:creationId xmlns:p14="http://schemas.microsoft.com/office/powerpoint/2010/main" val="220933388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Dots Teal">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7929880" y="357294"/>
            <a:ext cx="1526540" cy="823930"/>
          </a:xfrm>
          <a:prstGeom prst="rect">
            <a:avLst/>
          </a:prstGeom>
        </p:spPr>
      </p:pic>
      <p:sp>
        <p:nvSpPr>
          <p:cNvPr id="4" name="Rectangle 3">
            <a:extLst>
              <a:ext uri="{FF2B5EF4-FFF2-40B4-BE49-F238E27FC236}">
                <a16:creationId xmlns:a16="http://schemas.microsoft.com/office/drawing/2014/main" id="{C9149ABF-D5F4-0146-9B09-669171DF2A67}"/>
              </a:ext>
            </a:extLst>
          </p:cNvPr>
          <p:cNvSpPr/>
          <p:nvPr userDrawn="1"/>
        </p:nvSpPr>
        <p:spPr>
          <a:xfrm>
            <a:off x="1" y="0"/>
            <a:ext cx="9753600" cy="73152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0">
              <a:latin typeface="Calibri" panose="020F0502020204030204" pitchFamily="34" charset="0"/>
              <a:cs typeface="Calibri" panose="020F0502020204030204" pitchFamily="34" charset="0"/>
            </a:endParaRPr>
          </a:p>
        </p:txBody>
      </p:sp>
      <p:pic>
        <p:nvPicPr>
          <p:cNvPr id="5" name="Picture 4" descr="A picture containing text&#10;&#10;Description automatically generated">
            <a:extLst>
              <a:ext uri="{FF2B5EF4-FFF2-40B4-BE49-F238E27FC236}">
                <a16:creationId xmlns:a16="http://schemas.microsoft.com/office/drawing/2014/main" id="{E67F7E83-D159-BB4F-ADAE-CE938E22809A}"/>
              </a:ext>
            </a:extLst>
          </p:cNvPr>
          <p:cNvPicPr>
            <a:picLocks noChangeAspect="1"/>
          </p:cNvPicPr>
          <p:nvPr userDrawn="1"/>
        </p:nvPicPr>
        <p:blipFill>
          <a:blip r:embed="rId3"/>
          <a:stretch>
            <a:fillRect/>
          </a:stretch>
        </p:blipFill>
        <p:spPr>
          <a:xfrm>
            <a:off x="7929878" y="316654"/>
            <a:ext cx="1526541" cy="823931"/>
          </a:xfrm>
          <a:prstGeom prst="rect">
            <a:avLst/>
          </a:prstGeom>
        </p:spPr>
      </p:pic>
      <p:pic>
        <p:nvPicPr>
          <p:cNvPr id="10" name="Picture 9">
            <a:extLst>
              <a:ext uri="{FF2B5EF4-FFF2-40B4-BE49-F238E27FC236}">
                <a16:creationId xmlns:a16="http://schemas.microsoft.com/office/drawing/2014/main" id="{CD137945-847D-DD4B-B75C-150F4DD9B866}"/>
              </a:ext>
            </a:extLst>
          </p:cNvPr>
          <p:cNvPicPr>
            <a:picLocks noChangeAspect="1"/>
          </p:cNvPicPr>
          <p:nvPr userDrawn="1"/>
        </p:nvPicPr>
        <p:blipFill rotWithShape="1">
          <a:blip r:embed="rId4">
            <a:alphaModFix amt="50000"/>
          </a:blip>
          <a:srcRect l="41988" t="48648" r="36206" b="35496"/>
          <a:stretch/>
        </p:blipFill>
        <p:spPr>
          <a:xfrm rot="19800000">
            <a:off x="8284357" y="5418141"/>
            <a:ext cx="1958595" cy="2611460"/>
          </a:xfrm>
          <a:prstGeom prst="rect">
            <a:avLst/>
          </a:prstGeom>
        </p:spPr>
      </p:pic>
      <p:pic>
        <p:nvPicPr>
          <p:cNvPr id="11" name="Picture 10">
            <a:extLst>
              <a:ext uri="{FF2B5EF4-FFF2-40B4-BE49-F238E27FC236}">
                <a16:creationId xmlns:a16="http://schemas.microsoft.com/office/drawing/2014/main" id="{425DD202-2248-1D4B-AF19-4ECC41FFEA89}"/>
              </a:ext>
            </a:extLst>
          </p:cNvPr>
          <p:cNvPicPr>
            <a:picLocks noChangeAspect="1"/>
          </p:cNvPicPr>
          <p:nvPr userDrawn="1"/>
        </p:nvPicPr>
        <p:blipFill rotWithShape="1">
          <a:blip r:embed="rId4">
            <a:alphaModFix amt="50000"/>
          </a:blip>
          <a:srcRect l="41988" t="48648" r="36206" b="35496"/>
          <a:stretch/>
        </p:blipFill>
        <p:spPr>
          <a:xfrm rot="19800000">
            <a:off x="6688440" y="1965796"/>
            <a:ext cx="1545488" cy="2060651"/>
          </a:xfrm>
          <a:prstGeom prst="rect">
            <a:avLst/>
          </a:prstGeom>
        </p:spPr>
      </p:pic>
      <p:pic>
        <p:nvPicPr>
          <p:cNvPr id="12" name="Picture 11">
            <a:extLst>
              <a:ext uri="{FF2B5EF4-FFF2-40B4-BE49-F238E27FC236}">
                <a16:creationId xmlns:a16="http://schemas.microsoft.com/office/drawing/2014/main" id="{CD2C5C3E-06C4-6F43-9B6F-B4552945064D}"/>
              </a:ext>
            </a:extLst>
          </p:cNvPr>
          <p:cNvPicPr>
            <a:picLocks noChangeAspect="1"/>
          </p:cNvPicPr>
          <p:nvPr userDrawn="1"/>
        </p:nvPicPr>
        <p:blipFill rotWithShape="1">
          <a:blip r:embed="rId4">
            <a:alphaModFix amt="50000"/>
          </a:blip>
          <a:srcRect l="41988" t="48648" r="36206" b="35496"/>
          <a:stretch/>
        </p:blipFill>
        <p:spPr>
          <a:xfrm rot="19800000">
            <a:off x="7075750" y="4709803"/>
            <a:ext cx="961951" cy="1282602"/>
          </a:xfrm>
          <a:prstGeom prst="rect">
            <a:avLst/>
          </a:prstGeom>
        </p:spPr>
      </p:pic>
      <p:pic>
        <p:nvPicPr>
          <p:cNvPr id="13" name="Picture 12">
            <a:extLst>
              <a:ext uri="{FF2B5EF4-FFF2-40B4-BE49-F238E27FC236}">
                <a16:creationId xmlns:a16="http://schemas.microsoft.com/office/drawing/2014/main" id="{CD4897B8-E2A8-5344-898E-A7C75BE20771}"/>
              </a:ext>
            </a:extLst>
          </p:cNvPr>
          <p:cNvPicPr>
            <a:picLocks noChangeAspect="1"/>
          </p:cNvPicPr>
          <p:nvPr userDrawn="1"/>
        </p:nvPicPr>
        <p:blipFill rotWithShape="1">
          <a:blip r:embed="rId4">
            <a:alphaModFix amt="50000"/>
          </a:blip>
          <a:srcRect l="41988" t="48648" r="36206" b="35496"/>
          <a:stretch/>
        </p:blipFill>
        <p:spPr>
          <a:xfrm rot="19800000">
            <a:off x="6945687" y="498959"/>
            <a:ext cx="606279" cy="808372"/>
          </a:xfrm>
          <a:prstGeom prst="rect">
            <a:avLst/>
          </a:prstGeom>
        </p:spPr>
      </p:pic>
      <p:pic>
        <p:nvPicPr>
          <p:cNvPr id="14" name="Picture 13">
            <a:extLst>
              <a:ext uri="{FF2B5EF4-FFF2-40B4-BE49-F238E27FC236}">
                <a16:creationId xmlns:a16="http://schemas.microsoft.com/office/drawing/2014/main" id="{F19C0D9D-0EAA-7943-B589-079A933D769B}"/>
              </a:ext>
            </a:extLst>
          </p:cNvPr>
          <p:cNvPicPr>
            <a:picLocks noChangeAspect="1"/>
          </p:cNvPicPr>
          <p:nvPr userDrawn="1"/>
        </p:nvPicPr>
        <p:blipFill rotWithShape="1">
          <a:blip r:embed="rId4">
            <a:alphaModFix amt="50000"/>
          </a:blip>
          <a:srcRect l="41988" t="48648" r="36206" b="35496"/>
          <a:stretch/>
        </p:blipFill>
        <p:spPr>
          <a:xfrm rot="19800000">
            <a:off x="9308299" y="2436498"/>
            <a:ext cx="606279" cy="808372"/>
          </a:xfrm>
          <a:prstGeom prst="rect">
            <a:avLst/>
          </a:prstGeom>
        </p:spPr>
      </p:pic>
      <p:pic>
        <p:nvPicPr>
          <p:cNvPr id="15" name="Picture 14">
            <a:extLst>
              <a:ext uri="{FF2B5EF4-FFF2-40B4-BE49-F238E27FC236}">
                <a16:creationId xmlns:a16="http://schemas.microsoft.com/office/drawing/2014/main" id="{8903BE03-4D2C-9249-90CF-7B3BEBDEDCC6}"/>
              </a:ext>
            </a:extLst>
          </p:cNvPr>
          <p:cNvPicPr>
            <a:picLocks noChangeAspect="1"/>
          </p:cNvPicPr>
          <p:nvPr userDrawn="1"/>
        </p:nvPicPr>
        <p:blipFill rotWithShape="1">
          <a:blip r:embed="rId4">
            <a:alphaModFix amt="50000"/>
          </a:blip>
          <a:srcRect l="41988" t="48648" r="36206" b="35496"/>
          <a:stretch/>
        </p:blipFill>
        <p:spPr>
          <a:xfrm rot="19800000">
            <a:off x="8487810" y="4084066"/>
            <a:ext cx="606279" cy="808372"/>
          </a:xfrm>
          <a:prstGeom prst="rect">
            <a:avLst/>
          </a:prstGeom>
        </p:spPr>
      </p:pic>
      <p:pic>
        <p:nvPicPr>
          <p:cNvPr id="16" name="Picture 15">
            <a:extLst>
              <a:ext uri="{FF2B5EF4-FFF2-40B4-BE49-F238E27FC236}">
                <a16:creationId xmlns:a16="http://schemas.microsoft.com/office/drawing/2014/main" id="{9031D330-C626-7B46-9BD2-D85E00D7A5B3}"/>
              </a:ext>
            </a:extLst>
          </p:cNvPr>
          <p:cNvPicPr>
            <a:picLocks noChangeAspect="1"/>
          </p:cNvPicPr>
          <p:nvPr userDrawn="1"/>
        </p:nvPicPr>
        <p:blipFill rotWithShape="1">
          <a:blip r:embed="rId4">
            <a:alphaModFix amt="50000"/>
          </a:blip>
          <a:srcRect l="41988" t="48648" r="36206" b="35496"/>
          <a:stretch/>
        </p:blipFill>
        <p:spPr>
          <a:xfrm rot="19800000">
            <a:off x="6872340" y="6715019"/>
            <a:ext cx="172076" cy="229435"/>
          </a:xfrm>
          <a:prstGeom prst="rect">
            <a:avLst/>
          </a:prstGeom>
        </p:spPr>
      </p:pic>
      <p:pic>
        <p:nvPicPr>
          <p:cNvPr id="17" name="Picture 16">
            <a:extLst>
              <a:ext uri="{FF2B5EF4-FFF2-40B4-BE49-F238E27FC236}">
                <a16:creationId xmlns:a16="http://schemas.microsoft.com/office/drawing/2014/main" id="{1ED25077-5EDB-CA42-BCE8-4DE22976927E}"/>
              </a:ext>
            </a:extLst>
          </p:cNvPr>
          <p:cNvPicPr>
            <a:picLocks noChangeAspect="1"/>
          </p:cNvPicPr>
          <p:nvPr userDrawn="1"/>
        </p:nvPicPr>
        <p:blipFill rotWithShape="1">
          <a:blip r:embed="rId4">
            <a:alphaModFix amt="50000"/>
          </a:blip>
          <a:srcRect l="41988" t="48648" r="36206" b="35496"/>
          <a:stretch/>
        </p:blipFill>
        <p:spPr>
          <a:xfrm rot="19800000">
            <a:off x="8473776" y="2022746"/>
            <a:ext cx="172076" cy="229435"/>
          </a:xfrm>
          <a:prstGeom prst="rect">
            <a:avLst/>
          </a:prstGeom>
        </p:spPr>
      </p:pic>
    </p:spTree>
    <p:extLst>
      <p:ext uri="{BB962C8B-B14F-4D97-AF65-F5344CB8AC3E}">
        <p14:creationId xmlns:p14="http://schemas.microsoft.com/office/powerpoint/2010/main" val="20822594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1_Blank with Logo">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7929880" y="357294"/>
            <a:ext cx="1526540" cy="823930"/>
          </a:xfrm>
          <a:prstGeom prst="rect">
            <a:avLst/>
          </a:prstGeom>
        </p:spPr>
      </p:pic>
    </p:spTree>
    <p:extLst>
      <p:ext uri="{BB962C8B-B14F-4D97-AF65-F5344CB8AC3E}">
        <p14:creationId xmlns:p14="http://schemas.microsoft.com/office/powerpoint/2010/main" val="244334763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Teal Line">
    <p:spTree>
      <p:nvGrpSpPr>
        <p:cNvPr id="1" name=""/>
        <p:cNvGrpSpPr/>
        <p:nvPr/>
      </p:nvGrpSpPr>
      <p:grpSpPr>
        <a:xfrm>
          <a:off x="0" y="0"/>
          <a:ext cx="0" cy="0"/>
          <a:chOff x="0" y="0"/>
          <a:chExt cx="0" cy="0"/>
        </a:xfrm>
      </p:grpSpPr>
      <p:pic>
        <p:nvPicPr>
          <p:cNvPr id="8" name="Picture 7" descr="A picture containing text, sign&#10;&#10;Description automatically generated">
            <a:extLst>
              <a:ext uri="{FF2B5EF4-FFF2-40B4-BE49-F238E27FC236}">
                <a16:creationId xmlns:a16="http://schemas.microsoft.com/office/drawing/2014/main" id="{A37B8E2A-9C55-FF47-979B-4166296E68AC}"/>
              </a:ext>
            </a:extLst>
          </p:cNvPr>
          <p:cNvPicPr>
            <a:picLocks noChangeAspect="1"/>
          </p:cNvPicPr>
          <p:nvPr userDrawn="1"/>
        </p:nvPicPr>
        <p:blipFill>
          <a:blip r:embed="rId2"/>
          <a:stretch>
            <a:fillRect/>
          </a:stretch>
        </p:blipFill>
        <p:spPr>
          <a:xfrm>
            <a:off x="7929880" y="357294"/>
            <a:ext cx="1526540" cy="823930"/>
          </a:xfrm>
          <a:prstGeom prst="rect">
            <a:avLst/>
          </a:prstGeom>
        </p:spPr>
      </p:pic>
      <p:sp>
        <p:nvSpPr>
          <p:cNvPr id="4" name="Rectangle 3">
            <a:extLst>
              <a:ext uri="{FF2B5EF4-FFF2-40B4-BE49-F238E27FC236}">
                <a16:creationId xmlns:a16="http://schemas.microsoft.com/office/drawing/2014/main" id="{F76B9A54-5AEA-DD47-9624-49782F5B253F}"/>
              </a:ext>
            </a:extLst>
          </p:cNvPr>
          <p:cNvSpPr/>
          <p:nvPr userDrawn="1"/>
        </p:nvSpPr>
        <p:spPr>
          <a:xfrm>
            <a:off x="-1" y="6959599"/>
            <a:ext cx="9753601" cy="355600"/>
          </a:xfrm>
          <a:prstGeom prst="rect">
            <a:avLst/>
          </a:prstGeom>
          <a:solidFill>
            <a:srgbClr val="00A9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4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066460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theme" Target="../theme/theme3.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theme" Target="../theme/theme4.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62.xml"/><Relationship Id="rId18" Type="http://schemas.openxmlformats.org/officeDocument/2006/relationships/slideLayout" Target="../slideLayouts/slideLayout67.xml"/><Relationship Id="rId26" Type="http://schemas.openxmlformats.org/officeDocument/2006/relationships/slideLayout" Target="../slideLayouts/slideLayout75.xml"/><Relationship Id="rId39" Type="http://schemas.openxmlformats.org/officeDocument/2006/relationships/slideLayout" Target="../slideLayouts/slideLayout88.xml"/><Relationship Id="rId21" Type="http://schemas.openxmlformats.org/officeDocument/2006/relationships/slideLayout" Target="../slideLayouts/slideLayout70.xml"/><Relationship Id="rId34" Type="http://schemas.openxmlformats.org/officeDocument/2006/relationships/slideLayout" Target="../slideLayouts/slideLayout83.xml"/><Relationship Id="rId42" Type="http://schemas.openxmlformats.org/officeDocument/2006/relationships/slideLayout" Target="../slideLayouts/slideLayout91.xml"/><Relationship Id="rId47" Type="http://schemas.openxmlformats.org/officeDocument/2006/relationships/theme" Target="../theme/theme5.xml"/><Relationship Id="rId7" Type="http://schemas.openxmlformats.org/officeDocument/2006/relationships/slideLayout" Target="../slideLayouts/slideLayout56.xml"/><Relationship Id="rId2" Type="http://schemas.openxmlformats.org/officeDocument/2006/relationships/slideLayout" Target="../slideLayouts/slideLayout51.xml"/><Relationship Id="rId16" Type="http://schemas.openxmlformats.org/officeDocument/2006/relationships/slideLayout" Target="../slideLayouts/slideLayout65.xml"/><Relationship Id="rId29" Type="http://schemas.openxmlformats.org/officeDocument/2006/relationships/slideLayout" Target="../slideLayouts/slideLayout78.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24" Type="http://schemas.openxmlformats.org/officeDocument/2006/relationships/slideLayout" Target="../slideLayouts/slideLayout73.xml"/><Relationship Id="rId32" Type="http://schemas.openxmlformats.org/officeDocument/2006/relationships/slideLayout" Target="../slideLayouts/slideLayout81.xml"/><Relationship Id="rId37" Type="http://schemas.openxmlformats.org/officeDocument/2006/relationships/slideLayout" Target="../slideLayouts/slideLayout86.xml"/><Relationship Id="rId40" Type="http://schemas.openxmlformats.org/officeDocument/2006/relationships/slideLayout" Target="../slideLayouts/slideLayout89.xml"/><Relationship Id="rId45" Type="http://schemas.openxmlformats.org/officeDocument/2006/relationships/slideLayout" Target="../slideLayouts/slideLayout94.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23" Type="http://schemas.openxmlformats.org/officeDocument/2006/relationships/slideLayout" Target="../slideLayouts/slideLayout72.xml"/><Relationship Id="rId28" Type="http://schemas.openxmlformats.org/officeDocument/2006/relationships/slideLayout" Target="../slideLayouts/slideLayout77.xml"/><Relationship Id="rId36" Type="http://schemas.openxmlformats.org/officeDocument/2006/relationships/slideLayout" Target="../slideLayouts/slideLayout85.xml"/><Relationship Id="rId10" Type="http://schemas.openxmlformats.org/officeDocument/2006/relationships/slideLayout" Target="../slideLayouts/slideLayout59.xml"/><Relationship Id="rId19" Type="http://schemas.openxmlformats.org/officeDocument/2006/relationships/slideLayout" Target="../slideLayouts/slideLayout68.xml"/><Relationship Id="rId31" Type="http://schemas.openxmlformats.org/officeDocument/2006/relationships/slideLayout" Target="../slideLayouts/slideLayout80.xml"/><Relationship Id="rId44" Type="http://schemas.openxmlformats.org/officeDocument/2006/relationships/slideLayout" Target="../slideLayouts/slideLayout93.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 Id="rId22" Type="http://schemas.openxmlformats.org/officeDocument/2006/relationships/slideLayout" Target="../slideLayouts/slideLayout71.xml"/><Relationship Id="rId27" Type="http://schemas.openxmlformats.org/officeDocument/2006/relationships/slideLayout" Target="../slideLayouts/slideLayout76.xml"/><Relationship Id="rId30" Type="http://schemas.openxmlformats.org/officeDocument/2006/relationships/slideLayout" Target="../slideLayouts/slideLayout79.xml"/><Relationship Id="rId35" Type="http://schemas.openxmlformats.org/officeDocument/2006/relationships/slideLayout" Target="../slideLayouts/slideLayout84.xml"/><Relationship Id="rId43" Type="http://schemas.openxmlformats.org/officeDocument/2006/relationships/slideLayout" Target="../slideLayouts/slideLayout92.xml"/><Relationship Id="rId8" Type="http://schemas.openxmlformats.org/officeDocument/2006/relationships/slideLayout" Target="../slideLayouts/slideLayout57.xml"/><Relationship Id="rId3" Type="http://schemas.openxmlformats.org/officeDocument/2006/relationships/slideLayout" Target="../slideLayouts/slideLayout52.xml"/><Relationship Id="rId12" Type="http://schemas.openxmlformats.org/officeDocument/2006/relationships/slideLayout" Target="../slideLayouts/slideLayout61.xml"/><Relationship Id="rId17" Type="http://schemas.openxmlformats.org/officeDocument/2006/relationships/slideLayout" Target="../slideLayouts/slideLayout66.xml"/><Relationship Id="rId25" Type="http://schemas.openxmlformats.org/officeDocument/2006/relationships/slideLayout" Target="../slideLayouts/slideLayout74.xml"/><Relationship Id="rId33" Type="http://schemas.openxmlformats.org/officeDocument/2006/relationships/slideLayout" Target="../slideLayouts/slideLayout82.xml"/><Relationship Id="rId38" Type="http://schemas.openxmlformats.org/officeDocument/2006/relationships/slideLayout" Target="../slideLayouts/slideLayout87.xml"/><Relationship Id="rId46" Type="http://schemas.openxmlformats.org/officeDocument/2006/relationships/slideLayout" Target="../slideLayouts/slideLayout95.xml"/><Relationship Id="rId20" Type="http://schemas.openxmlformats.org/officeDocument/2006/relationships/slideLayout" Target="../slideLayouts/slideLayout69.xml"/><Relationship Id="rId41" Type="http://schemas.openxmlformats.org/officeDocument/2006/relationships/slideLayout" Target="../slideLayouts/slideLayout9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1/29/2025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2FE8F6B-57E1-40B5-B7C8-045ECCFACA93}"/>
              </a:ext>
            </a:extLst>
          </p:cNvPr>
          <p:cNvSpPr>
            <a:spLocks noGrp="1"/>
          </p:cNvSpPr>
          <p:nvPr>
            <p:ph type="title"/>
          </p:nvPr>
        </p:nvSpPr>
        <p:spPr>
          <a:xfrm>
            <a:off x="670560" y="389467"/>
            <a:ext cx="8412480" cy="1413934"/>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40EEDE8E-E798-0DD2-0506-4F39A3DE7100}"/>
              </a:ext>
            </a:extLst>
          </p:cNvPr>
          <p:cNvSpPr>
            <a:spLocks noGrp="1"/>
          </p:cNvSpPr>
          <p:nvPr>
            <p:ph type="body" idx="1"/>
          </p:nvPr>
        </p:nvSpPr>
        <p:spPr>
          <a:xfrm>
            <a:off x="670560" y="1947333"/>
            <a:ext cx="8412480" cy="464142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7E20012C-CE81-D68F-08F4-F9D69119B7B4}"/>
              </a:ext>
            </a:extLst>
          </p:cNvPr>
          <p:cNvSpPr>
            <a:spLocks noGrp="1"/>
          </p:cNvSpPr>
          <p:nvPr>
            <p:ph type="dt" sz="half" idx="2"/>
          </p:nvPr>
        </p:nvSpPr>
        <p:spPr>
          <a:xfrm>
            <a:off x="670560" y="6780107"/>
            <a:ext cx="2194560" cy="389467"/>
          </a:xfrm>
          <a:prstGeom prst="rect">
            <a:avLst/>
          </a:prstGeom>
        </p:spPr>
        <p:txBody>
          <a:bodyPr vert="horz" lIns="91440" tIns="45720" rIns="91440" bIns="45720" rtlCol="0" anchor="ctr"/>
          <a:lstStyle>
            <a:lvl1pPr algn="l">
              <a:defRPr sz="960">
                <a:solidFill>
                  <a:schemeClr val="tx1">
                    <a:tint val="82000"/>
                  </a:schemeClr>
                </a:solidFill>
              </a:defRPr>
            </a:lvl1pPr>
          </a:lstStyle>
          <a:p>
            <a:fld id="{4B57D4D8-93F1-4640-A123-954F07121621}" type="datetimeFigureOut">
              <a:rPr lang="en-GB" smtClean="0"/>
              <a:t>29/01/2025</a:t>
            </a:fld>
            <a:endParaRPr lang="en-GB"/>
          </a:p>
        </p:txBody>
      </p:sp>
      <p:sp>
        <p:nvSpPr>
          <p:cNvPr id="5" name="Footer Placeholder 4">
            <a:extLst>
              <a:ext uri="{FF2B5EF4-FFF2-40B4-BE49-F238E27FC236}">
                <a16:creationId xmlns:a16="http://schemas.microsoft.com/office/drawing/2014/main" id="{D9B1E1AA-F9A4-A3E2-C243-F5EE5692A723}"/>
              </a:ext>
            </a:extLst>
          </p:cNvPr>
          <p:cNvSpPr>
            <a:spLocks noGrp="1"/>
          </p:cNvSpPr>
          <p:nvPr>
            <p:ph type="ftr" sz="quarter" idx="3"/>
          </p:nvPr>
        </p:nvSpPr>
        <p:spPr>
          <a:xfrm>
            <a:off x="3230880" y="6780107"/>
            <a:ext cx="3291840" cy="389467"/>
          </a:xfrm>
          <a:prstGeom prst="rect">
            <a:avLst/>
          </a:prstGeom>
        </p:spPr>
        <p:txBody>
          <a:bodyPr vert="horz" lIns="91440" tIns="45720" rIns="91440" bIns="45720" rtlCol="0" anchor="ctr"/>
          <a:lstStyle>
            <a:lvl1pPr algn="ctr">
              <a:defRPr sz="96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828DEAC1-5877-CA2F-E4C2-37C4CF822657}"/>
              </a:ext>
            </a:extLst>
          </p:cNvPr>
          <p:cNvSpPr>
            <a:spLocks noGrp="1"/>
          </p:cNvSpPr>
          <p:nvPr>
            <p:ph type="sldNum" sz="quarter" idx="4"/>
          </p:nvPr>
        </p:nvSpPr>
        <p:spPr>
          <a:xfrm>
            <a:off x="6888480" y="6780107"/>
            <a:ext cx="2194560" cy="389467"/>
          </a:xfrm>
          <a:prstGeom prst="rect">
            <a:avLst/>
          </a:prstGeom>
        </p:spPr>
        <p:txBody>
          <a:bodyPr vert="horz" lIns="91440" tIns="45720" rIns="91440" bIns="45720" rtlCol="0" anchor="ctr"/>
          <a:lstStyle>
            <a:lvl1pPr algn="r">
              <a:defRPr sz="960">
                <a:solidFill>
                  <a:schemeClr val="tx1">
                    <a:tint val="82000"/>
                  </a:schemeClr>
                </a:solidFill>
              </a:defRPr>
            </a:lvl1pPr>
          </a:lstStyle>
          <a:p>
            <a:fld id="{F088F19D-C4FB-44E8-B713-7B3083B75318}" type="slidenum">
              <a:rPr lang="en-GB" smtClean="0"/>
              <a:t>‹#›</a:t>
            </a:fld>
            <a:endParaRPr lang="en-GB"/>
          </a:p>
        </p:txBody>
      </p:sp>
    </p:spTree>
    <p:extLst>
      <p:ext uri="{BB962C8B-B14F-4D97-AF65-F5344CB8AC3E}">
        <p14:creationId xmlns:p14="http://schemas.microsoft.com/office/powerpoint/2010/main" val="12694871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731520" rtl="0" eaLnBrk="1" latinLnBrk="0" hangingPunct="1">
        <a:lnSpc>
          <a:spcPct val="90000"/>
        </a:lnSpc>
        <a:spcBef>
          <a:spcPct val="0"/>
        </a:spcBef>
        <a:buNone/>
        <a:defRPr sz="3520" kern="1200">
          <a:solidFill>
            <a:schemeClr val="tx1"/>
          </a:solidFill>
          <a:latin typeface="+mj-lt"/>
          <a:ea typeface="+mj-ea"/>
          <a:cs typeface="+mj-cs"/>
        </a:defRPr>
      </a:lvl1pPr>
    </p:titleStyle>
    <p:bodyStyle>
      <a:lvl1pPr marL="182880" indent="-182880" algn="l" defTabSz="731520" rtl="0" eaLnBrk="1" latinLnBrk="0" hangingPunct="1">
        <a:lnSpc>
          <a:spcPct val="90000"/>
        </a:lnSpc>
        <a:spcBef>
          <a:spcPts val="800"/>
        </a:spcBef>
        <a:buFont typeface="Arial" panose="020B0604020202020204" pitchFamily="34" charset="0"/>
        <a:buChar char="•"/>
        <a:defRPr sz="2240" kern="1200">
          <a:solidFill>
            <a:schemeClr val="tx1"/>
          </a:solidFill>
          <a:latin typeface="+mn-lt"/>
          <a:ea typeface="+mn-ea"/>
          <a:cs typeface="+mn-cs"/>
        </a:defRPr>
      </a:lvl1pPr>
      <a:lvl2pPr marL="548640" indent="-182880" algn="l" defTabSz="731520" rtl="0" eaLnBrk="1" latinLnBrk="0" hangingPunct="1">
        <a:lnSpc>
          <a:spcPct val="90000"/>
        </a:lnSpc>
        <a:spcBef>
          <a:spcPts val="400"/>
        </a:spcBef>
        <a:buFont typeface="Arial" panose="020B0604020202020204" pitchFamily="34" charset="0"/>
        <a:buChar char="•"/>
        <a:defRPr sz="1920" kern="1200">
          <a:solidFill>
            <a:schemeClr val="tx1"/>
          </a:solidFill>
          <a:latin typeface="+mn-lt"/>
          <a:ea typeface="+mn-ea"/>
          <a:cs typeface="+mn-cs"/>
        </a:defRPr>
      </a:lvl2pPr>
      <a:lvl3pPr marL="914400" indent="-182880" algn="l" defTabSz="73152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3pPr>
      <a:lvl4pPr marL="128016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4pPr>
      <a:lvl5pPr marL="164592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5pPr>
      <a:lvl6pPr marL="201168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6pPr>
      <a:lvl7pPr marL="237744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7pPr>
      <a:lvl8pPr marL="274320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8pPr>
      <a:lvl9pPr marL="310896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9pPr>
    </p:bodyStyle>
    <p:otherStyle>
      <a:defPPr>
        <a:defRPr lang="en-US"/>
      </a:defPPr>
      <a:lvl1pPr marL="0" algn="l" defTabSz="731520" rtl="0" eaLnBrk="1" latinLnBrk="0" hangingPunct="1">
        <a:defRPr sz="1440" kern="1200">
          <a:solidFill>
            <a:schemeClr val="tx1"/>
          </a:solidFill>
          <a:latin typeface="+mn-lt"/>
          <a:ea typeface="+mn-ea"/>
          <a:cs typeface="+mn-cs"/>
        </a:defRPr>
      </a:lvl1pPr>
      <a:lvl2pPr marL="365760" algn="l" defTabSz="731520" rtl="0" eaLnBrk="1" latinLnBrk="0" hangingPunct="1">
        <a:defRPr sz="1440" kern="1200">
          <a:solidFill>
            <a:schemeClr val="tx1"/>
          </a:solidFill>
          <a:latin typeface="+mn-lt"/>
          <a:ea typeface="+mn-ea"/>
          <a:cs typeface="+mn-cs"/>
        </a:defRPr>
      </a:lvl2pPr>
      <a:lvl3pPr marL="731520" algn="l" defTabSz="731520" rtl="0" eaLnBrk="1" latinLnBrk="0" hangingPunct="1">
        <a:defRPr sz="1440" kern="1200">
          <a:solidFill>
            <a:schemeClr val="tx1"/>
          </a:solidFill>
          <a:latin typeface="+mn-lt"/>
          <a:ea typeface="+mn-ea"/>
          <a:cs typeface="+mn-cs"/>
        </a:defRPr>
      </a:lvl3pPr>
      <a:lvl4pPr marL="1097280" algn="l" defTabSz="731520" rtl="0" eaLnBrk="1" latinLnBrk="0" hangingPunct="1">
        <a:defRPr sz="1440" kern="1200">
          <a:solidFill>
            <a:schemeClr val="tx1"/>
          </a:solidFill>
          <a:latin typeface="+mn-lt"/>
          <a:ea typeface="+mn-ea"/>
          <a:cs typeface="+mn-cs"/>
        </a:defRPr>
      </a:lvl4pPr>
      <a:lvl5pPr marL="1463040" algn="l" defTabSz="731520" rtl="0" eaLnBrk="1" latinLnBrk="0" hangingPunct="1">
        <a:defRPr sz="1440" kern="1200">
          <a:solidFill>
            <a:schemeClr val="tx1"/>
          </a:solidFill>
          <a:latin typeface="+mn-lt"/>
          <a:ea typeface="+mn-ea"/>
          <a:cs typeface="+mn-cs"/>
        </a:defRPr>
      </a:lvl5pPr>
      <a:lvl6pPr marL="1828800" algn="l" defTabSz="731520" rtl="0" eaLnBrk="1" latinLnBrk="0" hangingPunct="1">
        <a:defRPr sz="1440" kern="1200">
          <a:solidFill>
            <a:schemeClr val="tx1"/>
          </a:solidFill>
          <a:latin typeface="+mn-lt"/>
          <a:ea typeface="+mn-ea"/>
          <a:cs typeface="+mn-cs"/>
        </a:defRPr>
      </a:lvl6pPr>
      <a:lvl7pPr marL="2194560" algn="l" defTabSz="731520" rtl="0" eaLnBrk="1" latinLnBrk="0" hangingPunct="1">
        <a:defRPr sz="1440" kern="1200">
          <a:solidFill>
            <a:schemeClr val="tx1"/>
          </a:solidFill>
          <a:latin typeface="+mn-lt"/>
          <a:ea typeface="+mn-ea"/>
          <a:cs typeface="+mn-cs"/>
        </a:defRPr>
      </a:lvl7pPr>
      <a:lvl8pPr marL="2560320" algn="l" defTabSz="731520" rtl="0" eaLnBrk="1" latinLnBrk="0" hangingPunct="1">
        <a:defRPr sz="1440" kern="1200">
          <a:solidFill>
            <a:schemeClr val="tx1"/>
          </a:solidFill>
          <a:latin typeface="+mn-lt"/>
          <a:ea typeface="+mn-ea"/>
          <a:cs typeface="+mn-cs"/>
        </a:defRPr>
      </a:lvl8pPr>
      <a:lvl9pPr marL="2926080" algn="l" defTabSz="731520" rtl="0" eaLnBrk="1" latinLnBrk="0" hangingPunct="1">
        <a:defRPr sz="144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089AD60-EAF7-742A-F914-FD3E86579D52}"/>
              </a:ext>
            </a:extLst>
          </p:cNvPr>
          <p:cNvSpPr>
            <a:spLocks noGrp="1"/>
          </p:cNvSpPr>
          <p:nvPr>
            <p:ph type="title"/>
          </p:nvPr>
        </p:nvSpPr>
        <p:spPr>
          <a:xfrm>
            <a:off x="670560" y="389467"/>
            <a:ext cx="8412480" cy="1413934"/>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7DED1B6-867C-A7C7-2077-5AFDE7E5D389}"/>
              </a:ext>
            </a:extLst>
          </p:cNvPr>
          <p:cNvSpPr>
            <a:spLocks noGrp="1"/>
          </p:cNvSpPr>
          <p:nvPr>
            <p:ph type="body" idx="1"/>
          </p:nvPr>
        </p:nvSpPr>
        <p:spPr>
          <a:xfrm>
            <a:off x="670560" y="1947333"/>
            <a:ext cx="8412480" cy="46414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29C671E-A220-1994-4DEC-6D240BA1A808}"/>
              </a:ext>
            </a:extLst>
          </p:cNvPr>
          <p:cNvSpPr>
            <a:spLocks noGrp="1"/>
          </p:cNvSpPr>
          <p:nvPr>
            <p:ph type="dt" sz="half" idx="2"/>
          </p:nvPr>
        </p:nvSpPr>
        <p:spPr>
          <a:xfrm>
            <a:off x="670560" y="6780107"/>
            <a:ext cx="2194560" cy="389467"/>
          </a:xfrm>
          <a:prstGeom prst="rect">
            <a:avLst/>
          </a:prstGeom>
        </p:spPr>
        <p:txBody>
          <a:bodyPr vert="horz" lIns="91440" tIns="45720" rIns="91440" bIns="45720" rtlCol="0" anchor="ctr"/>
          <a:lstStyle>
            <a:lvl1pPr algn="l">
              <a:defRPr sz="960">
                <a:solidFill>
                  <a:schemeClr val="tx1">
                    <a:tint val="75000"/>
                  </a:schemeClr>
                </a:solidFill>
              </a:defRPr>
            </a:lvl1pPr>
          </a:lstStyle>
          <a:p>
            <a:fld id="{94097BE3-E00B-449B-BC2B-7F0BE5615DF5}" type="datetimeFigureOut">
              <a:rPr lang="en-GB" smtClean="0"/>
              <a:t>29/01/2025</a:t>
            </a:fld>
            <a:endParaRPr lang="en-GB"/>
          </a:p>
        </p:txBody>
      </p:sp>
      <p:sp>
        <p:nvSpPr>
          <p:cNvPr id="5" name="Footer Placeholder 4">
            <a:extLst>
              <a:ext uri="{FF2B5EF4-FFF2-40B4-BE49-F238E27FC236}">
                <a16:creationId xmlns:a16="http://schemas.microsoft.com/office/drawing/2014/main" id="{55B54D1F-2DCB-735C-215B-9179B46A8AB8}"/>
              </a:ext>
            </a:extLst>
          </p:cNvPr>
          <p:cNvSpPr>
            <a:spLocks noGrp="1"/>
          </p:cNvSpPr>
          <p:nvPr>
            <p:ph type="ftr" sz="quarter" idx="3"/>
          </p:nvPr>
        </p:nvSpPr>
        <p:spPr>
          <a:xfrm>
            <a:off x="3230880" y="6780107"/>
            <a:ext cx="3291840" cy="389467"/>
          </a:xfrm>
          <a:prstGeom prst="rect">
            <a:avLst/>
          </a:prstGeom>
        </p:spPr>
        <p:txBody>
          <a:bodyPr vert="horz" lIns="91440" tIns="45720" rIns="91440" bIns="45720" rtlCol="0" anchor="ctr"/>
          <a:lstStyle>
            <a:lvl1pPr algn="ctr">
              <a:defRPr sz="96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0A6405A7-8CCC-2E7D-E7D4-633BAC45B228}"/>
              </a:ext>
            </a:extLst>
          </p:cNvPr>
          <p:cNvSpPr>
            <a:spLocks noGrp="1"/>
          </p:cNvSpPr>
          <p:nvPr>
            <p:ph type="sldNum" sz="quarter" idx="4"/>
          </p:nvPr>
        </p:nvSpPr>
        <p:spPr>
          <a:xfrm>
            <a:off x="6888480" y="6780107"/>
            <a:ext cx="2194560" cy="389467"/>
          </a:xfrm>
          <a:prstGeom prst="rect">
            <a:avLst/>
          </a:prstGeom>
        </p:spPr>
        <p:txBody>
          <a:bodyPr vert="horz" lIns="91440" tIns="45720" rIns="91440" bIns="45720" rtlCol="0" anchor="ctr"/>
          <a:lstStyle>
            <a:lvl1pPr algn="r">
              <a:defRPr sz="960">
                <a:solidFill>
                  <a:schemeClr val="tx1">
                    <a:tint val="75000"/>
                  </a:schemeClr>
                </a:solidFill>
              </a:defRPr>
            </a:lvl1pPr>
          </a:lstStyle>
          <a:p>
            <a:fld id="{ED94905C-5631-437D-8BDC-21283B494064}" type="slidenum">
              <a:rPr lang="en-GB" smtClean="0"/>
              <a:t>‹#›</a:t>
            </a:fld>
            <a:endParaRPr lang="en-GB"/>
          </a:p>
        </p:txBody>
      </p:sp>
    </p:spTree>
    <p:extLst>
      <p:ext uri="{BB962C8B-B14F-4D97-AF65-F5344CB8AC3E}">
        <p14:creationId xmlns:p14="http://schemas.microsoft.com/office/powerpoint/2010/main" val="3768481986"/>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Lst>
  <p:txStyles>
    <p:titleStyle>
      <a:lvl1pPr algn="l" defTabSz="731520" rtl="0" eaLnBrk="1" latinLnBrk="0" hangingPunct="1">
        <a:lnSpc>
          <a:spcPct val="90000"/>
        </a:lnSpc>
        <a:spcBef>
          <a:spcPct val="0"/>
        </a:spcBef>
        <a:buNone/>
        <a:defRPr sz="3520" kern="1200">
          <a:solidFill>
            <a:schemeClr val="tx1"/>
          </a:solidFill>
          <a:latin typeface="+mj-lt"/>
          <a:ea typeface="+mj-ea"/>
          <a:cs typeface="+mj-cs"/>
        </a:defRPr>
      </a:lvl1pPr>
    </p:titleStyle>
    <p:bodyStyle>
      <a:lvl1pPr marL="182880" indent="-182880" algn="l" defTabSz="731520" rtl="0" eaLnBrk="1" latinLnBrk="0" hangingPunct="1">
        <a:lnSpc>
          <a:spcPct val="90000"/>
        </a:lnSpc>
        <a:spcBef>
          <a:spcPts val="800"/>
        </a:spcBef>
        <a:buFont typeface="Arial" panose="020B0604020202020204" pitchFamily="34" charset="0"/>
        <a:buChar char="•"/>
        <a:defRPr sz="2240" kern="1200">
          <a:solidFill>
            <a:schemeClr val="tx1"/>
          </a:solidFill>
          <a:latin typeface="+mn-lt"/>
          <a:ea typeface="+mn-ea"/>
          <a:cs typeface="+mn-cs"/>
        </a:defRPr>
      </a:lvl1pPr>
      <a:lvl2pPr marL="548640" indent="-182880" algn="l" defTabSz="731520" rtl="0" eaLnBrk="1" latinLnBrk="0" hangingPunct="1">
        <a:lnSpc>
          <a:spcPct val="90000"/>
        </a:lnSpc>
        <a:spcBef>
          <a:spcPts val="400"/>
        </a:spcBef>
        <a:buFont typeface="Arial" panose="020B0604020202020204" pitchFamily="34" charset="0"/>
        <a:buChar char="•"/>
        <a:defRPr sz="1920" kern="1200">
          <a:solidFill>
            <a:schemeClr val="tx1"/>
          </a:solidFill>
          <a:latin typeface="+mn-lt"/>
          <a:ea typeface="+mn-ea"/>
          <a:cs typeface="+mn-cs"/>
        </a:defRPr>
      </a:lvl2pPr>
      <a:lvl3pPr marL="914400" indent="-182880" algn="l" defTabSz="73152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3pPr>
      <a:lvl4pPr marL="128016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4pPr>
      <a:lvl5pPr marL="164592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5pPr>
      <a:lvl6pPr marL="201168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6pPr>
      <a:lvl7pPr marL="237744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7pPr>
      <a:lvl8pPr marL="274320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8pPr>
      <a:lvl9pPr marL="310896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9pPr>
    </p:bodyStyle>
    <p:otherStyle>
      <a:defPPr>
        <a:defRPr lang="en-US"/>
      </a:defPPr>
      <a:lvl1pPr marL="0" algn="l" defTabSz="731520" rtl="0" eaLnBrk="1" latinLnBrk="0" hangingPunct="1">
        <a:defRPr sz="1440" kern="1200">
          <a:solidFill>
            <a:schemeClr val="tx1"/>
          </a:solidFill>
          <a:latin typeface="+mn-lt"/>
          <a:ea typeface="+mn-ea"/>
          <a:cs typeface="+mn-cs"/>
        </a:defRPr>
      </a:lvl1pPr>
      <a:lvl2pPr marL="365760" algn="l" defTabSz="731520" rtl="0" eaLnBrk="1" latinLnBrk="0" hangingPunct="1">
        <a:defRPr sz="1440" kern="1200">
          <a:solidFill>
            <a:schemeClr val="tx1"/>
          </a:solidFill>
          <a:latin typeface="+mn-lt"/>
          <a:ea typeface="+mn-ea"/>
          <a:cs typeface="+mn-cs"/>
        </a:defRPr>
      </a:lvl2pPr>
      <a:lvl3pPr marL="731520" algn="l" defTabSz="731520" rtl="0" eaLnBrk="1" latinLnBrk="0" hangingPunct="1">
        <a:defRPr sz="1440" kern="1200">
          <a:solidFill>
            <a:schemeClr val="tx1"/>
          </a:solidFill>
          <a:latin typeface="+mn-lt"/>
          <a:ea typeface="+mn-ea"/>
          <a:cs typeface="+mn-cs"/>
        </a:defRPr>
      </a:lvl3pPr>
      <a:lvl4pPr marL="1097280" algn="l" defTabSz="731520" rtl="0" eaLnBrk="1" latinLnBrk="0" hangingPunct="1">
        <a:defRPr sz="1440" kern="1200">
          <a:solidFill>
            <a:schemeClr val="tx1"/>
          </a:solidFill>
          <a:latin typeface="+mn-lt"/>
          <a:ea typeface="+mn-ea"/>
          <a:cs typeface="+mn-cs"/>
        </a:defRPr>
      </a:lvl4pPr>
      <a:lvl5pPr marL="1463040" algn="l" defTabSz="731520" rtl="0" eaLnBrk="1" latinLnBrk="0" hangingPunct="1">
        <a:defRPr sz="1440" kern="1200">
          <a:solidFill>
            <a:schemeClr val="tx1"/>
          </a:solidFill>
          <a:latin typeface="+mn-lt"/>
          <a:ea typeface="+mn-ea"/>
          <a:cs typeface="+mn-cs"/>
        </a:defRPr>
      </a:lvl5pPr>
      <a:lvl6pPr marL="1828800" algn="l" defTabSz="731520" rtl="0" eaLnBrk="1" latinLnBrk="0" hangingPunct="1">
        <a:defRPr sz="1440" kern="1200">
          <a:solidFill>
            <a:schemeClr val="tx1"/>
          </a:solidFill>
          <a:latin typeface="+mn-lt"/>
          <a:ea typeface="+mn-ea"/>
          <a:cs typeface="+mn-cs"/>
        </a:defRPr>
      </a:lvl6pPr>
      <a:lvl7pPr marL="2194560" algn="l" defTabSz="731520" rtl="0" eaLnBrk="1" latinLnBrk="0" hangingPunct="1">
        <a:defRPr sz="1440" kern="1200">
          <a:solidFill>
            <a:schemeClr val="tx1"/>
          </a:solidFill>
          <a:latin typeface="+mn-lt"/>
          <a:ea typeface="+mn-ea"/>
          <a:cs typeface="+mn-cs"/>
        </a:defRPr>
      </a:lvl7pPr>
      <a:lvl8pPr marL="2560320" algn="l" defTabSz="731520" rtl="0" eaLnBrk="1" latinLnBrk="0" hangingPunct="1">
        <a:defRPr sz="1440" kern="1200">
          <a:solidFill>
            <a:schemeClr val="tx1"/>
          </a:solidFill>
          <a:latin typeface="+mn-lt"/>
          <a:ea typeface="+mn-ea"/>
          <a:cs typeface="+mn-cs"/>
        </a:defRPr>
      </a:lvl8pPr>
      <a:lvl9pPr marL="2926080" algn="l" defTabSz="731520" rtl="0" eaLnBrk="1" latinLnBrk="0" hangingPunct="1">
        <a:defRPr sz="144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8B48929-4F02-B00B-FAA9-6F5C9CD73F86}"/>
              </a:ext>
            </a:extLst>
          </p:cNvPr>
          <p:cNvSpPr>
            <a:spLocks noGrp="1"/>
          </p:cNvSpPr>
          <p:nvPr>
            <p:ph type="title"/>
          </p:nvPr>
        </p:nvSpPr>
        <p:spPr>
          <a:xfrm>
            <a:off x="670560" y="389467"/>
            <a:ext cx="8412480" cy="1413934"/>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0952A00B-0D11-6F0E-B2C5-4566669D5250}"/>
              </a:ext>
            </a:extLst>
          </p:cNvPr>
          <p:cNvSpPr>
            <a:spLocks noGrp="1"/>
          </p:cNvSpPr>
          <p:nvPr>
            <p:ph type="body" idx="1"/>
          </p:nvPr>
        </p:nvSpPr>
        <p:spPr>
          <a:xfrm>
            <a:off x="670560" y="1947333"/>
            <a:ext cx="8412480" cy="464142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16AE66B-98C0-FA3C-5F2C-7A3CC381D192}"/>
              </a:ext>
            </a:extLst>
          </p:cNvPr>
          <p:cNvSpPr>
            <a:spLocks noGrp="1"/>
          </p:cNvSpPr>
          <p:nvPr>
            <p:ph type="dt" sz="half" idx="2"/>
          </p:nvPr>
        </p:nvSpPr>
        <p:spPr>
          <a:xfrm>
            <a:off x="670560" y="6780107"/>
            <a:ext cx="2194560" cy="389467"/>
          </a:xfrm>
          <a:prstGeom prst="rect">
            <a:avLst/>
          </a:prstGeom>
        </p:spPr>
        <p:txBody>
          <a:bodyPr vert="horz" lIns="91440" tIns="45720" rIns="91440" bIns="45720" rtlCol="0" anchor="ctr"/>
          <a:lstStyle>
            <a:lvl1pPr algn="l">
              <a:defRPr sz="960">
                <a:solidFill>
                  <a:schemeClr val="tx1">
                    <a:tint val="82000"/>
                  </a:schemeClr>
                </a:solidFill>
              </a:defRPr>
            </a:lvl1pPr>
          </a:lstStyle>
          <a:p>
            <a:fld id="{7991A234-E061-4358-AE4A-822B5835E0C0}" type="datetimeFigureOut">
              <a:rPr lang="en-GB" smtClean="0"/>
              <a:t>29/01/2025</a:t>
            </a:fld>
            <a:endParaRPr lang="en-GB"/>
          </a:p>
        </p:txBody>
      </p:sp>
      <p:sp>
        <p:nvSpPr>
          <p:cNvPr id="5" name="Footer Placeholder 4">
            <a:extLst>
              <a:ext uri="{FF2B5EF4-FFF2-40B4-BE49-F238E27FC236}">
                <a16:creationId xmlns:a16="http://schemas.microsoft.com/office/drawing/2014/main" id="{F9783DF6-5FCE-7A5F-EE73-0EDE056D055B}"/>
              </a:ext>
            </a:extLst>
          </p:cNvPr>
          <p:cNvSpPr>
            <a:spLocks noGrp="1"/>
          </p:cNvSpPr>
          <p:nvPr>
            <p:ph type="ftr" sz="quarter" idx="3"/>
          </p:nvPr>
        </p:nvSpPr>
        <p:spPr>
          <a:xfrm>
            <a:off x="3230880" y="6780107"/>
            <a:ext cx="3291840" cy="389467"/>
          </a:xfrm>
          <a:prstGeom prst="rect">
            <a:avLst/>
          </a:prstGeom>
        </p:spPr>
        <p:txBody>
          <a:bodyPr vert="horz" lIns="91440" tIns="45720" rIns="91440" bIns="45720" rtlCol="0" anchor="ctr"/>
          <a:lstStyle>
            <a:lvl1pPr algn="ctr">
              <a:defRPr sz="96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A0EE5CCB-3322-C8A4-47F5-BF75A85AD2E3}"/>
              </a:ext>
            </a:extLst>
          </p:cNvPr>
          <p:cNvSpPr>
            <a:spLocks noGrp="1"/>
          </p:cNvSpPr>
          <p:nvPr>
            <p:ph type="sldNum" sz="quarter" idx="4"/>
          </p:nvPr>
        </p:nvSpPr>
        <p:spPr>
          <a:xfrm>
            <a:off x="6888480" y="6780107"/>
            <a:ext cx="2194560" cy="389467"/>
          </a:xfrm>
          <a:prstGeom prst="rect">
            <a:avLst/>
          </a:prstGeom>
        </p:spPr>
        <p:txBody>
          <a:bodyPr vert="horz" lIns="91440" tIns="45720" rIns="91440" bIns="45720" rtlCol="0" anchor="ctr"/>
          <a:lstStyle>
            <a:lvl1pPr algn="r">
              <a:defRPr sz="960">
                <a:solidFill>
                  <a:schemeClr val="tx1">
                    <a:tint val="82000"/>
                  </a:schemeClr>
                </a:solidFill>
              </a:defRPr>
            </a:lvl1pPr>
          </a:lstStyle>
          <a:p>
            <a:fld id="{ACE0B6D4-DEF0-4165-BD2D-70B666EE85A4}" type="slidenum">
              <a:rPr lang="en-GB" smtClean="0"/>
              <a:t>‹#›</a:t>
            </a:fld>
            <a:endParaRPr lang="en-GB"/>
          </a:p>
        </p:txBody>
      </p:sp>
    </p:spTree>
    <p:extLst>
      <p:ext uri="{BB962C8B-B14F-4D97-AF65-F5344CB8AC3E}">
        <p14:creationId xmlns:p14="http://schemas.microsoft.com/office/powerpoint/2010/main" val="3890328324"/>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Lst>
  <p:txStyles>
    <p:titleStyle>
      <a:lvl1pPr algn="l" defTabSz="731520" rtl="0" eaLnBrk="1" latinLnBrk="0" hangingPunct="1">
        <a:lnSpc>
          <a:spcPct val="90000"/>
        </a:lnSpc>
        <a:spcBef>
          <a:spcPct val="0"/>
        </a:spcBef>
        <a:buNone/>
        <a:defRPr sz="3520" kern="1200">
          <a:solidFill>
            <a:schemeClr val="tx1"/>
          </a:solidFill>
          <a:latin typeface="+mj-lt"/>
          <a:ea typeface="+mj-ea"/>
          <a:cs typeface="+mj-cs"/>
        </a:defRPr>
      </a:lvl1pPr>
    </p:titleStyle>
    <p:bodyStyle>
      <a:lvl1pPr marL="182880" indent="-182880" algn="l" defTabSz="731520" rtl="0" eaLnBrk="1" latinLnBrk="0" hangingPunct="1">
        <a:lnSpc>
          <a:spcPct val="90000"/>
        </a:lnSpc>
        <a:spcBef>
          <a:spcPts val="800"/>
        </a:spcBef>
        <a:buFont typeface="Arial" panose="020B0604020202020204" pitchFamily="34" charset="0"/>
        <a:buChar char="•"/>
        <a:defRPr sz="2240" kern="1200">
          <a:solidFill>
            <a:schemeClr val="tx1"/>
          </a:solidFill>
          <a:latin typeface="+mn-lt"/>
          <a:ea typeface="+mn-ea"/>
          <a:cs typeface="+mn-cs"/>
        </a:defRPr>
      </a:lvl1pPr>
      <a:lvl2pPr marL="548640" indent="-182880" algn="l" defTabSz="731520" rtl="0" eaLnBrk="1" latinLnBrk="0" hangingPunct="1">
        <a:lnSpc>
          <a:spcPct val="90000"/>
        </a:lnSpc>
        <a:spcBef>
          <a:spcPts val="400"/>
        </a:spcBef>
        <a:buFont typeface="Arial" panose="020B0604020202020204" pitchFamily="34" charset="0"/>
        <a:buChar char="•"/>
        <a:defRPr sz="1920" kern="1200">
          <a:solidFill>
            <a:schemeClr val="tx1"/>
          </a:solidFill>
          <a:latin typeface="+mn-lt"/>
          <a:ea typeface="+mn-ea"/>
          <a:cs typeface="+mn-cs"/>
        </a:defRPr>
      </a:lvl2pPr>
      <a:lvl3pPr marL="914400" indent="-182880" algn="l" defTabSz="73152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3pPr>
      <a:lvl4pPr marL="128016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4pPr>
      <a:lvl5pPr marL="164592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5pPr>
      <a:lvl6pPr marL="201168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6pPr>
      <a:lvl7pPr marL="237744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7pPr>
      <a:lvl8pPr marL="274320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8pPr>
      <a:lvl9pPr marL="310896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9pPr>
    </p:bodyStyle>
    <p:otherStyle>
      <a:defPPr>
        <a:defRPr lang="en-US"/>
      </a:defPPr>
      <a:lvl1pPr marL="0" algn="l" defTabSz="731520" rtl="0" eaLnBrk="1" latinLnBrk="0" hangingPunct="1">
        <a:defRPr sz="1440" kern="1200">
          <a:solidFill>
            <a:schemeClr val="tx1"/>
          </a:solidFill>
          <a:latin typeface="+mn-lt"/>
          <a:ea typeface="+mn-ea"/>
          <a:cs typeface="+mn-cs"/>
        </a:defRPr>
      </a:lvl1pPr>
      <a:lvl2pPr marL="365760" algn="l" defTabSz="731520" rtl="0" eaLnBrk="1" latinLnBrk="0" hangingPunct="1">
        <a:defRPr sz="1440" kern="1200">
          <a:solidFill>
            <a:schemeClr val="tx1"/>
          </a:solidFill>
          <a:latin typeface="+mn-lt"/>
          <a:ea typeface="+mn-ea"/>
          <a:cs typeface="+mn-cs"/>
        </a:defRPr>
      </a:lvl2pPr>
      <a:lvl3pPr marL="731520" algn="l" defTabSz="731520" rtl="0" eaLnBrk="1" latinLnBrk="0" hangingPunct="1">
        <a:defRPr sz="1440" kern="1200">
          <a:solidFill>
            <a:schemeClr val="tx1"/>
          </a:solidFill>
          <a:latin typeface="+mn-lt"/>
          <a:ea typeface="+mn-ea"/>
          <a:cs typeface="+mn-cs"/>
        </a:defRPr>
      </a:lvl3pPr>
      <a:lvl4pPr marL="1097280" algn="l" defTabSz="731520" rtl="0" eaLnBrk="1" latinLnBrk="0" hangingPunct="1">
        <a:defRPr sz="1440" kern="1200">
          <a:solidFill>
            <a:schemeClr val="tx1"/>
          </a:solidFill>
          <a:latin typeface="+mn-lt"/>
          <a:ea typeface="+mn-ea"/>
          <a:cs typeface="+mn-cs"/>
        </a:defRPr>
      </a:lvl4pPr>
      <a:lvl5pPr marL="1463040" algn="l" defTabSz="731520" rtl="0" eaLnBrk="1" latinLnBrk="0" hangingPunct="1">
        <a:defRPr sz="1440" kern="1200">
          <a:solidFill>
            <a:schemeClr val="tx1"/>
          </a:solidFill>
          <a:latin typeface="+mn-lt"/>
          <a:ea typeface="+mn-ea"/>
          <a:cs typeface="+mn-cs"/>
        </a:defRPr>
      </a:lvl5pPr>
      <a:lvl6pPr marL="1828800" algn="l" defTabSz="731520" rtl="0" eaLnBrk="1" latinLnBrk="0" hangingPunct="1">
        <a:defRPr sz="1440" kern="1200">
          <a:solidFill>
            <a:schemeClr val="tx1"/>
          </a:solidFill>
          <a:latin typeface="+mn-lt"/>
          <a:ea typeface="+mn-ea"/>
          <a:cs typeface="+mn-cs"/>
        </a:defRPr>
      </a:lvl6pPr>
      <a:lvl7pPr marL="2194560" algn="l" defTabSz="731520" rtl="0" eaLnBrk="1" latinLnBrk="0" hangingPunct="1">
        <a:defRPr sz="1440" kern="1200">
          <a:solidFill>
            <a:schemeClr val="tx1"/>
          </a:solidFill>
          <a:latin typeface="+mn-lt"/>
          <a:ea typeface="+mn-ea"/>
          <a:cs typeface="+mn-cs"/>
        </a:defRPr>
      </a:lvl7pPr>
      <a:lvl8pPr marL="2560320" algn="l" defTabSz="731520" rtl="0" eaLnBrk="1" latinLnBrk="0" hangingPunct="1">
        <a:defRPr sz="1440" kern="1200">
          <a:solidFill>
            <a:schemeClr val="tx1"/>
          </a:solidFill>
          <a:latin typeface="+mn-lt"/>
          <a:ea typeface="+mn-ea"/>
          <a:cs typeface="+mn-cs"/>
        </a:defRPr>
      </a:lvl8pPr>
      <a:lvl9pPr marL="2926080" algn="l" defTabSz="731520" rtl="0" eaLnBrk="1" latinLnBrk="0" hangingPunct="1">
        <a:defRPr sz="144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70560" y="389467"/>
            <a:ext cx="8412480" cy="1413934"/>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70560" y="1947333"/>
            <a:ext cx="8412480" cy="464142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70560" y="6780107"/>
            <a:ext cx="2194560" cy="389467"/>
          </a:xfrm>
          <a:prstGeom prst="rect">
            <a:avLst/>
          </a:prstGeom>
        </p:spPr>
        <p:txBody>
          <a:bodyPr vert="horz" lIns="91440" tIns="45720" rIns="91440" bIns="45720" rtlCol="0" anchor="ctr"/>
          <a:lstStyle>
            <a:lvl1pPr algn="l">
              <a:defRPr sz="960">
                <a:solidFill>
                  <a:schemeClr val="tx1">
                    <a:tint val="75000"/>
                  </a:schemeClr>
                </a:solidFill>
              </a:defRPr>
            </a:lvl1pPr>
          </a:lstStyle>
          <a:p>
            <a:fld id="{30C37844-B6C1-5147-9CCD-BAFF09119696}" type="datetimeFigureOut">
              <a:rPr lang="en-US" smtClean="0"/>
              <a:t>1/29/2025</a:t>
            </a:fld>
            <a:endParaRPr lang="en-US"/>
          </a:p>
        </p:txBody>
      </p:sp>
      <p:sp>
        <p:nvSpPr>
          <p:cNvPr id="5" name="Footer Placeholder 4"/>
          <p:cNvSpPr>
            <a:spLocks noGrp="1"/>
          </p:cNvSpPr>
          <p:nvPr>
            <p:ph type="ftr" sz="quarter" idx="3"/>
          </p:nvPr>
        </p:nvSpPr>
        <p:spPr>
          <a:xfrm>
            <a:off x="3230880" y="6780107"/>
            <a:ext cx="3291840" cy="389467"/>
          </a:xfrm>
          <a:prstGeom prst="rect">
            <a:avLst/>
          </a:prstGeom>
        </p:spPr>
        <p:txBody>
          <a:bodyPr vert="horz" lIns="91440" tIns="45720" rIns="91440" bIns="45720" rtlCol="0" anchor="ctr"/>
          <a:lstStyle>
            <a:lvl1pPr algn="ctr">
              <a:defRPr sz="9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888480" y="6780107"/>
            <a:ext cx="2194560" cy="389467"/>
          </a:xfrm>
          <a:prstGeom prst="rect">
            <a:avLst/>
          </a:prstGeom>
        </p:spPr>
        <p:txBody>
          <a:bodyPr vert="horz" lIns="91440" tIns="45720" rIns="91440" bIns="45720" rtlCol="0" anchor="ctr"/>
          <a:lstStyle>
            <a:lvl1pPr algn="r">
              <a:defRPr sz="960">
                <a:solidFill>
                  <a:schemeClr val="tx1">
                    <a:tint val="75000"/>
                  </a:schemeClr>
                </a:solidFill>
              </a:defRPr>
            </a:lvl1pPr>
          </a:lstStyle>
          <a:p>
            <a:fld id="{810652FC-2AD3-0140-A404-2F85095173EC}" type="slidenum">
              <a:rPr lang="en-US" smtClean="0"/>
              <a:t>‹#›</a:t>
            </a:fld>
            <a:endParaRPr lang="en-US"/>
          </a:p>
        </p:txBody>
      </p:sp>
    </p:spTree>
    <p:extLst>
      <p:ext uri="{BB962C8B-B14F-4D97-AF65-F5344CB8AC3E}">
        <p14:creationId xmlns:p14="http://schemas.microsoft.com/office/powerpoint/2010/main" val="2267400734"/>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 id="2147483716" r:id="rId15"/>
    <p:sldLayoutId id="2147483717" r:id="rId16"/>
    <p:sldLayoutId id="2147483718" r:id="rId17"/>
    <p:sldLayoutId id="2147483719" r:id="rId18"/>
    <p:sldLayoutId id="2147483720" r:id="rId19"/>
    <p:sldLayoutId id="2147483721" r:id="rId20"/>
    <p:sldLayoutId id="2147483722" r:id="rId21"/>
    <p:sldLayoutId id="2147483723" r:id="rId22"/>
    <p:sldLayoutId id="2147483724" r:id="rId23"/>
    <p:sldLayoutId id="2147483725" r:id="rId24"/>
    <p:sldLayoutId id="2147483726" r:id="rId25"/>
    <p:sldLayoutId id="2147483727" r:id="rId26"/>
    <p:sldLayoutId id="2147483728" r:id="rId27"/>
    <p:sldLayoutId id="2147483729" r:id="rId28"/>
    <p:sldLayoutId id="2147483730" r:id="rId29"/>
    <p:sldLayoutId id="2147483731" r:id="rId30"/>
    <p:sldLayoutId id="2147483732" r:id="rId31"/>
    <p:sldLayoutId id="2147483733" r:id="rId32"/>
    <p:sldLayoutId id="2147483734" r:id="rId33"/>
    <p:sldLayoutId id="2147483735" r:id="rId34"/>
    <p:sldLayoutId id="2147483736" r:id="rId35"/>
    <p:sldLayoutId id="2147483737" r:id="rId36"/>
    <p:sldLayoutId id="2147483738" r:id="rId37"/>
    <p:sldLayoutId id="2147483739" r:id="rId38"/>
    <p:sldLayoutId id="2147483740" r:id="rId39"/>
    <p:sldLayoutId id="2147483741" r:id="rId40"/>
    <p:sldLayoutId id="2147483742" r:id="rId41"/>
    <p:sldLayoutId id="2147483743" r:id="rId42"/>
    <p:sldLayoutId id="2147483744" r:id="rId43"/>
    <p:sldLayoutId id="2147483745" r:id="rId44"/>
    <p:sldLayoutId id="2147483746" r:id="rId45"/>
    <p:sldLayoutId id="2147483747" r:id="rId46"/>
  </p:sldLayoutIdLst>
  <p:txStyles>
    <p:titleStyle>
      <a:lvl1pPr algn="l" defTabSz="731520" rtl="0" eaLnBrk="1" latinLnBrk="0" hangingPunct="1">
        <a:lnSpc>
          <a:spcPct val="90000"/>
        </a:lnSpc>
        <a:spcBef>
          <a:spcPct val="0"/>
        </a:spcBef>
        <a:buNone/>
        <a:defRPr sz="3520" kern="1200">
          <a:solidFill>
            <a:schemeClr val="tx1"/>
          </a:solidFill>
          <a:latin typeface="+mj-lt"/>
          <a:ea typeface="+mj-ea"/>
          <a:cs typeface="+mj-cs"/>
        </a:defRPr>
      </a:lvl1pPr>
    </p:titleStyle>
    <p:bodyStyle>
      <a:lvl1pPr marL="182880" indent="-182880" algn="l" defTabSz="731520" rtl="0" eaLnBrk="1" latinLnBrk="0" hangingPunct="1">
        <a:lnSpc>
          <a:spcPct val="90000"/>
        </a:lnSpc>
        <a:spcBef>
          <a:spcPts val="800"/>
        </a:spcBef>
        <a:buFont typeface="Arial" panose="020B0604020202020204" pitchFamily="34" charset="0"/>
        <a:buChar char="•"/>
        <a:defRPr sz="2240" kern="1200">
          <a:solidFill>
            <a:schemeClr val="tx1"/>
          </a:solidFill>
          <a:latin typeface="+mn-lt"/>
          <a:ea typeface="+mn-ea"/>
          <a:cs typeface="+mn-cs"/>
        </a:defRPr>
      </a:lvl1pPr>
      <a:lvl2pPr marL="548640" indent="-182880" algn="l" defTabSz="731520" rtl="0" eaLnBrk="1" latinLnBrk="0" hangingPunct="1">
        <a:lnSpc>
          <a:spcPct val="90000"/>
        </a:lnSpc>
        <a:spcBef>
          <a:spcPts val="400"/>
        </a:spcBef>
        <a:buFont typeface="Arial" panose="020B0604020202020204" pitchFamily="34" charset="0"/>
        <a:buChar char="•"/>
        <a:defRPr sz="1920" kern="1200">
          <a:solidFill>
            <a:schemeClr val="tx1"/>
          </a:solidFill>
          <a:latin typeface="+mn-lt"/>
          <a:ea typeface="+mn-ea"/>
          <a:cs typeface="+mn-cs"/>
        </a:defRPr>
      </a:lvl2pPr>
      <a:lvl3pPr marL="914400" indent="-182880" algn="l" defTabSz="73152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3pPr>
      <a:lvl4pPr marL="128016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4pPr>
      <a:lvl5pPr marL="164592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5pPr>
      <a:lvl6pPr marL="201168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6pPr>
      <a:lvl7pPr marL="237744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7pPr>
      <a:lvl8pPr marL="274320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8pPr>
      <a:lvl9pPr marL="3108960" indent="-182880" algn="l" defTabSz="731520" rtl="0" eaLnBrk="1" latinLnBrk="0" hangingPunct="1">
        <a:lnSpc>
          <a:spcPct val="90000"/>
        </a:lnSpc>
        <a:spcBef>
          <a:spcPts val="400"/>
        </a:spcBef>
        <a:buFont typeface="Arial" panose="020B0604020202020204" pitchFamily="34" charset="0"/>
        <a:buChar char="•"/>
        <a:defRPr sz="1440" kern="1200">
          <a:solidFill>
            <a:schemeClr val="tx1"/>
          </a:solidFill>
          <a:latin typeface="+mn-lt"/>
          <a:ea typeface="+mn-ea"/>
          <a:cs typeface="+mn-cs"/>
        </a:defRPr>
      </a:lvl9pPr>
    </p:bodyStyle>
    <p:otherStyle>
      <a:defPPr>
        <a:defRPr lang="en-US"/>
      </a:defPPr>
      <a:lvl1pPr marL="0" algn="l" defTabSz="731520" rtl="0" eaLnBrk="1" latinLnBrk="0" hangingPunct="1">
        <a:defRPr sz="1440" kern="1200">
          <a:solidFill>
            <a:schemeClr val="tx1"/>
          </a:solidFill>
          <a:latin typeface="+mn-lt"/>
          <a:ea typeface="+mn-ea"/>
          <a:cs typeface="+mn-cs"/>
        </a:defRPr>
      </a:lvl1pPr>
      <a:lvl2pPr marL="365760" algn="l" defTabSz="731520" rtl="0" eaLnBrk="1" latinLnBrk="0" hangingPunct="1">
        <a:defRPr sz="1440" kern="1200">
          <a:solidFill>
            <a:schemeClr val="tx1"/>
          </a:solidFill>
          <a:latin typeface="+mn-lt"/>
          <a:ea typeface="+mn-ea"/>
          <a:cs typeface="+mn-cs"/>
        </a:defRPr>
      </a:lvl2pPr>
      <a:lvl3pPr marL="731520" algn="l" defTabSz="731520" rtl="0" eaLnBrk="1" latinLnBrk="0" hangingPunct="1">
        <a:defRPr sz="1440" kern="1200">
          <a:solidFill>
            <a:schemeClr val="tx1"/>
          </a:solidFill>
          <a:latin typeface="+mn-lt"/>
          <a:ea typeface="+mn-ea"/>
          <a:cs typeface="+mn-cs"/>
        </a:defRPr>
      </a:lvl3pPr>
      <a:lvl4pPr marL="1097280" algn="l" defTabSz="731520" rtl="0" eaLnBrk="1" latinLnBrk="0" hangingPunct="1">
        <a:defRPr sz="1440" kern="1200">
          <a:solidFill>
            <a:schemeClr val="tx1"/>
          </a:solidFill>
          <a:latin typeface="+mn-lt"/>
          <a:ea typeface="+mn-ea"/>
          <a:cs typeface="+mn-cs"/>
        </a:defRPr>
      </a:lvl4pPr>
      <a:lvl5pPr marL="1463040" algn="l" defTabSz="731520" rtl="0" eaLnBrk="1" latinLnBrk="0" hangingPunct="1">
        <a:defRPr sz="1440" kern="1200">
          <a:solidFill>
            <a:schemeClr val="tx1"/>
          </a:solidFill>
          <a:latin typeface="+mn-lt"/>
          <a:ea typeface="+mn-ea"/>
          <a:cs typeface="+mn-cs"/>
        </a:defRPr>
      </a:lvl5pPr>
      <a:lvl6pPr marL="1828800" algn="l" defTabSz="731520" rtl="0" eaLnBrk="1" latinLnBrk="0" hangingPunct="1">
        <a:defRPr sz="1440" kern="1200">
          <a:solidFill>
            <a:schemeClr val="tx1"/>
          </a:solidFill>
          <a:latin typeface="+mn-lt"/>
          <a:ea typeface="+mn-ea"/>
          <a:cs typeface="+mn-cs"/>
        </a:defRPr>
      </a:lvl6pPr>
      <a:lvl7pPr marL="2194560" algn="l" defTabSz="731520" rtl="0" eaLnBrk="1" latinLnBrk="0" hangingPunct="1">
        <a:defRPr sz="1440" kern="1200">
          <a:solidFill>
            <a:schemeClr val="tx1"/>
          </a:solidFill>
          <a:latin typeface="+mn-lt"/>
          <a:ea typeface="+mn-ea"/>
          <a:cs typeface="+mn-cs"/>
        </a:defRPr>
      </a:lvl7pPr>
      <a:lvl8pPr marL="2560320" algn="l" defTabSz="731520" rtl="0" eaLnBrk="1" latinLnBrk="0" hangingPunct="1">
        <a:defRPr sz="1440" kern="1200">
          <a:solidFill>
            <a:schemeClr val="tx1"/>
          </a:solidFill>
          <a:latin typeface="+mn-lt"/>
          <a:ea typeface="+mn-ea"/>
          <a:cs typeface="+mn-cs"/>
        </a:defRPr>
      </a:lvl8pPr>
      <a:lvl9pPr marL="2926080" algn="l" defTabSz="731520" rtl="0" eaLnBrk="1" latinLnBrk="0" hangingPunct="1">
        <a:defRPr sz="14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10.png"/><Relationship Id="rId7"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18.xml"/><Relationship Id="rId6" Type="http://schemas.openxmlformats.org/officeDocument/2006/relationships/image" Target="../media/image27.png"/><Relationship Id="rId5" Type="http://schemas.openxmlformats.org/officeDocument/2006/relationships/image" Target="../media/image12.jpe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xml"/><Relationship Id="rId1" Type="http://schemas.openxmlformats.org/officeDocument/2006/relationships/slideLayout" Target="../slideLayouts/slideLayout23.xml"/><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8.xml"/><Relationship Id="rId4" Type="http://schemas.openxmlformats.org/officeDocument/2006/relationships/image" Target="../media/image12.jpe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jpe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8.xml"/><Relationship Id="rId4" Type="http://schemas.openxmlformats.org/officeDocument/2006/relationships/image" Target="../media/image32.jpeg"/></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6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10.png"/><Relationship Id="rId7"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18.xml"/><Relationship Id="rId6" Type="http://schemas.openxmlformats.org/officeDocument/2006/relationships/image" Target="../media/image34.png"/><Relationship Id="rId5" Type="http://schemas.openxmlformats.org/officeDocument/2006/relationships/image" Target="../media/image12.jpeg"/><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jpeg"/><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png"/></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25.xml.rels><?xml version="1.0" encoding="UTF-8" standalone="yes"?>
<Relationships xmlns="http://schemas.openxmlformats.org/package/2006/relationships"><Relationship Id="rId8" Type="http://schemas.openxmlformats.org/officeDocument/2006/relationships/hyperlink" Target="https://www.linkedin.com/feed/hashtag/?keywords=nationalapprenticeshipweek&amp;highlightedUpdateUrns=urn%3Ali%3Aactivity%3A7285634398228545536" TargetMode="External"/><Relationship Id="rId3" Type="http://schemas.openxmlformats.org/officeDocument/2006/relationships/image" Target="../media/image10.png"/><Relationship Id="rId7" Type="http://schemas.openxmlformats.org/officeDocument/2006/relationships/hyperlink" Target="https://bit.ly/49PxbyE" TargetMode="External"/><Relationship Id="rId2" Type="http://schemas.openxmlformats.org/officeDocument/2006/relationships/notesSlide" Target="../notesSlides/notesSlide16.xml"/><Relationship Id="rId1" Type="http://schemas.openxmlformats.org/officeDocument/2006/relationships/slideLayout" Target="../slideLayouts/slideLayout18.xml"/><Relationship Id="rId6" Type="http://schemas.openxmlformats.org/officeDocument/2006/relationships/hyperlink" Target="https://www.linkedin.com/feed/hashtag/?keywords=apprenticeships&amp;highlightedUpdateUrns=urn%3Ali%3Aactivity%3A7285634398228545536" TargetMode="External"/><Relationship Id="rId5" Type="http://schemas.openxmlformats.org/officeDocument/2006/relationships/image" Target="../media/image12.jpeg"/><Relationship Id="rId10" Type="http://schemas.openxmlformats.org/officeDocument/2006/relationships/hyperlink" Target="https://bit.ly/407ohIL" TargetMode="External"/><Relationship Id="rId4" Type="http://schemas.openxmlformats.org/officeDocument/2006/relationships/image" Target="../media/image11.png"/><Relationship Id="rId9" Type="http://schemas.openxmlformats.org/officeDocument/2006/relationships/hyperlink" Target="https://bit.ly/3P7W4fM"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www.careersandenterprise.co.uk/employers/the-digital-hub/schools-special-schools-colleges-and-itps/" TargetMode="External"/><Relationship Id="rId2" Type="http://schemas.openxmlformats.org/officeDocument/2006/relationships/notesSlide" Target="../notesSlides/notesSlide17.xml"/><Relationship Id="rId1" Type="http://schemas.openxmlformats.org/officeDocument/2006/relationships/slideLayout" Target="../slideLayouts/slideLayout49.xml"/><Relationship Id="rId4" Type="http://schemas.openxmlformats.org/officeDocument/2006/relationships/image" Target="../media/image39.png"/></Relationships>
</file>

<file path=ppt/slides/_rels/slide27.xml.rels><?xml version="1.0" encoding="UTF-8" standalone="yes"?>
<Relationships xmlns="http://schemas.openxmlformats.org/package/2006/relationships"><Relationship Id="rId3" Type="http://schemas.openxmlformats.org/officeDocument/2006/relationships/hyperlink" Target="https://eur03.safelinks.protection.outlook.com/?url=https%3A%2F%2Fforms.office.com%2FPages%2FResponsePage.aspx%3Fid%3Dtg9-kMK9aUmvhMdQkO9MnAYPMoluBENEshH1BTrKehJUMzBQSlkwWE9KQzlMQTFXMk1GTkw5NFVBVi4u&amp;data=05%7C02%7CTina.Milner%40inspira.org.uk%7Cee2747752e1f4b6fc20708dd1e813f2e%7Cb6e2610e17e9421eb1b3c999f015e03c%7C0%7C0%7C638700262662488427%7CUnknown%7CTWFpbGZsb3d8eyJFbXB0eU1hcGkiOnRydWUsIlYiOiIwLjAuMDAwMCIsIlAiOiJXaW4zMiIsIkFOIjoiTWFpbCIsIldUIjoyfQ%3D%3D%7C0%7C%7C%7C&amp;sdata=0gL6R8eA8peeJeZAnomky8Tjby%2B9WR1de3AJUzOJ6%2BI%3D&amp;reserved=0" TargetMode="External"/><Relationship Id="rId7" Type="http://schemas.openxmlformats.org/officeDocument/2006/relationships/image" Target="../media/image41.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hyperlink" Target="https://eur03.safelinks.protection.outlook.com/?url=https%3A%2F%2Fforms.office.com%2FPages%2FResponsePage.aspx%3Fid%3Dtg9-kMK9aUmvhMdQkO9MnAYPMoluBENEshH1BTrKehJURjRNWUozTzIwS1EzOVZDUlBHTVdNMjVQNS4u&amp;data=05%7C02%7CTina.Milner%40inspira.org.uk%7Cee2747752e1f4b6fc20708dd1e813f2e%7Cb6e2610e17e9421eb1b3c999f015e03c%7C0%7C0%7C638700262662546220%7CUnknown%7CTWFpbGZsb3d8eyJFbXB0eU1hcGkiOnRydWUsIlYiOiIwLjAuMDAwMCIsIlAiOiJXaW4zMiIsIkFOIjoiTWFpbCIsIldUIjoyfQ%3D%3D%7C0%7C%7C%7C&amp;sdata=xZFXFGKXR%2FlEFK8c3ceLy6m5V%2Bj0Tppgmd%2BifUQWhbI%3D&amp;reserved=0" TargetMode="External"/><Relationship Id="rId4" Type="http://schemas.openxmlformats.org/officeDocument/2006/relationships/hyperlink" Target="https://eur03.safelinks.protection.outlook.com/?url=https%3A%2F%2Fforms.office.com%2FPages%2FResponsePage.aspx%3Fid%3Dtg9-kMK9aUmvhMdQkO9MnAYPMoluBENEshH1BTrKehJUOVdTSlU1UjlMVUlPTFk1MDRFMlUySFpWNS4u&amp;data=05%7C02%7CTina.Milner%40inspira.org.uk%7Cee2747752e1f4b6fc20708dd1e813f2e%7Cb6e2610e17e9421eb1b3c999f015e03c%7C0%7C0%7C638700262662517895%7CUnknown%7CTWFpbGZsb3d8eyJFbXB0eU1hcGkiOnRydWUsIlYiOiIwLjAuMDAwMCIsIlAiOiJXaW4zMiIsIkFOIjoiTWFpbCIsIldUIjoyfQ%3D%3D%7C0%7C%7C%7C&amp;sdata=19Uics7UhrW3c2Rnb%2BQ0dPiZl6mCsPPjcxZNwOgOtyw%3D&amp;reserved=0"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3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30.xml"/><Relationship Id="rId5" Type="http://schemas.openxmlformats.org/officeDocument/2006/relationships/image" Target="../media/image22.pn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23.xml"/><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55.xml"/><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3635637" cy="7315200"/>
            <a:chOff x="0" y="0"/>
            <a:chExt cx="1346532" cy="2709333"/>
          </a:xfrm>
        </p:grpSpPr>
        <p:sp>
          <p:nvSpPr>
            <p:cNvPr id="3" name="Freeform 3"/>
            <p:cNvSpPr/>
            <p:nvPr/>
          </p:nvSpPr>
          <p:spPr>
            <a:xfrm>
              <a:off x="0" y="0"/>
              <a:ext cx="1346532" cy="2709333"/>
            </a:xfrm>
            <a:custGeom>
              <a:avLst/>
              <a:gdLst/>
              <a:ahLst/>
              <a:cxnLst/>
              <a:rect l="l" t="t" r="r" b="b"/>
              <a:pathLst>
                <a:path w="1346532" h="2709333">
                  <a:moveTo>
                    <a:pt x="0" y="0"/>
                  </a:moveTo>
                  <a:lnTo>
                    <a:pt x="1346532" y="0"/>
                  </a:lnTo>
                  <a:lnTo>
                    <a:pt x="1346532" y="2709333"/>
                  </a:lnTo>
                  <a:lnTo>
                    <a:pt x="0" y="2709333"/>
                  </a:lnTo>
                  <a:close/>
                </a:path>
              </a:pathLst>
            </a:custGeom>
            <a:solidFill>
              <a:srgbClr val="00A8A7"/>
            </a:solidFill>
          </p:spPr>
          <p:txBody>
            <a:bodyPr/>
            <a:lstStyle/>
            <a:p>
              <a:endParaRPr lang="en-GB"/>
            </a:p>
          </p:txBody>
        </p:sp>
        <p:sp>
          <p:nvSpPr>
            <p:cNvPr id="4" name="TextBox 4"/>
            <p:cNvSpPr txBox="1"/>
            <p:nvPr/>
          </p:nvSpPr>
          <p:spPr>
            <a:xfrm>
              <a:off x="0" y="-28575"/>
              <a:ext cx="1346532" cy="2737908"/>
            </a:xfrm>
            <a:prstGeom prst="rect">
              <a:avLst/>
            </a:prstGeom>
          </p:spPr>
          <p:txBody>
            <a:bodyPr lIns="50800" tIns="50800" rIns="50800" bIns="50800" rtlCol="0" anchor="ctr"/>
            <a:lstStyle/>
            <a:p>
              <a:pPr algn="ctr">
                <a:lnSpc>
                  <a:spcPts val="1960"/>
                </a:lnSpc>
                <a:spcBef>
                  <a:spcPct val="0"/>
                </a:spcBef>
              </a:pPr>
              <a:endParaRPr/>
            </a:p>
          </p:txBody>
        </p:sp>
      </p:grpSp>
      <p:sp>
        <p:nvSpPr>
          <p:cNvPr id="5" name="Freeform 5"/>
          <p:cNvSpPr/>
          <p:nvPr/>
        </p:nvSpPr>
        <p:spPr>
          <a:xfrm>
            <a:off x="953375" y="5333360"/>
            <a:ext cx="1728886" cy="1728886"/>
          </a:xfrm>
          <a:custGeom>
            <a:avLst/>
            <a:gdLst/>
            <a:ahLst/>
            <a:cxnLst/>
            <a:rect l="l" t="t" r="r" b="b"/>
            <a:pathLst>
              <a:path w="1728886" h="1728886">
                <a:moveTo>
                  <a:pt x="0" y="0"/>
                </a:moveTo>
                <a:lnTo>
                  <a:pt x="1728886" y="0"/>
                </a:lnTo>
                <a:lnTo>
                  <a:pt x="1728886" y="1728886"/>
                </a:lnTo>
                <a:lnTo>
                  <a:pt x="0" y="1728886"/>
                </a:lnTo>
                <a:lnTo>
                  <a:pt x="0" y="0"/>
                </a:lnTo>
                <a:close/>
              </a:path>
            </a:pathLst>
          </a:custGeom>
          <a:blipFill>
            <a:blip r:embed="rId3"/>
            <a:stretch>
              <a:fillRect/>
            </a:stretch>
          </a:blipFill>
        </p:spPr>
        <p:txBody>
          <a:bodyPr/>
          <a:lstStyle/>
          <a:p>
            <a:endParaRPr lang="en-GB"/>
          </a:p>
        </p:txBody>
      </p:sp>
      <p:sp>
        <p:nvSpPr>
          <p:cNvPr id="6" name="Freeform 6"/>
          <p:cNvSpPr/>
          <p:nvPr/>
        </p:nvSpPr>
        <p:spPr>
          <a:xfrm>
            <a:off x="4295463" y="5886044"/>
            <a:ext cx="5458137" cy="1395273"/>
          </a:xfrm>
          <a:custGeom>
            <a:avLst/>
            <a:gdLst/>
            <a:ahLst/>
            <a:cxnLst/>
            <a:rect l="l" t="t" r="r" b="b"/>
            <a:pathLst>
              <a:path w="5458137" h="1395273">
                <a:moveTo>
                  <a:pt x="0" y="0"/>
                </a:moveTo>
                <a:lnTo>
                  <a:pt x="5458137" y="0"/>
                </a:lnTo>
                <a:lnTo>
                  <a:pt x="5458137" y="1395272"/>
                </a:lnTo>
                <a:lnTo>
                  <a:pt x="0" y="1395272"/>
                </a:lnTo>
                <a:lnTo>
                  <a:pt x="0" y="0"/>
                </a:lnTo>
                <a:close/>
              </a:path>
            </a:pathLst>
          </a:custGeom>
          <a:blipFill>
            <a:blip r:embed="rId4"/>
            <a:stretch>
              <a:fillRect l="-389" t="-26154" r="-389"/>
            </a:stretch>
          </a:blipFill>
        </p:spPr>
        <p:txBody>
          <a:bodyPr/>
          <a:lstStyle/>
          <a:p>
            <a:endParaRPr lang="en-GB"/>
          </a:p>
        </p:txBody>
      </p:sp>
      <p:sp>
        <p:nvSpPr>
          <p:cNvPr id="7" name="Freeform 7"/>
          <p:cNvSpPr/>
          <p:nvPr/>
        </p:nvSpPr>
        <p:spPr>
          <a:xfrm>
            <a:off x="7530930" y="6326769"/>
            <a:ext cx="2222670" cy="569580"/>
          </a:xfrm>
          <a:custGeom>
            <a:avLst/>
            <a:gdLst/>
            <a:ahLst/>
            <a:cxnLst/>
            <a:rect l="l" t="t" r="r" b="b"/>
            <a:pathLst>
              <a:path w="2222670" h="569580">
                <a:moveTo>
                  <a:pt x="0" y="0"/>
                </a:moveTo>
                <a:lnTo>
                  <a:pt x="2222670" y="0"/>
                </a:lnTo>
                <a:lnTo>
                  <a:pt x="2222670" y="569580"/>
                </a:lnTo>
                <a:lnTo>
                  <a:pt x="0" y="569580"/>
                </a:lnTo>
                <a:lnTo>
                  <a:pt x="0" y="0"/>
                </a:lnTo>
                <a:close/>
              </a:path>
            </a:pathLst>
          </a:custGeom>
          <a:blipFill>
            <a:blip r:embed="rId5"/>
            <a:stretch>
              <a:fillRect l="-3634" t="-51090" r="-1823" b="-40205"/>
            </a:stretch>
          </a:blipFill>
        </p:spPr>
        <p:txBody>
          <a:bodyPr/>
          <a:lstStyle/>
          <a:p>
            <a:endParaRPr lang="en-GB"/>
          </a:p>
        </p:txBody>
      </p:sp>
      <p:sp>
        <p:nvSpPr>
          <p:cNvPr id="9" name="TextBox 9"/>
          <p:cNvSpPr txBox="1"/>
          <p:nvPr/>
        </p:nvSpPr>
        <p:spPr>
          <a:xfrm>
            <a:off x="4746668" y="1355326"/>
            <a:ext cx="4344781" cy="2263697"/>
          </a:xfrm>
          <a:prstGeom prst="rect">
            <a:avLst/>
          </a:prstGeom>
        </p:spPr>
        <p:txBody>
          <a:bodyPr wrap="square" lIns="0" tIns="0" rIns="0" bIns="0" rtlCol="0" anchor="t">
            <a:spAutoFit/>
          </a:bodyPr>
          <a:lstStyle/>
          <a:p>
            <a:pPr>
              <a:lnSpc>
                <a:spcPct val="200000"/>
              </a:lnSpc>
            </a:pPr>
            <a:r>
              <a:rPr lang="en-US" sz="4000" dirty="0">
                <a:solidFill>
                  <a:srgbClr val="00A8A7"/>
                </a:solidFill>
                <a:latin typeface="Lato Bold"/>
              </a:rPr>
              <a:t>Launch The Term</a:t>
            </a:r>
          </a:p>
          <a:p>
            <a:pPr>
              <a:lnSpc>
                <a:spcPct val="200000"/>
              </a:lnSpc>
            </a:pPr>
            <a:r>
              <a:rPr lang="en-US" sz="4000" dirty="0">
                <a:solidFill>
                  <a:srgbClr val="00A8A7"/>
                </a:solidFill>
                <a:latin typeface="Lato Bold"/>
              </a:rPr>
              <a:t>Spring Term 24-25 </a:t>
            </a:r>
          </a:p>
        </p:txBody>
      </p:sp>
      <p:sp>
        <p:nvSpPr>
          <p:cNvPr id="10" name="Freeform 10"/>
          <p:cNvSpPr/>
          <p:nvPr/>
        </p:nvSpPr>
        <p:spPr>
          <a:xfrm>
            <a:off x="114888" y="560705"/>
            <a:ext cx="3405861" cy="4421312"/>
          </a:xfrm>
          <a:custGeom>
            <a:avLst/>
            <a:gdLst/>
            <a:ahLst/>
            <a:cxnLst/>
            <a:rect l="l" t="t" r="r" b="b"/>
            <a:pathLst>
              <a:path w="3405861" h="4421312">
                <a:moveTo>
                  <a:pt x="0" y="0"/>
                </a:moveTo>
                <a:lnTo>
                  <a:pt x="3405861" y="0"/>
                </a:lnTo>
                <a:lnTo>
                  <a:pt x="3405861" y="4421312"/>
                </a:lnTo>
                <a:lnTo>
                  <a:pt x="0" y="4421312"/>
                </a:lnTo>
                <a:lnTo>
                  <a:pt x="0" y="0"/>
                </a:lnTo>
                <a:close/>
              </a:path>
            </a:pathLst>
          </a:custGeom>
          <a:blipFill>
            <a:blip r:embed="rId6"/>
            <a:stretch>
              <a:fillRect/>
            </a:stretch>
          </a:blipFill>
        </p:spPr>
        <p:txBody>
          <a:bodyPr/>
          <a:lstStyle/>
          <a:p>
            <a:endParaRPr lang="en-GB"/>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32407-C579-7FDD-5157-96E63283D52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7969D0F-A0BB-E778-CD93-3A6FA5ABBFBC}"/>
              </a:ext>
            </a:extLst>
          </p:cNvPr>
          <p:cNvSpPr txBox="1"/>
          <p:nvPr/>
        </p:nvSpPr>
        <p:spPr>
          <a:xfrm>
            <a:off x="189151" y="1653293"/>
            <a:ext cx="8748979" cy="4659737"/>
          </a:xfrm>
          <a:prstGeom prst="rect">
            <a:avLst/>
          </a:prstGeom>
          <a:noFill/>
        </p:spPr>
        <p:txBody>
          <a:bodyPr wrap="square" rtlCol="0">
            <a:spAutoFit/>
          </a:bodyPr>
          <a:lstStyle/>
          <a:p>
            <a:pPr defTabSz="731520"/>
            <a:r>
              <a:rPr lang="en-GB" sz="2000" b="1" dirty="0">
                <a:solidFill>
                  <a:srgbClr val="00A9A9"/>
                </a:solidFill>
                <a:latin typeface="Aptos" panose="02110004020202020204"/>
              </a:rPr>
              <a:t>INCLUSION AND IMPACT FOR EACH AND EVERY YOUNG PERSON</a:t>
            </a:r>
          </a:p>
          <a:p>
            <a:pPr defTabSz="731520"/>
            <a:endParaRPr lang="en-GB" sz="1440" dirty="0">
              <a:solidFill>
                <a:prstClr val="black"/>
              </a:solidFill>
              <a:latin typeface="Aptos" panose="02110004020202020204"/>
            </a:endParaRPr>
          </a:p>
          <a:p>
            <a:pPr defTabSz="731520"/>
            <a:endParaRPr lang="en-GB" sz="1440" dirty="0">
              <a:solidFill>
                <a:prstClr val="black"/>
              </a:solidFill>
              <a:latin typeface="Aptos" panose="02110004020202020204"/>
            </a:endParaRPr>
          </a:p>
          <a:p>
            <a:pPr algn="just" defTabSz="731520"/>
            <a:r>
              <a:rPr lang="en-GB" sz="1600" b="1" dirty="0">
                <a:solidFill>
                  <a:prstClr val="black"/>
                </a:solidFill>
                <a:latin typeface="Aptos" panose="02110004020202020204"/>
              </a:rPr>
              <a:t>Good careers guidance is important for every young person, regardless of their background, interests, or ambitions. </a:t>
            </a:r>
          </a:p>
          <a:p>
            <a:pPr algn="just" defTabSz="731520"/>
            <a:endParaRPr lang="en-GB" sz="1440" dirty="0">
              <a:solidFill>
                <a:prstClr val="black"/>
              </a:solidFill>
              <a:latin typeface="Aptos" panose="02110004020202020204"/>
            </a:endParaRPr>
          </a:p>
          <a:p>
            <a:pPr algn="just" defTabSz="731520"/>
            <a:r>
              <a:rPr lang="en-GB" sz="1440" dirty="0">
                <a:solidFill>
                  <a:prstClr val="black"/>
                </a:solidFill>
                <a:latin typeface="Aptos" panose="02110004020202020204"/>
              </a:rPr>
              <a:t>This principle has always been central to the benchmarks, but its importance has been re-emphasised, particularly in designing activities that meet the individual needs of each person.</a:t>
            </a:r>
          </a:p>
          <a:p>
            <a:pPr algn="just" defTabSz="731520"/>
            <a:endParaRPr lang="en-GB" sz="1440" b="1" dirty="0">
              <a:solidFill>
                <a:prstClr val="black"/>
              </a:solidFill>
              <a:latin typeface="Aptos" panose="02110004020202020204"/>
            </a:endParaRPr>
          </a:p>
          <a:p>
            <a:pPr algn="just" defTabSz="731520"/>
            <a:r>
              <a:rPr lang="en-GB" sz="1440" b="1" dirty="0">
                <a:solidFill>
                  <a:prstClr val="black"/>
                </a:solidFill>
                <a:latin typeface="Aptos" panose="02110004020202020204"/>
              </a:rPr>
              <a:t>Amendments have been integrated into the framework;</a:t>
            </a:r>
          </a:p>
          <a:p>
            <a:pPr marL="285750" indent="-285750" algn="just" defTabSz="731520">
              <a:buFont typeface="Arial" panose="020B0604020202020204" pitchFamily="34" charset="0"/>
              <a:buChar char="•"/>
            </a:pPr>
            <a:r>
              <a:rPr lang="en-GB" sz="1440" dirty="0">
                <a:solidFill>
                  <a:prstClr val="black"/>
                </a:solidFill>
                <a:latin typeface="Aptos" panose="02110004020202020204"/>
              </a:rPr>
              <a:t>Benchmark 1 specifically references the planning, sequencing, and tailoring of careers programs.</a:t>
            </a:r>
          </a:p>
          <a:p>
            <a:pPr marL="285750" indent="-285750" algn="just" defTabSz="731520">
              <a:buFont typeface="Arial" panose="020B0604020202020204" pitchFamily="34" charset="0"/>
              <a:buChar char="•"/>
            </a:pPr>
            <a:r>
              <a:rPr lang="en-GB" sz="1440" dirty="0">
                <a:solidFill>
                  <a:prstClr val="black"/>
                </a:solidFill>
                <a:latin typeface="Aptos" panose="02110004020202020204"/>
              </a:rPr>
              <a:t>Benchmark 3 addresses young people’s concerns about potential barriers to their career development and highlights the importance of offering a diverse range of role models.</a:t>
            </a:r>
          </a:p>
          <a:p>
            <a:pPr algn="just" defTabSz="731520"/>
            <a:endParaRPr lang="en-GB" sz="1440" b="1" dirty="0">
              <a:solidFill>
                <a:prstClr val="black"/>
              </a:solidFill>
              <a:latin typeface="Aptos" panose="02110004020202020204"/>
            </a:endParaRPr>
          </a:p>
          <a:p>
            <a:pPr algn="just" defTabSz="731520"/>
            <a:r>
              <a:rPr lang="en-GB" sz="1440" b="1" dirty="0">
                <a:solidFill>
                  <a:prstClr val="black"/>
                </a:solidFill>
                <a:latin typeface="Aptos" panose="02110004020202020204"/>
              </a:rPr>
              <a:t>It is acknowledged that some vulnerable and disadvantaged young people, including those with Special Educational Needs and Disabilities (SEND), may require additional, different, or adapted information and support.</a:t>
            </a:r>
          </a:p>
          <a:p>
            <a:pPr algn="just" defTabSz="731520"/>
            <a:r>
              <a:rPr lang="en-GB" sz="1440" dirty="0">
                <a:solidFill>
                  <a:prstClr val="black"/>
                </a:solidFill>
                <a:latin typeface="Aptos" panose="02110004020202020204"/>
              </a:rPr>
              <a:t>The practitioners who are most familiar with these young people are best positioned to assess and address their needs. </a:t>
            </a:r>
          </a:p>
          <a:p>
            <a:pPr algn="just" defTabSz="731520"/>
            <a:endParaRPr lang="en-GB" sz="1440" dirty="0">
              <a:solidFill>
                <a:prstClr val="black"/>
              </a:solidFill>
              <a:latin typeface="Aptos" panose="02110004020202020204"/>
            </a:endParaRPr>
          </a:p>
        </p:txBody>
      </p:sp>
      <p:pic>
        <p:nvPicPr>
          <p:cNvPr id="3" name="Picture 2">
            <a:extLst>
              <a:ext uri="{FF2B5EF4-FFF2-40B4-BE49-F238E27FC236}">
                <a16:creationId xmlns:a16="http://schemas.microsoft.com/office/drawing/2014/main" id="{B7B7AF6C-2E9E-FAFF-FA8F-027034BE3A17}"/>
              </a:ext>
            </a:extLst>
          </p:cNvPr>
          <p:cNvPicPr>
            <a:picLocks noChangeAspect="1"/>
          </p:cNvPicPr>
          <p:nvPr/>
        </p:nvPicPr>
        <p:blipFill>
          <a:blip r:embed="rId3"/>
          <a:stretch>
            <a:fillRect/>
          </a:stretch>
        </p:blipFill>
        <p:spPr>
          <a:xfrm>
            <a:off x="189151" y="130236"/>
            <a:ext cx="1249788" cy="1249788"/>
          </a:xfrm>
          <a:prstGeom prst="rect">
            <a:avLst/>
          </a:prstGeom>
        </p:spPr>
      </p:pic>
    </p:spTree>
    <p:extLst>
      <p:ext uri="{BB962C8B-B14F-4D97-AF65-F5344CB8AC3E}">
        <p14:creationId xmlns:p14="http://schemas.microsoft.com/office/powerpoint/2010/main" val="331048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20624" y="118616"/>
            <a:ext cx="1246492" cy="1246492"/>
          </a:xfrm>
          <a:custGeom>
            <a:avLst/>
            <a:gdLst/>
            <a:ahLst/>
            <a:cxnLst/>
            <a:rect l="l" t="t" r="r" b="b"/>
            <a:pathLst>
              <a:path w="1246492" h="1246492">
                <a:moveTo>
                  <a:pt x="0" y="0"/>
                </a:moveTo>
                <a:lnTo>
                  <a:pt x="1246492" y="0"/>
                </a:lnTo>
                <a:lnTo>
                  <a:pt x="1246492" y="1246493"/>
                </a:lnTo>
                <a:lnTo>
                  <a:pt x="0" y="1246493"/>
                </a:lnTo>
                <a:lnTo>
                  <a:pt x="0" y="0"/>
                </a:lnTo>
                <a:close/>
              </a:path>
            </a:pathLst>
          </a:custGeom>
          <a:blipFill>
            <a:blip r:embed="rId3"/>
            <a:stretch>
              <a:fillRect/>
            </a:stretch>
          </a:blipFill>
        </p:spPr>
        <p:txBody>
          <a:bodyPr/>
          <a:lstStyle/>
          <a:p>
            <a:endParaRPr lang="en-GB"/>
          </a:p>
        </p:txBody>
      </p:sp>
      <p:sp>
        <p:nvSpPr>
          <p:cNvPr id="3" name="Freeform 3"/>
          <p:cNvSpPr/>
          <p:nvPr/>
        </p:nvSpPr>
        <p:spPr>
          <a:xfrm>
            <a:off x="4295463" y="5886044"/>
            <a:ext cx="5458137" cy="1395273"/>
          </a:xfrm>
          <a:custGeom>
            <a:avLst/>
            <a:gdLst/>
            <a:ahLst/>
            <a:cxnLst/>
            <a:rect l="l" t="t" r="r" b="b"/>
            <a:pathLst>
              <a:path w="5458137" h="1395273">
                <a:moveTo>
                  <a:pt x="0" y="0"/>
                </a:moveTo>
                <a:lnTo>
                  <a:pt x="5458137" y="0"/>
                </a:lnTo>
                <a:lnTo>
                  <a:pt x="5458137" y="1395272"/>
                </a:lnTo>
                <a:lnTo>
                  <a:pt x="0" y="1395272"/>
                </a:lnTo>
                <a:lnTo>
                  <a:pt x="0" y="0"/>
                </a:lnTo>
                <a:close/>
              </a:path>
            </a:pathLst>
          </a:custGeom>
          <a:blipFill>
            <a:blip r:embed="rId4"/>
            <a:stretch>
              <a:fillRect l="-389" t="-26154" r="-389"/>
            </a:stretch>
          </a:blipFill>
        </p:spPr>
        <p:txBody>
          <a:bodyPr/>
          <a:lstStyle/>
          <a:p>
            <a:endParaRPr lang="en-GB"/>
          </a:p>
        </p:txBody>
      </p:sp>
      <p:sp>
        <p:nvSpPr>
          <p:cNvPr id="5" name="TextBox 5"/>
          <p:cNvSpPr txBox="1"/>
          <p:nvPr/>
        </p:nvSpPr>
        <p:spPr>
          <a:xfrm>
            <a:off x="2010675" y="418851"/>
            <a:ext cx="1520801" cy="852413"/>
          </a:xfrm>
          <a:prstGeom prst="rect">
            <a:avLst/>
          </a:prstGeom>
        </p:spPr>
        <p:txBody>
          <a:bodyPr wrap="square" lIns="0" tIns="0" rIns="0" bIns="0" rtlCol="0" anchor="t">
            <a:spAutoFit/>
          </a:bodyPr>
          <a:lstStyle/>
          <a:p>
            <a:pPr>
              <a:lnSpc>
                <a:spcPts val="3499"/>
              </a:lnSpc>
            </a:pPr>
            <a:r>
              <a:rPr lang="en-US" sz="2450" b="1" dirty="0">
                <a:solidFill>
                  <a:srgbClr val="00A8A7"/>
                </a:solidFill>
                <a:latin typeface="Lato"/>
                <a:ea typeface="Lato"/>
                <a:cs typeface="Lato"/>
              </a:rPr>
              <a:t>Support FSQ:</a:t>
            </a:r>
          </a:p>
        </p:txBody>
      </p:sp>
      <p:sp>
        <p:nvSpPr>
          <p:cNvPr id="9" name="Freeform 7">
            <a:extLst>
              <a:ext uri="{FF2B5EF4-FFF2-40B4-BE49-F238E27FC236}">
                <a16:creationId xmlns:a16="http://schemas.microsoft.com/office/drawing/2014/main" id="{25A1E792-33FA-B7B1-035C-4697E17B0D3B}"/>
              </a:ext>
            </a:extLst>
          </p:cNvPr>
          <p:cNvSpPr/>
          <p:nvPr/>
        </p:nvSpPr>
        <p:spPr>
          <a:xfrm>
            <a:off x="7484642" y="6326769"/>
            <a:ext cx="2222670" cy="569580"/>
          </a:xfrm>
          <a:custGeom>
            <a:avLst/>
            <a:gdLst/>
            <a:ahLst/>
            <a:cxnLst/>
            <a:rect l="l" t="t" r="r" b="b"/>
            <a:pathLst>
              <a:path w="2222670" h="569580">
                <a:moveTo>
                  <a:pt x="0" y="0"/>
                </a:moveTo>
                <a:lnTo>
                  <a:pt x="2222670" y="0"/>
                </a:lnTo>
                <a:lnTo>
                  <a:pt x="2222670" y="569580"/>
                </a:lnTo>
                <a:lnTo>
                  <a:pt x="0" y="569580"/>
                </a:lnTo>
                <a:lnTo>
                  <a:pt x="0" y="0"/>
                </a:lnTo>
                <a:close/>
              </a:path>
            </a:pathLst>
          </a:custGeom>
          <a:blipFill>
            <a:blip r:embed="rId5"/>
            <a:stretch>
              <a:fillRect l="-3634" t="-51090" r="-1823" b="-40205"/>
            </a:stretch>
          </a:blipFill>
        </p:spPr>
        <p:txBody>
          <a:bodyPr/>
          <a:lstStyle/>
          <a:p>
            <a:endParaRPr lang="en-GB"/>
          </a:p>
        </p:txBody>
      </p:sp>
      <p:pic>
        <p:nvPicPr>
          <p:cNvPr id="7" name="Picture 6">
            <a:extLst>
              <a:ext uri="{FF2B5EF4-FFF2-40B4-BE49-F238E27FC236}">
                <a16:creationId xmlns:a16="http://schemas.microsoft.com/office/drawing/2014/main" id="{035221AD-55B8-FBDE-106B-3E7227F540B1}"/>
              </a:ext>
            </a:extLst>
          </p:cNvPr>
          <p:cNvPicPr>
            <a:picLocks noChangeAspect="1"/>
          </p:cNvPicPr>
          <p:nvPr/>
        </p:nvPicPr>
        <p:blipFill>
          <a:blip r:embed="rId6"/>
          <a:srcRect l="17888" t="14176" r="4742" b="6322"/>
          <a:stretch/>
        </p:blipFill>
        <p:spPr>
          <a:xfrm>
            <a:off x="3969186" y="315310"/>
            <a:ext cx="5164303" cy="2984938"/>
          </a:xfrm>
          <a:prstGeom prst="rect">
            <a:avLst/>
          </a:prstGeom>
        </p:spPr>
      </p:pic>
      <p:pic>
        <p:nvPicPr>
          <p:cNvPr id="10" name="Picture 9">
            <a:extLst>
              <a:ext uri="{FF2B5EF4-FFF2-40B4-BE49-F238E27FC236}">
                <a16:creationId xmlns:a16="http://schemas.microsoft.com/office/drawing/2014/main" id="{4E6D7BF0-42E6-9D70-6AC3-2EA1D80355B8}"/>
              </a:ext>
            </a:extLst>
          </p:cNvPr>
          <p:cNvPicPr>
            <a:picLocks noChangeAspect="1"/>
          </p:cNvPicPr>
          <p:nvPr/>
        </p:nvPicPr>
        <p:blipFill>
          <a:blip r:embed="rId7"/>
          <a:stretch>
            <a:fillRect/>
          </a:stretch>
        </p:blipFill>
        <p:spPr>
          <a:xfrm>
            <a:off x="357351" y="2140658"/>
            <a:ext cx="4414345" cy="2535121"/>
          </a:xfrm>
          <a:prstGeom prst="rect">
            <a:avLst/>
          </a:prstGeom>
        </p:spPr>
      </p:pic>
      <p:pic>
        <p:nvPicPr>
          <p:cNvPr id="12" name="Picture 11">
            <a:extLst>
              <a:ext uri="{FF2B5EF4-FFF2-40B4-BE49-F238E27FC236}">
                <a16:creationId xmlns:a16="http://schemas.microsoft.com/office/drawing/2014/main" id="{45D268AD-447A-F627-6138-F07D84473220}"/>
              </a:ext>
            </a:extLst>
          </p:cNvPr>
          <p:cNvPicPr>
            <a:picLocks noChangeAspect="1"/>
          </p:cNvPicPr>
          <p:nvPr/>
        </p:nvPicPr>
        <p:blipFill>
          <a:blip r:embed="rId8"/>
          <a:stretch>
            <a:fillRect/>
          </a:stretch>
        </p:blipFill>
        <p:spPr>
          <a:xfrm>
            <a:off x="3154112" y="3848406"/>
            <a:ext cx="6516414" cy="3368912"/>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E5E4359-2F9F-1866-716C-6711566D077A}"/>
              </a:ext>
            </a:extLst>
          </p:cNvPr>
          <p:cNvSpPr txBox="1"/>
          <p:nvPr/>
        </p:nvSpPr>
        <p:spPr>
          <a:xfrm>
            <a:off x="588579" y="557049"/>
            <a:ext cx="2501462" cy="1200329"/>
          </a:xfrm>
          <a:prstGeom prst="rect">
            <a:avLst/>
          </a:prstGeom>
          <a:noFill/>
        </p:spPr>
        <p:txBody>
          <a:bodyPr wrap="square" rtlCol="0">
            <a:spAutoFit/>
          </a:bodyPr>
          <a:lstStyle/>
          <a:p>
            <a:r>
              <a:rPr lang="en-GB" sz="2400" b="1" dirty="0">
                <a:solidFill>
                  <a:srgbClr val="00A8A8"/>
                </a:solidFill>
              </a:rPr>
              <a:t>Activity Reporting in Compass + </a:t>
            </a:r>
          </a:p>
        </p:txBody>
      </p:sp>
      <p:pic>
        <p:nvPicPr>
          <p:cNvPr id="4" name="Picture 3">
            <a:extLst>
              <a:ext uri="{FF2B5EF4-FFF2-40B4-BE49-F238E27FC236}">
                <a16:creationId xmlns:a16="http://schemas.microsoft.com/office/drawing/2014/main" id="{AA5EAD9B-3794-EBB3-DFBA-7A6BB27D83A5}"/>
              </a:ext>
            </a:extLst>
          </p:cNvPr>
          <p:cNvPicPr>
            <a:picLocks noChangeAspect="1"/>
          </p:cNvPicPr>
          <p:nvPr/>
        </p:nvPicPr>
        <p:blipFill>
          <a:blip r:embed="rId3"/>
          <a:stretch>
            <a:fillRect/>
          </a:stretch>
        </p:blipFill>
        <p:spPr>
          <a:xfrm>
            <a:off x="4155713" y="189185"/>
            <a:ext cx="5517137" cy="3169497"/>
          </a:xfrm>
          <a:prstGeom prst="rect">
            <a:avLst/>
          </a:prstGeom>
        </p:spPr>
      </p:pic>
      <p:pic>
        <p:nvPicPr>
          <p:cNvPr id="6" name="Picture 5">
            <a:extLst>
              <a:ext uri="{FF2B5EF4-FFF2-40B4-BE49-F238E27FC236}">
                <a16:creationId xmlns:a16="http://schemas.microsoft.com/office/drawing/2014/main" id="{FBE1F9D4-A94F-1775-5E85-E664808B7B0D}"/>
              </a:ext>
            </a:extLst>
          </p:cNvPr>
          <p:cNvPicPr>
            <a:picLocks noChangeAspect="1"/>
          </p:cNvPicPr>
          <p:nvPr/>
        </p:nvPicPr>
        <p:blipFill>
          <a:blip r:embed="rId4"/>
          <a:stretch>
            <a:fillRect/>
          </a:stretch>
        </p:blipFill>
        <p:spPr>
          <a:xfrm>
            <a:off x="345175" y="3747564"/>
            <a:ext cx="9063250" cy="2908024"/>
          </a:xfrm>
          <a:prstGeom prst="rect">
            <a:avLst/>
          </a:prstGeom>
        </p:spPr>
      </p:pic>
    </p:spTree>
    <p:extLst>
      <p:ext uri="{BB962C8B-B14F-4D97-AF65-F5344CB8AC3E}">
        <p14:creationId xmlns:p14="http://schemas.microsoft.com/office/powerpoint/2010/main" val="21504179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0F4AF-DBFB-9A47-763A-11EBD76797A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5843FEC-E54F-2375-290F-945C6151A7A4}"/>
              </a:ext>
            </a:extLst>
          </p:cNvPr>
          <p:cNvSpPr txBox="1"/>
          <p:nvPr/>
        </p:nvSpPr>
        <p:spPr>
          <a:xfrm>
            <a:off x="206828" y="1450710"/>
            <a:ext cx="8891190" cy="5004447"/>
          </a:xfrm>
          <a:prstGeom prst="rect">
            <a:avLst/>
          </a:prstGeom>
          <a:noFill/>
        </p:spPr>
        <p:txBody>
          <a:bodyPr wrap="square" lIns="73152" tIns="36576" rIns="73152" bIns="36576" rtlCol="0" anchor="t">
            <a:spAutoFit/>
          </a:bodyPr>
          <a:lstStyle/>
          <a:p>
            <a:pPr defTabSz="731520"/>
            <a:r>
              <a:rPr lang="en-GB" b="1" dirty="0">
                <a:solidFill>
                  <a:srgbClr val="00A9A9"/>
                </a:solidFill>
                <a:latin typeface="Aptos" panose="02110004020202020204"/>
              </a:rPr>
              <a:t>MEANINGFUL AND VARIED ENCOUNTERS AND EXPERIENCES </a:t>
            </a:r>
          </a:p>
          <a:p>
            <a:pPr defTabSz="731520"/>
            <a:endParaRPr lang="en-GB" sz="1440" dirty="0">
              <a:solidFill>
                <a:prstClr val="black"/>
              </a:solidFill>
              <a:latin typeface="Aptos" panose="02110004020202020204"/>
            </a:endParaRPr>
          </a:p>
          <a:p>
            <a:pPr algn="just" defTabSz="731520"/>
            <a:r>
              <a:rPr lang="en-GB" sz="1440" b="1" dirty="0">
                <a:solidFill>
                  <a:srgbClr val="00A8A8"/>
                </a:solidFill>
                <a:latin typeface="Aptos" panose="02110004020202020204"/>
              </a:rPr>
              <a:t>The most impactful careers guidance balances the number and variety of encounters and experiences in education and work, while also providing time for young people to prepare and reflect. </a:t>
            </a:r>
            <a:r>
              <a:rPr lang="en-GB" sz="1440" dirty="0">
                <a:solidFill>
                  <a:prstClr val="black"/>
                </a:solidFill>
                <a:latin typeface="Aptos" panose="02110004020202020204"/>
              </a:rPr>
              <a:t>This principle has been recognised by expanding the definitions of ‘meaningful’ in Benchmarks 5 and 7 and adding one to Benchmark 6. The updated definitions </a:t>
            </a:r>
            <a:r>
              <a:rPr lang="en-GB" sz="1440" b="1" dirty="0">
                <a:solidFill>
                  <a:srgbClr val="00A8A8"/>
                </a:solidFill>
                <a:latin typeface="Aptos" panose="02110004020202020204"/>
              </a:rPr>
              <a:t>encourage variation and flexibility in how educational institutions and employers work with young people, with a focus on ensuring the activity has a real impact and benefits their decision-making.</a:t>
            </a:r>
          </a:p>
          <a:p>
            <a:pPr algn="just" defTabSz="731520"/>
            <a:endParaRPr lang="en-GB" sz="1440" b="1" dirty="0">
              <a:solidFill>
                <a:srgbClr val="00A8A8"/>
              </a:solidFill>
              <a:latin typeface="Aptos" panose="02110004020202020204"/>
            </a:endParaRPr>
          </a:p>
          <a:p>
            <a:pPr algn="just" defTabSz="731520"/>
            <a:r>
              <a:rPr lang="en-GB" sz="1440" b="1" dirty="0">
                <a:solidFill>
                  <a:srgbClr val="00A8A8"/>
                </a:solidFill>
                <a:latin typeface="Aptos" panose="02110004020202020204"/>
              </a:rPr>
              <a:t>Planning encounters and experiences as part of a progressive and sequenced careers program for each student will also help ensure the greatest impact.</a:t>
            </a:r>
          </a:p>
          <a:p>
            <a:pPr algn="just" defTabSz="731520"/>
            <a:endParaRPr lang="en-GB" sz="1440" dirty="0">
              <a:solidFill>
                <a:prstClr val="black"/>
              </a:solidFill>
              <a:latin typeface="Aptos" panose="02110004020202020204"/>
            </a:endParaRPr>
          </a:p>
          <a:p>
            <a:pPr algn="just" defTabSz="731520"/>
            <a:r>
              <a:rPr lang="en-GB" sz="1600" b="1" dirty="0">
                <a:solidFill>
                  <a:prstClr val="black"/>
                </a:solidFill>
                <a:latin typeface="Aptos" panose="02110004020202020204"/>
              </a:rPr>
              <a:t>That encounters should offer young people the opportunity to experience what study or work is truly like in that setting:</a:t>
            </a:r>
          </a:p>
          <a:p>
            <a:pPr marL="285750" indent="-285750" algn="just" defTabSz="731520">
              <a:buFont typeface="Arial" panose="020B0604020202020204" pitchFamily="34" charset="0"/>
              <a:buChar char="•"/>
            </a:pPr>
            <a:r>
              <a:rPr lang="en-GB" sz="1600" dirty="0">
                <a:solidFill>
                  <a:prstClr val="black"/>
                </a:solidFill>
                <a:latin typeface="Aptos" panose="02110004020202020204"/>
              </a:rPr>
              <a:t>The recruitment and application process. </a:t>
            </a:r>
          </a:p>
          <a:p>
            <a:pPr marL="285750" indent="-285750" algn="just" defTabSz="731520">
              <a:buFont typeface="Arial" panose="020B0604020202020204" pitchFamily="34" charset="0"/>
              <a:buChar char="•"/>
            </a:pPr>
            <a:r>
              <a:rPr lang="en-GB" sz="1600" dirty="0">
                <a:solidFill>
                  <a:prstClr val="black"/>
                </a:solidFill>
                <a:latin typeface="Aptos" panose="02110004020202020204"/>
              </a:rPr>
              <a:t>Importance of sharing the purpose of the activity with all involved parties.</a:t>
            </a:r>
          </a:p>
          <a:p>
            <a:pPr marL="285750" indent="-285750" algn="just" defTabSz="731520">
              <a:buFont typeface="Arial" panose="020B0604020202020204" pitchFamily="34" charset="0"/>
              <a:buChar char="•"/>
            </a:pPr>
            <a:r>
              <a:rPr lang="en-GB" sz="1600" dirty="0">
                <a:solidFill>
                  <a:prstClr val="black"/>
                </a:solidFill>
                <a:latin typeface="Aptos" panose="02110004020202020204"/>
              </a:rPr>
              <a:t>The activity is underpinned by learning outcomes.</a:t>
            </a:r>
          </a:p>
          <a:p>
            <a:pPr marL="285750" indent="-285750" algn="just" defTabSz="731520">
              <a:buFont typeface="Arial" panose="020B0604020202020204" pitchFamily="34" charset="0"/>
              <a:buChar char="•"/>
            </a:pPr>
            <a:r>
              <a:rPr lang="en-GB" sz="1600" dirty="0">
                <a:solidFill>
                  <a:prstClr val="black"/>
                </a:solidFill>
                <a:latin typeface="Aptos" panose="02110004020202020204"/>
              </a:rPr>
              <a:t>Promoting two-way interaction between young people and employers or education institutions.</a:t>
            </a:r>
          </a:p>
          <a:p>
            <a:pPr marL="285750" indent="-285750" algn="just" defTabSz="731520">
              <a:buFont typeface="Arial" panose="020B0604020202020204" pitchFamily="34" charset="0"/>
              <a:buChar char="•"/>
            </a:pPr>
            <a:r>
              <a:rPr lang="en-GB" sz="1600" dirty="0">
                <a:solidFill>
                  <a:prstClr val="black"/>
                </a:solidFill>
                <a:latin typeface="Aptos" panose="02110004020202020204"/>
              </a:rPr>
              <a:t>Supporting young people to prepare for their interactions and reflect on what they have learned. </a:t>
            </a:r>
          </a:p>
          <a:p>
            <a:pPr marL="285750" indent="-285750" algn="just" defTabSz="731520">
              <a:buFont typeface="Arial" panose="020B0604020202020204" pitchFamily="34" charset="0"/>
              <a:buChar char="•"/>
            </a:pPr>
            <a:r>
              <a:rPr lang="en-GB" sz="1600" dirty="0">
                <a:solidFill>
                  <a:prstClr val="black"/>
                </a:solidFill>
                <a:latin typeface="Aptos" panose="02110004020202020204"/>
              </a:rPr>
              <a:t>For a meaningful workplace experience, the importance of students being assigned tasks by the employer and receiving feedback on their work has also been highlighted.</a:t>
            </a:r>
          </a:p>
        </p:txBody>
      </p:sp>
    </p:spTree>
    <p:extLst>
      <p:ext uri="{BB962C8B-B14F-4D97-AF65-F5344CB8AC3E}">
        <p14:creationId xmlns:p14="http://schemas.microsoft.com/office/powerpoint/2010/main" val="33905420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20624" y="118616"/>
            <a:ext cx="1246492" cy="1246492"/>
          </a:xfrm>
          <a:custGeom>
            <a:avLst/>
            <a:gdLst/>
            <a:ahLst/>
            <a:cxnLst/>
            <a:rect l="l" t="t" r="r" b="b"/>
            <a:pathLst>
              <a:path w="1246492" h="1246492">
                <a:moveTo>
                  <a:pt x="0" y="0"/>
                </a:moveTo>
                <a:lnTo>
                  <a:pt x="1246492" y="0"/>
                </a:lnTo>
                <a:lnTo>
                  <a:pt x="1246492" y="1246493"/>
                </a:lnTo>
                <a:lnTo>
                  <a:pt x="0" y="1246493"/>
                </a:lnTo>
                <a:lnTo>
                  <a:pt x="0" y="0"/>
                </a:lnTo>
                <a:close/>
              </a:path>
            </a:pathLst>
          </a:custGeom>
          <a:blipFill>
            <a:blip r:embed="rId2"/>
            <a:stretch>
              <a:fillRect/>
            </a:stretch>
          </a:blipFill>
        </p:spPr>
        <p:txBody>
          <a:bodyPr/>
          <a:lstStyle/>
          <a:p>
            <a:endParaRPr lang="en-GB"/>
          </a:p>
        </p:txBody>
      </p:sp>
      <p:sp>
        <p:nvSpPr>
          <p:cNvPr id="3" name="Freeform 3"/>
          <p:cNvSpPr/>
          <p:nvPr/>
        </p:nvSpPr>
        <p:spPr>
          <a:xfrm>
            <a:off x="4295463" y="5886044"/>
            <a:ext cx="5458137" cy="1395273"/>
          </a:xfrm>
          <a:custGeom>
            <a:avLst/>
            <a:gdLst/>
            <a:ahLst/>
            <a:cxnLst/>
            <a:rect l="l" t="t" r="r" b="b"/>
            <a:pathLst>
              <a:path w="5458137" h="1395273">
                <a:moveTo>
                  <a:pt x="0" y="0"/>
                </a:moveTo>
                <a:lnTo>
                  <a:pt x="5458137" y="0"/>
                </a:lnTo>
                <a:lnTo>
                  <a:pt x="5458137" y="1395272"/>
                </a:lnTo>
                <a:lnTo>
                  <a:pt x="0" y="1395272"/>
                </a:lnTo>
                <a:lnTo>
                  <a:pt x="0" y="0"/>
                </a:lnTo>
                <a:close/>
              </a:path>
            </a:pathLst>
          </a:custGeom>
          <a:blipFill>
            <a:blip r:embed="rId3"/>
            <a:stretch>
              <a:fillRect l="-389" t="-26154" r="-389"/>
            </a:stretch>
          </a:blipFill>
        </p:spPr>
        <p:txBody>
          <a:bodyPr/>
          <a:lstStyle/>
          <a:p>
            <a:endParaRPr lang="en-GB"/>
          </a:p>
        </p:txBody>
      </p:sp>
      <p:sp>
        <p:nvSpPr>
          <p:cNvPr id="5" name="TextBox 5"/>
          <p:cNvSpPr txBox="1"/>
          <p:nvPr/>
        </p:nvSpPr>
        <p:spPr>
          <a:xfrm>
            <a:off x="937902" y="2134743"/>
            <a:ext cx="8815698" cy="3545458"/>
          </a:xfrm>
          <a:prstGeom prst="rect">
            <a:avLst/>
          </a:prstGeom>
        </p:spPr>
        <p:txBody>
          <a:bodyPr lIns="0" tIns="0" rIns="0" bIns="0" rtlCol="0" anchor="t">
            <a:spAutoFit/>
          </a:bodyPr>
          <a:lstStyle/>
          <a:p>
            <a:pPr>
              <a:lnSpc>
                <a:spcPts val="3499"/>
              </a:lnSpc>
            </a:pPr>
            <a:r>
              <a:rPr lang="en-US" sz="2450" b="1" dirty="0">
                <a:solidFill>
                  <a:srgbClr val="00A8A7"/>
                </a:solidFill>
                <a:latin typeface="Lato"/>
                <a:ea typeface="Lato"/>
                <a:cs typeface="Lato"/>
              </a:rPr>
              <a:t>Support: </a:t>
            </a:r>
          </a:p>
          <a:p>
            <a:pPr marL="342900" indent="-342900">
              <a:lnSpc>
                <a:spcPts val="3499"/>
              </a:lnSpc>
              <a:buFont typeface="Arial" panose="020B0604020202020204" pitchFamily="34" charset="0"/>
              <a:buChar char="•"/>
            </a:pPr>
            <a:r>
              <a:rPr lang="en-US" sz="2450" b="1" dirty="0">
                <a:solidFill>
                  <a:srgbClr val="00A8A7"/>
                </a:solidFill>
                <a:latin typeface="Lato"/>
                <a:ea typeface="Lato"/>
                <a:cs typeface="Lato"/>
              </a:rPr>
              <a:t>Enterprise Advisors Network</a:t>
            </a:r>
          </a:p>
          <a:p>
            <a:pPr marL="342900" indent="-342900">
              <a:lnSpc>
                <a:spcPts val="3499"/>
              </a:lnSpc>
              <a:buFont typeface="Arial" panose="020B0604020202020204" pitchFamily="34" charset="0"/>
              <a:buChar char="•"/>
            </a:pPr>
            <a:r>
              <a:rPr lang="en-US" sz="2450" b="1" dirty="0">
                <a:solidFill>
                  <a:srgbClr val="00A8A7"/>
                </a:solidFill>
                <a:latin typeface="Lato"/>
                <a:ea typeface="Lato"/>
                <a:cs typeface="Lato"/>
              </a:rPr>
              <a:t>Teacher Encounters to build knowledge and Contacts</a:t>
            </a:r>
          </a:p>
          <a:p>
            <a:pPr marL="342900" indent="-342900">
              <a:lnSpc>
                <a:spcPts val="3499"/>
              </a:lnSpc>
              <a:buFont typeface="Arial" panose="020B0604020202020204" pitchFamily="34" charset="0"/>
              <a:buChar char="•"/>
            </a:pPr>
            <a:r>
              <a:rPr lang="en-US" sz="2450" b="1" dirty="0">
                <a:solidFill>
                  <a:srgbClr val="00A8A7"/>
                </a:solidFill>
                <a:latin typeface="Lato"/>
                <a:ea typeface="Lato"/>
                <a:cs typeface="Lato"/>
              </a:rPr>
              <a:t>Skills Pledge supporters </a:t>
            </a:r>
          </a:p>
          <a:p>
            <a:pPr marL="342900" indent="-342900">
              <a:lnSpc>
                <a:spcPts val="3499"/>
              </a:lnSpc>
              <a:buFont typeface="Arial" panose="020B0604020202020204" pitchFamily="34" charset="0"/>
              <a:buChar char="•"/>
            </a:pPr>
            <a:r>
              <a:rPr lang="en-US" sz="2450" b="1" dirty="0">
                <a:solidFill>
                  <a:srgbClr val="00A8A7"/>
                </a:solidFill>
                <a:latin typeface="Lato"/>
                <a:ea typeface="Lato"/>
                <a:cs typeface="Lato"/>
              </a:rPr>
              <a:t>Industry Days.</a:t>
            </a:r>
          </a:p>
          <a:p>
            <a:pPr marL="342900" indent="-342900">
              <a:lnSpc>
                <a:spcPts val="3499"/>
              </a:lnSpc>
              <a:buFont typeface="Arial" panose="020B0604020202020204" pitchFamily="34" charset="0"/>
              <a:buChar char="•"/>
            </a:pPr>
            <a:r>
              <a:rPr lang="en-US" sz="2450" b="1" dirty="0">
                <a:solidFill>
                  <a:srgbClr val="00A8A7"/>
                </a:solidFill>
                <a:latin typeface="Lato"/>
                <a:ea typeface="Lato"/>
                <a:cs typeface="Lato"/>
              </a:rPr>
              <a:t>Teen Tech</a:t>
            </a:r>
          </a:p>
          <a:p>
            <a:pPr marL="342900" indent="-342900">
              <a:lnSpc>
                <a:spcPts val="3499"/>
              </a:lnSpc>
              <a:buFont typeface="Arial" panose="020B0604020202020204" pitchFamily="34" charset="0"/>
              <a:buChar char="•"/>
            </a:pPr>
            <a:endParaRPr lang="en-US" sz="2450" b="1" dirty="0">
              <a:solidFill>
                <a:srgbClr val="00A8A7"/>
              </a:solidFill>
              <a:latin typeface="Lato"/>
              <a:ea typeface="Lato"/>
              <a:cs typeface="Lato"/>
            </a:endParaRPr>
          </a:p>
          <a:p>
            <a:pPr>
              <a:lnSpc>
                <a:spcPts val="3499"/>
              </a:lnSpc>
            </a:pPr>
            <a:endParaRPr lang="en-US" sz="2450" b="1" dirty="0">
              <a:solidFill>
                <a:srgbClr val="00A8A7"/>
              </a:solidFill>
              <a:latin typeface="Lato"/>
              <a:ea typeface="Lato"/>
              <a:cs typeface="Lato"/>
            </a:endParaRPr>
          </a:p>
        </p:txBody>
      </p:sp>
      <p:sp>
        <p:nvSpPr>
          <p:cNvPr id="9" name="Freeform 7">
            <a:extLst>
              <a:ext uri="{FF2B5EF4-FFF2-40B4-BE49-F238E27FC236}">
                <a16:creationId xmlns:a16="http://schemas.microsoft.com/office/drawing/2014/main" id="{25A1E792-33FA-B7B1-035C-4697E17B0D3B}"/>
              </a:ext>
            </a:extLst>
          </p:cNvPr>
          <p:cNvSpPr/>
          <p:nvPr/>
        </p:nvSpPr>
        <p:spPr>
          <a:xfrm>
            <a:off x="7484642" y="6326769"/>
            <a:ext cx="2222670" cy="569580"/>
          </a:xfrm>
          <a:custGeom>
            <a:avLst/>
            <a:gdLst/>
            <a:ahLst/>
            <a:cxnLst/>
            <a:rect l="l" t="t" r="r" b="b"/>
            <a:pathLst>
              <a:path w="2222670" h="569580">
                <a:moveTo>
                  <a:pt x="0" y="0"/>
                </a:moveTo>
                <a:lnTo>
                  <a:pt x="2222670" y="0"/>
                </a:lnTo>
                <a:lnTo>
                  <a:pt x="2222670" y="569580"/>
                </a:lnTo>
                <a:lnTo>
                  <a:pt x="0" y="569580"/>
                </a:lnTo>
                <a:lnTo>
                  <a:pt x="0" y="0"/>
                </a:lnTo>
                <a:close/>
              </a:path>
            </a:pathLst>
          </a:custGeom>
          <a:blipFill>
            <a:blip r:embed="rId4"/>
            <a:stretch>
              <a:fillRect l="-3634" t="-51090" r="-1823" b="-40205"/>
            </a:stretch>
          </a:blipFill>
        </p:spPr>
        <p:txBody>
          <a:bodyPr/>
          <a:lstStyle/>
          <a:p>
            <a:endParaRPr lang="en-GB"/>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3635637" cy="7315200"/>
            <a:chOff x="0" y="0"/>
            <a:chExt cx="1346532" cy="2709333"/>
          </a:xfrm>
        </p:grpSpPr>
        <p:sp>
          <p:nvSpPr>
            <p:cNvPr id="3" name="Freeform 3"/>
            <p:cNvSpPr/>
            <p:nvPr/>
          </p:nvSpPr>
          <p:spPr>
            <a:xfrm>
              <a:off x="0" y="0"/>
              <a:ext cx="1346532" cy="2709333"/>
            </a:xfrm>
            <a:custGeom>
              <a:avLst/>
              <a:gdLst/>
              <a:ahLst/>
              <a:cxnLst/>
              <a:rect l="l" t="t" r="r" b="b"/>
              <a:pathLst>
                <a:path w="1346532" h="2709333">
                  <a:moveTo>
                    <a:pt x="0" y="0"/>
                  </a:moveTo>
                  <a:lnTo>
                    <a:pt x="1346532" y="0"/>
                  </a:lnTo>
                  <a:lnTo>
                    <a:pt x="1346532" y="2709333"/>
                  </a:lnTo>
                  <a:lnTo>
                    <a:pt x="0" y="2709333"/>
                  </a:lnTo>
                  <a:close/>
                </a:path>
              </a:pathLst>
            </a:custGeom>
            <a:solidFill>
              <a:srgbClr val="00A8A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p:cNvSpPr txBox="1"/>
            <p:nvPr/>
          </p:nvSpPr>
          <p:spPr>
            <a:xfrm>
              <a:off x="0" y="-28575"/>
              <a:ext cx="1346532" cy="2737908"/>
            </a:xfrm>
            <a:prstGeom prst="rect">
              <a:avLst/>
            </a:prstGeom>
          </p:spPr>
          <p:txBody>
            <a:bodyPr lIns="50800" tIns="50800" rIns="50800" bIns="50800" rtlCol="0" anchor="ctr"/>
            <a:lstStyle/>
            <a:p>
              <a:pPr marL="0" marR="0" lvl="0" indent="0" algn="ctr" defTabSz="914400" rtl="0" eaLnBrk="1" fontAlgn="auto" latinLnBrk="0" hangingPunct="1">
                <a:lnSpc>
                  <a:spcPts val="1960"/>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Freeform 5"/>
          <p:cNvSpPr/>
          <p:nvPr/>
        </p:nvSpPr>
        <p:spPr>
          <a:xfrm>
            <a:off x="953375" y="5333360"/>
            <a:ext cx="1728886" cy="1728886"/>
          </a:xfrm>
          <a:custGeom>
            <a:avLst/>
            <a:gdLst/>
            <a:ahLst/>
            <a:cxnLst/>
            <a:rect l="l" t="t" r="r" b="b"/>
            <a:pathLst>
              <a:path w="1728886" h="1728886">
                <a:moveTo>
                  <a:pt x="0" y="0"/>
                </a:moveTo>
                <a:lnTo>
                  <a:pt x="1728886" y="0"/>
                </a:lnTo>
                <a:lnTo>
                  <a:pt x="1728886" y="1728886"/>
                </a:lnTo>
                <a:lnTo>
                  <a:pt x="0" y="1728886"/>
                </a:lnTo>
                <a:lnTo>
                  <a:pt x="0" y="0"/>
                </a:lnTo>
                <a:close/>
              </a:path>
            </a:pathLst>
          </a:custGeom>
          <a:blipFill>
            <a:blip r:embed="rId2"/>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p:cNvSpPr/>
          <p:nvPr/>
        </p:nvSpPr>
        <p:spPr>
          <a:xfrm>
            <a:off x="4295463" y="5886044"/>
            <a:ext cx="5458137" cy="1395273"/>
          </a:xfrm>
          <a:custGeom>
            <a:avLst/>
            <a:gdLst/>
            <a:ahLst/>
            <a:cxnLst/>
            <a:rect l="l" t="t" r="r" b="b"/>
            <a:pathLst>
              <a:path w="5458137" h="1395273">
                <a:moveTo>
                  <a:pt x="0" y="0"/>
                </a:moveTo>
                <a:lnTo>
                  <a:pt x="5458137" y="0"/>
                </a:lnTo>
                <a:lnTo>
                  <a:pt x="5458137" y="1395272"/>
                </a:lnTo>
                <a:lnTo>
                  <a:pt x="0" y="1395272"/>
                </a:lnTo>
                <a:lnTo>
                  <a:pt x="0" y="0"/>
                </a:lnTo>
                <a:close/>
              </a:path>
            </a:pathLst>
          </a:custGeom>
          <a:blipFill>
            <a:blip r:embed="rId3"/>
            <a:stretch>
              <a:fillRect l="-389" t="-26154" r="-38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Freeform 7"/>
          <p:cNvSpPr/>
          <p:nvPr/>
        </p:nvSpPr>
        <p:spPr>
          <a:xfrm>
            <a:off x="7530930" y="6326769"/>
            <a:ext cx="2222670" cy="569580"/>
          </a:xfrm>
          <a:custGeom>
            <a:avLst/>
            <a:gdLst/>
            <a:ahLst/>
            <a:cxnLst/>
            <a:rect l="l" t="t" r="r" b="b"/>
            <a:pathLst>
              <a:path w="2222670" h="569580">
                <a:moveTo>
                  <a:pt x="0" y="0"/>
                </a:moveTo>
                <a:lnTo>
                  <a:pt x="2222670" y="0"/>
                </a:lnTo>
                <a:lnTo>
                  <a:pt x="2222670" y="569580"/>
                </a:lnTo>
                <a:lnTo>
                  <a:pt x="0" y="569580"/>
                </a:lnTo>
                <a:lnTo>
                  <a:pt x="0" y="0"/>
                </a:lnTo>
                <a:close/>
              </a:path>
            </a:pathLst>
          </a:custGeom>
          <a:blipFill>
            <a:blip r:embed="rId4"/>
            <a:stretch>
              <a:fillRect l="-3634" t="-51090" r="-1823" b="-40205"/>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TextBox 9"/>
          <p:cNvSpPr txBox="1"/>
          <p:nvPr/>
        </p:nvSpPr>
        <p:spPr>
          <a:xfrm>
            <a:off x="3761772" y="293160"/>
            <a:ext cx="5810491" cy="4893327"/>
          </a:xfrm>
          <a:prstGeom prst="rect">
            <a:avLst/>
          </a:prstGeom>
        </p:spPr>
        <p:txBody>
          <a:bodyPr wrap="square" lIns="0" tIns="0" rIns="0" bIns="0" rtlCol="0" anchor="t">
            <a:spAutoFit/>
          </a:bodyPr>
          <a:lstStyle/>
          <a:p>
            <a:pPr marL="0" marR="0" lvl="0" indent="0" algn="l" defTabSz="914400" rtl="0" eaLnBrk="1" fontAlgn="auto" latinLnBrk="0" hangingPunct="1">
              <a:lnSpc>
                <a:spcPts val="3499"/>
              </a:lnSpc>
              <a:spcBef>
                <a:spcPts val="0"/>
              </a:spcBef>
              <a:spcAft>
                <a:spcPts val="0"/>
              </a:spcAft>
              <a:buClrTx/>
              <a:buSzTx/>
              <a:buFontTx/>
              <a:buNone/>
              <a:tabLst/>
              <a:defRPr/>
            </a:pPr>
            <a:r>
              <a:rPr kumimoji="0" lang="en-US" sz="2499" b="0" i="0" u="none" strike="noStrike" kern="1200" cap="none" spc="0" normalizeH="0" baseline="0" noProof="0" dirty="0">
                <a:ln>
                  <a:noFill/>
                </a:ln>
                <a:solidFill>
                  <a:srgbClr val="00A8A7"/>
                </a:solidFill>
                <a:effectLst/>
                <a:uLnTx/>
                <a:uFillTx/>
                <a:latin typeface="Lato Bold"/>
                <a:ea typeface="+mn-ea"/>
                <a:cs typeface="+mn-cs"/>
              </a:rPr>
              <a:t>Michelle Fox- Employer Engagement Enterprise Coordinator</a:t>
            </a:r>
          </a:p>
          <a:p>
            <a:pPr marL="0" marR="0" lvl="0" indent="0" algn="l" defTabSz="914400" rtl="0" eaLnBrk="1" fontAlgn="auto" latinLnBrk="0" hangingPunct="1">
              <a:lnSpc>
                <a:spcPts val="3499"/>
              </a:lnSpc>
              <a:spcBef>
                <a:spcPts val="0"/>
              </a:spcBef>
              <a:spcAft>
                <a:spcPts val="0"/>
              </a:spcAft>
              <a:buClrTx/>
              <a:buSzTx/>
              <a:buFontTx/>
              <a:buNone/>
              <a:tabLst/>
              <a:defRPr/>
            </a:pPr>
            <a:endParaRPr kumimoji="0" lang="en-US" sz="2499" b="0" i="0" u="none" strike="noStrike" kern="1200" cap="none" spc="0" normalizeH="0" baseline="0" noProof="0" dirty="0">
              <a:ln>
                <a:noFill/>
              </a:ln>
              <a:solidFill>
                <a:srgbClr val="00A8A7"/>
              </a:solidFill>
              <a:effectLst/>
              <a:uLnTx/>
              <a:uFillTx/>
              <a:latin typeface="Lato Bold"/>
              <a:ea typeface="+mn-ea"/>
              <a:cs typeface="+mn-cs"/>
            </a:endParaRPr>
          </a:p>
          <a:p>
            <a:pPr marL="0" marR="0" lvl="0" indent="0" algn="l" defTabSz="914400" rtl="0" eaLnBrk="1" fontAlgn="auto" latinLnBrk="0" hangingPunct="1">
              <a:lnSpc>
                <a:spcPts val="3499"/>
              </a:lnSpc>
              <a:spcBef>
                <a:spcPts val="0"/>
              </a:spcBef>
              <a:spcAft>
                <a:spcPts val="0"/>
              </a:spcAft>
              <a:buClrTx/>
              <a:buSzTx/>
              <a:buFontTx/>
              <a:buNone/>
              <a:tabLst/>
              <a:defRPr/>
            </a:pPr>
            <a:endParaRPr kumimoji="0" lang="en-US" sz="2499" b="0" i="0" u="none" strike="noStrike" kern="1200" cap="none" spc="0" normalizeH="0" baseline="0" noProof="0" dirty="0">
              <a:ln>
                <a:noFill/>
              </a:ln>
              <a:solidFill>
                <a:srgbClr val="00A8A7"/>
              </a:solidFill>
              <a:effectLst/>
              <a:uLnTx/>
              <a:uFillTx/>
              <a:latin typeface="Lato Bold"/>
              <a:ea typeface="+mn-ea"/>
              <a:cs typeface="+mn-cs"/>
            </a:endParaRPr>
          </a:p>
          <a:p>
            <a:pPr marL="342900" marR="0" lvl="0" indent="-342900" algn="l" defTabSz="914400" rtl="0" eaLnBrk="1" fontAlgn="auto" latinLnBrk="0" hangingPunct="1">
              <a:lnSpc>
                <a:spcPts val="3499"/>
              </a:lnSpc>
              <a:spcBef>
                <a:spcPts val="0"/>
              </a:spcBef>
              <a:spcAft>
                <a:spcPts val="0"/>
              </a:spcAft>
              <a:buClrTx/>
              <a:buSzTx/>
              <a:buFont typeface="Arial" panose="020B0604020202020204" pitchFamily="34" charset="0"/>
              <a:buChar char="•"/>
              <a:tabLst/>
              <a:defRPr/>
            </a:pPr>
            <a:r>
              <a:rPr kumimoji="0" lang="en-US" sz="2499" b="0" i="0" u="none" strike="noStrike" kern="1200" cap="none" spc="0" normalizeH="0" baseline="0" noProof="0" dirty="0">
                <a:ln>
                  <a:noFill/>
                </a:ln>
                <a:solidFill>
                  <a:srgbClr val="00A8A7"/>
                </a:solidFill>
                <a:effectLst/>
                <a:uLnTx/>
                <a:uFillTx/>
                <a:latin typeface="Lato Bold"/>
                <a:ea typeface="+mn-ea"/>
                <a:cs typeface="+mn-cs"/>
              </a:rPr>
              <a:t>What is Employer Engagement</a:t>
            </a:r>
          </a:p>
          <a:p>
            <a:pPr marL="0" marR="0" lvl="0" indent="0" algn="l" defTabSz="914400" rtl="0" eaLnBrk="1" fontAlgn="auto" latinLnBrk="0" hangingPunct="1">
              <a:lnSpc>
                <a:spcPts val="3499"/>
              </a:lnSpc>
              <a:spcBef>
                <a:spcPts val="0"/>
              </a:spcBef>
              <a:spcAft>
                <a:spcPts val="0"/>
              </a:spcAft>
              <a:buClrTx/>
              <a:buSzTx/>
              <a:buFontTx/>
              <a:buNone/>
              <a:tabLst/>
              <a:defRPr/>
            </a:pPr>
            <a:endParaRPr kumimoji="0" lang="en-US" sz="2499" b="0" i="0" u="none" strike="noStrike" kern="1200" cap="none" spc="0" normalizeH="0" baseline="0" noProof="0" dirty="0">
              <a:ln>
                <a:noFill/>
              </a:ln>
              <a:solidFill>
                <a:srgbClr val="00A8A7"/>
              </a:solidFill>
              <a:effectLst/>
              <a:uLnTx/>
              <a:uFillTx/>
              <a:latin typeface="Lato Bold"/>
              <a:ea typeface="+mn-ea"/>
              <a:cs typeface="+mn-cs"/>
            </a:endParaRPr>
          </a:p>
          <a:p>
            <a:pPr marL="342900" marR="0" lvl="0" indent="-342900" algn="l" defTabSz="914400" rtl="0" eaLnBrk="1" fontAlgn="auto" latinLnBrk="0" hangingPunct="1">
              <a:lnSpc>
                <a:spcPts val="3499"/>
              </a:lnSpc>
              <a:spcBef>
                <a:spcPts val="0"/>
              </a:spcBef>
              <a:spcAft>
                <a:spcPts val="0"/>
              </a:spcAft>
              <a:buClrTx/>
              <a:buSzTx/>
              <a:buFont typeface="Arial" panose="020B0604020202020204" pitchFamily="34" charset="0"/>
              <a:buChar char="•"/>
              <a:tabLst/>
              <a:defRPr/>
            </a:pPr>
            <a:r>
              <a:rPr kumimoji="0" lang="en-US" sz="2499" b="0" i="0" u="none" strike="noStrike" kern="1200" cap="none" spc="0" normalizeH="0" baseline="0" noProof="0" dirty="0">
                <a:ln>
                  <a:noFill/>
                </a:ln>
                <a:solidFill>
                  <a:srgbClr val="00A8A7"/>
                </a:solidFill>
                <a:effectLst/>
                <a:uLnTx/>
                <a:uFillTx/>
                <a:latin typeface="Lato Bold"/>
                <a:ea typeface="+mn-ea"/>
                <a:cs typeface="+mn-cs"/>
              </a:rPr>
              <a:t>EA Recruitment</a:t>
            </a:r>
          </a:p>
          <a:p>
            <a:pPr marL="342900" marR="0" lvl="0" indent="-342900" algn="l" defTabSz="914400" rtl="0" eaLnBrk="1" fontAlgn="auto" latinLnBrk="0" hangingPunct="1">
              <a:lnSpc>
                <a:spcPts val="3499"/>
              </a:lnSpc>
              <a:spcBef>
                <a:spcPts val="0"/>
              </a:spcBef>
              <a:spcAft>
                <a:spcPts val="0"/>
              </a:spcAft>
              <a:buClrTx/>
              <a:buSzTx/>
              <a:buFont typeface="Arial" panose="020B0604020202020204" pitchFamily="34" charset="0"/>
              <a:buChar char="•"/>
              <a:tabLst/>
              <a:defRPr/>
            </a:pPr>
            <a:endParaRPr kumimoji="0" lang="en-US" sz="2499" b="0" i="0" u="none" strike="noStrike" kern="1200" cap="none" spc="0" normalizeH="0" baseline="0" noProof="0" dirty="0">
              <a:ln>
                <a:noFill/>
              </a:ln>
              <a:solidFill>
                <a:srgbClr val="00A8A7"/>
              </a:solidFill>
              <a:effectLst/>
              <a:uLnTx/>
              <a:uFillTx/>
              <a:latin typeface="Lato Bold"/>
              <a:ea typeface="+mn-ea"/>
              <a:cs typeface="+mn-cs"/>
            </a:endParaRPr>
          </a:p>
          <a:p>
            <a:pPr marL="342900" marR="0" lvl="0" indent="-342900" algn="l" defTabSz="914400" rtl="0" eaLnBrk="1" fontAlgn="auto" latinLnBrk="0" hangingPunct="1">
              <a:lnSpc>
                <a:spcPts val="3499"/>
              </a:lnSpc>
              <a:spcBef>
                <a:spcPts val="0"/>
              </a:spcBef>
              <a:spcAft>
                <a:spcPts val="0"/>
              </a:spcAft>
              <a:buClrTx/>
              <a:buSzTx/>
              <a:buFont typeface="Arial" panose="020B0604020202020204" pitchFamily="34" charset="0"/>
              <a:buChar char="•"/>
              <a:tabLst/>
              <a:defRPr/>
            </a:pPr>
            <a:r>
              <a:rPr kumimoji="0" lang="en-US" sz="2499" b="0" i="0" u="none" strike="noStrike" kern="1200" cap="none" spc="0" normalizeH="0" baseline="0" noProof="0" dirty="0">
                <a:ln>
                  <a:noFill/>
                </a:ln>
                <a:solidFill>
                  <a:srgbClr val="00A8A7"/>
                </a:solidFill>
                <a:effectLst/>
                <a:uLnTx/>
                <a:uFillTx/>
                <a:latin typeface="Lato Bold"/>
                <a:ea typeface="+mn-ea"/>
                <a:cs typeface="+mn-cs"/>
              </a:rPr>
              <a:t>Work Ready Lancashire</a:t>
            </a:r>
          </a:p>
          <a:p>
            <a:pPr marL="0" marR="0" lvl="0" indent="0" algn="l" defTabSz="914400" rtl="0" eaLnBrk="1" fontAlgn="auto" latinLnBrk="0" hangingPunct="1">
              <a:lnSpc>
                <a:spcPts val="3499"/>
              </a:lnSpc>
              <a:spcBef>
                <a:spcPts val="0"/>
              </a:spcBef>
              <a:spcAft>
                <a:spcPts val="0"/>
              </a:spcAft>
              <a:buClrTx/>
              <a:buSzTx/>
              <a:buFontTx/>
              <a:buNone/>
              <a:tabLst/>
              <a:defRPr/>
            </a:pPr>
            <a:endParaRPr kumimoji="0" lang="en-US" sz="2499" b="0" i="0" u="none" strike="noStrike" kern="1200" cap="none" spc="0" normalizeH="0" baseline="0" noProof="0" dirty="0">
              <a:ln>
                <a:noFill/>
              </a:ln>
              <a:solidFill>
                <a:srgbClr val="00A8A7"/>
              </a:solidFill>
              <a:effectLst/>
              <a:uLnTx/>
              <a:uFillTx/>
              <a:latin typeface="Lato Bold"/>
              <a:ea typeface="+mn-ea"/>
              <a:cs typeface="+mn-cs"/>
            </a:endParaRPr>
          </a:p>
          <a:p>
            <a:pPr marL="342900" marR="0" lvl="0" indent="-342900" algn="l" defTabSz="914400" rtl="0" eaLnBrk="1" fontAlgn="auto" latinLnBrk="0" hangingPunct="1">
              <a:lnSpc>
                <a:spcPts val="3499"/>
              </a:lnSpc>
              <a:spcBef>
                <a:spcPts val="0"/>
              </a:spcBef>
              <a:spcAft>
                <a:spcPts val="0"/>
              </a:spcAft>
              <a:buClrTx/>
              <a:buSzTx/>
              <a:buFont typeface="Arial" panose="020B0604020202020204" pitchFamily="34" charset="0"/>
              <a:buChar char="•"/>
              <a:tabLst/>
              <a:defRPr/>
            </a:pPr>
            <a:r>
              <a:rPr kumimoji="0" lang="en-US" sz="2499" b="0" i="0" u="none" strike="noStrike" kern="1200" cap="none" spc="0" normalizeH="0" baseline="0" noProof="0" dirty="0">
                <a:ln>
                  <a:noFill/>
                </a:ln>
                <a:solidFill>
                  <a:srgbClr val="00A8A7"/>
                </a:solidFill>
                <a:effectLst/>
                <a:uLnTx/>
                <a:uFillTx/>
                <a:latin typeface="Lato Bold"/>
                <a:ea typeface="+mn-ea"/>
                <a:cs typeface="+mn-cs"/>
              </a:rPr>
              <a:t>Cornerstone Group</a:t>
            </a:r>
          </a:p>
        </p:txBody>
      </p:sp>
      <p:sp>
        <p:nvSpPr>
          <p:cNvPr id="10" name="Freeform 10"/>
          <p:cNvSpPr/>
          <p:nvPr/>
        </p:nvSpPr>
        <p:spPr>
          <a:xfrm>
            <a:off x="114888" y="560705"/>
            <a:ext cx="3405861" cy="4421312"/>
          </a:xfrm>
          <a:custGeom>
            <a:avLst/>
            <a:gdLst/>
            <a:ahLst/>
            <a:cxnLst/>
            <a:rect l="l" t="t" r="r" b="b"/>
            <a:pathLst>
              <a:path w="3405861" h="4421312">
                <a:moveTo>
                  <a:pt x="0" y="0"/>
                </a:moveTo>
                <a:lnTo>
                  <a:pt x="3405861" y="0"/>
                </a:lnTo>
                <a:lnTo>
                  <a:pt x="3405861" y="4421312"/>
                </a:lnTo>
                <a:lnTo>
                  <a:pt x="0" y="4421312"/>
                </a:lnTo>
                <a:lnTo>
                  <a:pt x="0" y="0"/>
                </a:lnTo>
                <a:close/>
              </a:path>
            </a:pathLst>
          </a:custGeom>
          <a:blipFill>
            <a:blip r:embed="rId5"/>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3635637" cy="7315200"/>
            <a:chOff x="0" y="0"/>
            <a:chExt cx="1346532" cy="2709333"/>
          </a:xfrm>
        </p:grpSpPr>
        <p:sp>
          <p:nvSpPr>
            <p:cNvPr id="3" name="Freeform 3"/>
            <p:cNvSpPr/>
            <p:nvPr/>
          </p:nvSpPr>
          <p:spPr>
            <a:xfrm>
              <a:off x="0" y="0"/>
              <a:ext cx="1346532" cy="2709333"/>
            </a:xfrm>
            <a:custGeom>
              <a:avLst/>
              <a:gdLst/>
              <a:ahLst/>
              <a:cxnLst/>
              <a:rect l="l" t="t" r="r" b="b"/>
              <a:pathLst>
                <a:path w="1346532" h="2709333">
                  <a:moveTo>
                    <a:pt x="0" y="0"/>
                  </a:moveTo>
                  <a:lnTo>
                    <a:pt x="1346532" y="0"/>
                  </a:lnTo>
                  <a:lnTo>
                    <a:pt x="1346532" y="2709333"/>
                  </a:lnTo>
                  <a:lnTo>
                    <a:pt x="0" y="2709333"/>
                  </a:lnTo>
                  <a:close/>
                </a:path>
              </a:pathLst>
            </a:custGeom>
            <a:solidFill>
              <a:srgbClr val="00A8A7"/>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TextBox 4"/>
            <p:cNvSpPr txBox="1"/>
            <p:nvPr/>
          </p:nvSpPr>
          <p:spPr>
            <a:xfrm>
              <a:off x="0" y="-28575"/>
              <a:ext cx="1346532" cy="2737908"/>
            </a:xfrm>
            <a:prstGeom prst="rect">
              <a:avLst/>
            </a:prstGeom>
          </p:spPr>
          <p:txBody>
            <a:bodyPr lIns="50800" tIns="50800" rIns="50800" bIns="50800" rtlCol="0" anchor="ctr"/>
            <a:lstStyle/>
            <a:p>
              <a:pPr marL="0" marR="0" lvl="0" indent="0" algn="ctr" defTabSz="914400" rtl="0" eaLnBrk="1" fontAlgn="auto" latinLnBrk="0" hangingPunct="1">
                <a:lnSpc>
                  <a:spcPts val="1960"/>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5" name="Freeform 5"/>
          <p:cNvSpPr/>
          <p:nvPr/>
        </p:nvSpPr>
        <p:spPr>
          <a:xfrm>
            <a:off x="953375" y="5333360"/>
            <a:ext cx="1728886" cy="1728886"/>
          </a:xfrm>
          <a:custGeom>
            <a:avLst/>
            <a:gdLst/>
            <a:ahLst/>
            <a:cxnLst/>
            <a:rect l="l" t="t" r="r" b="b"/>
            <a:pathLst>
              <a:path w="1728886" h="1728886">
                <a:moveTo>
                  <a:pt x="0" y="0"/>
                </a:moveTo>
                <a:lnTo>
                  <a:pt x="1728886" y="0"/>
                </a:lnTo>
                <a:lnTo>
                  <a:pt x="1728886" y="1728886"/>
                </a:lnTo>
                <a:lnTo>
                  <a:pt x="0" y="1728886"/>
                </a:lnTo>
                <a:lnTo>
                  <a:pt x="0" y="0"/>
                </a:lnTo>
                <a:close/>
              </a:path>
            </a:pathLst>
          </a:custGeom>
          <a:blipFill>
            <a:blip r:embed="rId2"/>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Freeform 6"/>
          <p:cNvSpPr/>
          <p:nvPr/>
        </p:nvSpPr>
        <p:spPr>
          <a:xfrm>
            <a:off x="4295463" y="5886044"/>
            <a:ext cx="5458137" cy="1395273"/>
          </a:xfrm>
          <a:custGeom>
            <a:avLst/>
            <a:gdLst/>
            <a:ahLst/>
            <a:cxnLst/>
            <a:rect l="l" t="t" r="r" b="b"/>
            <a:pathLst>
              <a:path w="5458137" h="1395273">
                <a:moveTo>
                  <a:pt x="0" y="0"/>
                </a:moveTo>
                <a:lnTo>
                  <a:pt x="5458137" y="0"/>
                </a:lnTo>
                <a:lnTo>
                  <a:pt x="5458137" y="1395272"/>
                </a:lnTo>
                <a:lnTo>
                  <a:pt x="0" y="1395272"/>
                </a:lnTo>
                <a:lnTo>
                  <a:pt x="0" y="0"/>
                </a:lnTo>
                <a:close/>
              </a:path>
            </a:pathLst>
          </a:custGeom>
          <a:blipFill>
            <a:blip r:embed="rId3"/>
            <a:stretch>
              <a:fillRect l="-389" t="-26154" r="-38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Freeform 7"/>
          <p:cNvSpPr/>
          <p:nvPr/>
        </p:nvSpPr>
        <p:spPr>
          <a:xfrm>
            <a:off x="7530930" y="6326769"/>
            <a:ext cx="2222670" cy="569580"/>
          </a:xfrm>
          <a:custGeom>
            <a:avLst/>
            <a:gdLst/>
            <a:ahLst/>
            <a:cxnLst/>
            <a:rect l="l" t="t" r="r" b="b"/>
            <a:pathLst>
              <a:path w="2222670" h="569580">
                <a:moveTo>
                  <a:pt x="0" y="0"/>
                </a:moveTo>
                <a:lnTo>
                  <a:pt x="2222670" y="0"/>
                </a:lnTo>
                <a:lnTo>
                  <a:pt x="2222670" y="569580"/>
                </a:lnTo>
                <a:lnTo>
                  <a:pt x="0" y="569580"/>
                </a:lnTo>
                <a:lnTo>
                  <a:pt x="0" y="0"/>
                </a:lnTo>
                <a:close/>
              </a:path>
            </a:pathLst>
          </a:custGeom>
          <a:blipFill>
            <a:blip r:embed="rId4"/>
            <a:stretch>
              <a:fillRect l="-3634" t="-51090" r="-1823" b="-40205"/>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p:cNvSpPr txBox="1"/>
          <p:nvPr/>
        </p:nvSpPr>
        <p:spPr>
          <a:xfrm>
            <a:off x="3832268" y="1204590"/>
            <a:ext cx="5664870" cy="3922997"/>
          </a:xfrm>
          <a:prstGeom prst="rect">
            <a:avLst/>
          </a:prstGeom>
        </p:spPr>
        <p:txBody>
          <a:bodyPr lIns="0" tIns="0" rIns="0" bIns="0" rtlCol="0" anchor="t">
            <a:spAutoFit/>
          </a:bodyPr>
          <a:lstStyle/>
          <a:p>
            <a:pPr marL="0" marR="0" lvl="0" indent="0" algn="l" defTabSz="914400" rtl="0" eaLnBrk="1" fontAlgn="auto" latinLnBrk="0" hangingPunct="1">
              <a:lnSpc>
                <a:spcPts val="224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00000"/>
                </a:solidFill>
                <a:effectLst/>
                <a:uLnTx/>
                <a:uFillTx/>
                <a:latin typeface="Lato"/>
                <a:ea typeface="+mn-ea"/>
                <a:cs typeface="+mn-cs"/>
              </a:rPr>
              <a:t>Introducing a new role with the Lancashire Careers Hub &amp; a new team member, </a:t>
            </a:r>
            <a:r>
              <a:rPr kumimoji="0" lang="en-GB" sz="1600" b="1" i="0" u="none" strike="noStrike" kern="1200" cap="none" spc="0" normalizeH="0" baseline="0" noProof="0">
                <a:ln>
                  <a:noFill/>
                </a:ln>
                <a:solidFill>
                  <a:srgbClr val="000000"/>
                </a:solidFill>
                <a:effectLst/>
                <a:uLnTx/>
                <a:uFillTx/>
                <a:latin typeface="Lato"/>
                <a:ea typeface="+mn-ea"/>
                <a:cs typeface="+mn-cs"/>
              </a:rPr>
              <a:t>Lisa Struthers.</a:t>
            </a:r>
            <a:endParaRPr kumimoji="0" lang="en-GB" sz="1600" b="1" i="0" u="none" strike="noStrike" kern="1200" cap="none" spc="0" normalizeH="0" baseline="0" noProof="0" dirty="0">
              <a:ln>
                <a:noFill/>
              </a:ln>
              <a:solidFill>
                <a:srgbClr val="000000"/>
              </a:solidFill>
              <a:effectLst/>
              <a:uLnTx/>
              <a:uFillTx/>
              <a:latin typeface="Lato"/>
              <a:ea typeface="+mn-ea"/>
              <a:cs typeface="+mn-cs"/>
            </a:endParaRPr>
          </a:p>
          <a:p>
            <a:pPr marL="0" marR="0" lvl="0" indent="0" algn="l" defTabSz="914400" rtl="0" eaLnBrk="1" fontAlgn="auto" latinLnBrk="0" hangingPunct="1">
              <a:lnSpc>
                <a:spcPts val="224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Lato"/>
              <a:ea typeface="+mn-ea"/>
              <a:cs typeface="+mn-cs"/>
            </a:endParaRPr>
          </a:p>
          <a:p>
            <a:pPr marL="0" marR="0" lvl="0" indent="0" algn="l" defTabSz="914400" rtl="0" eaLnBrk="1" fontAlgn="auto" latinLnBrk="0" hangingPunct="1">
              <a:lnSpc>
                <a:spcPts val="224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Lato"/>
                <a:ea typeface="+mn-ea"/>
                <a:cs typeface="+mn-cs"/>
              </a:rPr>
              <a:t>The introduction of this new role is to lead pilot projects supporting the development and implementation of innovative approaches to work experience with a particular focus on Health and Social Care and Advanced Manufacturing. </a:t>
            </a:r>
          </a:p>
          <a:p>
            <a:pPr marL="0" marR="0" lvl="0" indent="0" algn="l" defTabSz="914400" rtl="0" eaLnBrk="1" fontAlgn="auto" latinLnBrk="0" hangingPunct="1">
              <a:lnSpc>
                <a:spcPts val="224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Lato"/>
              <a:ea typeface="+mn-ea"/>
              <a:cs typeface="+mn-cs"/>
            </a:endParaRPr>
          </a:p>
          <a:p>
            <a:pPr marL="0" marR="0" lvl="0" indent="0" algn="l" defTabSz="914400" rtl="0" eaLnBrk="1" fontAlgn="auto" latinLnBrk="0" hangingPunct="1">
              <a:lnSpc>
                <a:spcPts val="224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Lato"/>
                <a:ea typeface="+mn-ea"/>
                <a:cs typeface="+mn-cs"/>
              </a:rPr>
              <a:t>I have a background in Health &amp; Social Care and working for Lancashire &amp; South Cumbria Social Care Training hub working along side the Lancashire &amp; South Cumbria Integrated Care Board and the NHS Careers North West Team.</a:t>
            </a:r>
          </a:p>
          <a:p>
            <a:pPr marL="0" marR="0" lvl="0" indent="0" algn="l" defTabSz="914400" rtl="0" eaLnBrk="1" fontAlgn="auto" latinLnBrk="0" hangingPunct="1">
              <a:lnSpc>
                <a:spcPts val="2240"/>
              </a:lnSpc>
              <a:spcBef>
                <a:spcPts val="0"/>
              </a:spcBef>
              <a:spcAft>
                <a:spcPts val="0"/>
              </a:spcAft>
              <a:buClrTx/>
              <a:buSzTx/>
              <a:buFontTx/>
              <a:buNone/>
              <a:tabLst/>
              <a:defRPr/>
            </a:pPr>
            <a:endParaRPr kumimoji="0" lang="en-GB" sz="1600" b="0" i="0" u="none" strike="noStrike" kern="1200" cap="none" spc="0" normalizeH="0" baseline="0" noProof="0" dirty="0">
              <a:ln>
                <a:noFill/>
              </a:ln>
              <a:solidFill>
                <a:srgbClr val="000000"/>
              </a:solidFill>
              <a:effectLst/>
              <a:uLnTx/>
              <a:uFillTx/>
              <a:latin typeface="Lato"/>
              <a:ea typeface="+mn-ea"/>
              <a:cs typeface="+mn-cs"/>
            </a:endParaRPr>
          </a:p>
          <a:p>
            <a:pPr marL="0" marR="0" lvl="0" indent="0" algn="l" defTabSz="914400" rtl="0" eaLnBrk="1" fontAlgn="auto" latinLnBrk="0" hangingPunct="1">
              <a:lnSpc>
                <a:spcPts val="224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Lato"/>
                <a:ea typeface="+mn-ea"/>
                <a:cs typeface="+mn-cs"/>
              </a:rPr>
              <a:t>Contact: Lisa.Struthers@inspira.org.uk</a:t>
            </a:r>
            <a:endParaRPr kumimoji="0" lang="en-US" sz="1600" b="0" i="0" u="none" strike="noStrike" kern="1200" cap="none" spc="0" normalizeH="0" baseline="0" noProof="0" dirty="0">
              <a:ln>
                <a:noFill/>
              </a:ln>
              <a:solidFill>
                <a:srgbClr val="000000"/>
              </a:solidFill>
              <a:effectLst/>
              <a:uLnTx/>
              <a:uFillTx/>
              <a:latin typeface="Lato"/>
              <a:ea typeface="+mn-ea"/>
              <a:cs typeface="+mn-cs"/>
            </a:endParaRPr>
          </a:p>
        </p:txBody>
      </p:sp>
      <p:sp>
        <p:nvSpPr>
          <p:cNvPr id="9" name="TextBox 9"/>
          <p:cNvSpPr txBox="1"/>
          <p:nvPr/>
        </p:nvSpPr>
        <p:spPr>
          <a:xfrm>
            <a:off x="3832268" y="513080"/>
            <a:ext cx="5593834" cy="404919"/>
          </a:xfrm>
          <a:prstGeom prst="rect">
            <a:avLst/>
          </a:prstGeom>
        </p:spPr>
        <p:txBody>
          <a:bodyPr wrap="square" lIns="0" tIns="0" rIns="0" bIns="0" rtlCol="0" anchor="t">
            <a:spAutoFit/>
          </a:bodyPr>
          <a:lstStyle/>
          <a:p>
            <a:pPr marL="0" marR="0" lvl="0" indent="0" algn="l" defTabSz="914400" rtl="0" eaLnBrk="1" fontAlgn="auto" latinLnBrk="0" hangingPunct="1">
              <a:lnSpc>
                <a:spcPts val="3499"/>
              </a:lnSpc>
              <a:spcBef>
                <a:spcPts val="0"/>
              </a:spcBef>
              <a:spcAft>
                <a:spcPts val="0"/>
              </a:spcAft>
              <a:buClrTx/>
              <a:buSzTx/>
              <a:buFontTx/>
              <a:buNone/>
              <a:tabLst/>
              <a:defRPr/>
            </a:pPr>
            <a:r>
              <a:rPr kumimoji="0" lang="en-US" sz="2499" b="0" i="0" u="none" strike="noStrike" kern="1200" cap="none" spc="0" normalizeH="0" baseline="0" noProof="0" dirty="0">
                <a:ln>
                  <a:noFill/>
                </a:ln>
                <a:solidFill>
                  <a:srgbClr val="00A8A7"/>
                </a:solidFill>
                <a:effectLst/>
                <a:uLnTx/>
                <a:uFillTx/>
                <a:latin typeface="Lato Bold"/>
                <a:ea typeface="+mn-ea"/>
                <a:cs typeface="+mn-cs"/>
              </a:rPr>
              <a:t>Work Experience Project Officer</a:t>
            </a:r>
          </a:p>
        </p:txBody>
      </p:sp>
      <p:sp>
        <p:nvSpPr>
          <p:cNvPr id="10" name="Freeform 10"/>
          <p:cNvSpPr/>
          <p:nvPr/>
        </p:nvSpPr>
        <p:spPr>
          <a:xfrm>
            <a:off x="114888" y="560705"/>
            <a:ext cx="3405861" cy="4421312"/>
          </a:xfrm>
          <a:custGeom>
            <a:avLst/>
            <a:gdLst/>
            <a:ahLst/>
            <a:cxnLst/>
            <a:rect l="l" t="t" r="r" b="b"/>
            <a:pathLst>
              <a:path w="3405861" h="4421312">
                <a:moveTo>
                  <a:pt x="0" y="0"/>
                </a:moveTo>
                <a:lnTo>
                  <a:pt x="3405861" y="0"/>
                </a:lnTo>
                <a:lnTo>
                  <a:pt x="3405861" y="4421312"/>
                </a:lnTo>
                <a:lnTo>
                  <a:pt x="0" y="4421312"/>
                </a:lnTo>
                <a:lnTo>
                  <a:pt x="0" y="0"/>
                </a:lnTo>
                <a:close/>
              </a:path>
            </a:pathLst>
          </a:custGeom>
          <a:blipFill>
            <a:blip r:embed="rId5"/>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412702" y="97047"/>
            <a:ext cx="1246492" cy="1246492"/>
          </a:xfrm>
          <a:custGeom>
            <a:avLst/>
            <a:gdLst/>
            <a:ahLst/>
            <a:cxnLst/>
            <a:rect l="l" t="t" r="r" b="b"/>
            <a:pathLst>
              <a:path w="1246492" h="1246492">
                <a:moveTo>
                  <a:pt x="0" y="0"/>
                </a:moveTo>
                <a:lnTo>
                  <a:pt x="1246492" y="0"/>
                </a:lnTo>
                <a:lnTo>
                  <a:pt x="1246492" y="1246493"/>
                </a:lnTo>
                <a:lnTo>
                  <a:pt x="0" y="1246493"/>
                </a:lnTo>
                <a:lnTo>
                  <a:pt x="0" y="0"/>
                </a:lnTo>
                <a:close/>
              </a:path>
            </a:pathLst>
          </a:custGeom>
          <a:blipFill>
            <a:blip r:embed="rId3"/>
            <a:stretch>
              <a:fillRect/>
            </a:stretch>
          </a:blipFill>
        </p:spPr>
        <p:txBody>
          <a:bodyPr/>
          <a:lstStyle/>
          <a:p>
            <a:endParaRPr lang="en-GB"/>
          </a:p>
        </p:txBody>
      </p:sp>
      <p:sp>
        <p:nvSpPr>
          <p:cNvPr id="4" name="TextBox 4"/>
          <p:cNvSpPr txBox="1"/>
          <p:nvPr/>
        </p:nvSpPr>
        <p:spPr>
          <a:xfrm>
            <a:off x="336330" y="2222829"/>
            <a:ext cx="5444359" cy="3706271"/>
          </a:xfrm>
          <a:prstGeom prst="rect">
            <a:avLst/>
          </a:prstGeom>
        </p:spPr>
        <p:txBody>
          <a:bodyPr wrap="square" lIns="0" tIns="0" rIns="0" bIns="0" rtlCol="0" anchor="t">
            <a:spAutoFit/>
          </a:bodyPr>
          <a:lstStyle/>
          <a:p>
            <a:pPr algn="l"/>
            <a:r>
              <a:rPr lang="en-GB" sz="2000" b="1" i="0" dirty="0">
                <a:solidFill>
                  <a:srgbClr val="00A8A8"/>
                </a:solidFill>
                <a:effectLst/>
                <a:latin typeface="Lato" panose="020F0502020204030203" pitchFamily="34" charset="0"/>
              </a:rPr>
              <a:t>A work experience guarantee for every young person. </a:t>
            </a:r>
          </a:p>
          <a:p>
            <a:pPr algn="l"/>
            <a:endParaRPr lang="en-GB" sz="2000" b="1" i="0" dirty="0">
              <a:solidFill>
                <a:srgbClr val="00A8A8"/>
              </a:solidFill>
              <a:effectLst/>
              <a:latin typeface="Lato" panose="020F0502020204030203" pitchFamily="34" charset="0"/>
            </a:endParaRPr>
          </a:p>
          <a:p>
            <a:pPr algn="l"/>
            <a:endParaRPr lang="en-GB" sz="1600" b="0" i="0" dirty="0">
              <a:solidFill>
                <a:srgbClr val="002424"/>
              </a:solidFill>
              <a:effectLst/>
              <a:latin typeface="Lato" panose="020F0502020204030203" pitchFamily="34" charset="0"/>
            </a:endParaRPr>
          </a:p>
          <a:p>
            <a:pPr algn="l"/>
            <a:r>
              <a:rPr lang="en-GB" sz="1600" b="0" i="0" dirty="0">
                <a:solidFill>
                  <a:srgbClr val="002424"/>
                </a:solidFill>
                <a:effectLst/>
                <a:latin typeface="Lato" panose="020F0502020204030203" pitchFamily="34" charset="0"/>
              </a:rPr>
              <a:t>High quality work experience helps young people get ready for the world of work. </a:t>
            </a:r>
          </a:p>
          <a:p>
            <a:pPr algn="l"/>
            <a:endParaRPr lang="en-GB" sz="1600" dirty="0">
              <a:solidFill>
                <a:srgbClr val="002424"/>
              </a:solidFill>
              <a:latin typeface="Lato" panose="020F0502020204030203" pitchFamily="34" charset="0"/>
            </a:endParaRPr>
          </a:p>
          <a:p>
            <a:pPr algn="l"/>
            <a:r>
              <a:rPr lang="en-GB" sz="1600" b="0" i="0" dirty="0">
                <a:solidFill>
                  <a:srgbClr val="002424"/>
                </a:solidFill>
                <a:effectLst/>
                <a:latin typeface="Lato" panose="020F0502020204030203" pitchFamily="34" charset="0"/>
              </a:rPr>
              <a:t>When integrated into a structured careers programme- as defined by the Gatsby Benchmarks, work experience:  </a:t>
            </a:r>
          </a:p>
          <a:p>
            <a:pPr algn="l"/>
            <a:endParaRPr lang="en-GB" sz="1600" b="0" i="0" dirty="0">
              <a:solidFill>
                <a:srgbClr val="002424"/>
              </a:solidFill>
              <a:effectLst/>
              <a:latin typeface="Lato" panose="020F0502020204030203" pitchFamily="34" charset="0"/>
            </a:endParaRPr>
          </a:p>
          <a:p>
            <a:pPr algn="l">
              <a:lnSpc>
                <a:spcPct val="150000"/>
              </a:lnSpc>
              <a:buFont typeface="Arial" panose="020B0604020202020204" pitchFamily="34" charset="0"/>
              <a:buChar char="•"/>
            </a:pPr>
            <a:r>
              <a:rPr lang="en-GB" sz="1600" b="0" i="0" dirty="0">
                <a:solidFill>
                  <a:srgbClr val="002424"/>
                </a:solidFill>
                <a:effectLst/>
                <a:latin typeface="Lato" panose="020F0502020204030203" pitchFamily="34" charset="0"/>
              </a:rPr>
              <a:t>Increases awareness of jobs and pathways.</a:t>
            </a:r>
          </a:p>
          <a:p>
            <a:pPr algn="l">
              <a:lnSpc>
                <a:spcPct val="150000"/>
              </a:lnSpc>
              <a:buFont typeface="Arial" panose="020B0604020202020204" pitchFamily="34" charset="0"/>
              <a:buChar char="•"/>
            </a:pPr>
            <a:r>
              <a:rPr lang="en-GB" sz="1600" b="0" i="0" dirty="0">
                <a:solidFill>
                  <a:srgbClr val="002424"/>
                </a:solidFill>
                <a:effectLst/>
                <a:latin typeface="Lato" panose="020F0502020204030203" pitchFamily="34" charset="0"/>
              </a:rPr>
              <a:t>Builds confidence in key skills.</a:t>
            </a:r>
          </a:p>
          <a:p>
            <a:pPr algn="l">
              <a:lnSpc>
                <a:spcPct val="150000"/>
              </a:lnSpc>
              <a:buFont typeface="Arial" panose="020B0604020202020204" pitchFamily="34" charset="0"/>
              <a:buChar char="•"/>
            </a:pPr>
            <a:r>
              <a:rPr lang="en-GB" sz="1600" b="0" i="0" dirty="0">
                <a:solidFill>
                  <a:srgbClr val="002424"/>
                </a:solidFill>
                <a:effectLst/>
                <a:latin typeface="Lato" panose="020F0502020204030203" pitchFamily="34" charset="0"/>
              </a:rPr>
              <a:t>Reduces the likelihood of a young person becoming NEET.</a:t>
            </a:r>
          </a:p>
        </p:txBody>
      </p:sp>
      <p:sp>
        <p:nvSpPr>
          <p:cNvPr id="7" name="Rectangle: Rounded Corners 6">
            <a:extLst>
              <a:ext uri="{FF2B5EF4-FFF2-40B4-BE49-F238E27FC236}">
                <a16:creationId xmlns:a16="http://schemas.microsoft.com/office/drawing/2014/main" id="{5FC96189-2734-261C-EF0B-61ED3B99BAAE}"/>
              </a:ext>
            </a:extLst>
          </p:cNvPr>
          <p:cNvSpPr/>
          <p:nvPr/>
        </p:nvSpPr>
        <p:spPr>
          <a:xfrm>
            <a:off x="5864866" y="1626274"/>
            <a:ext cx="3626069" cy="4899383"/>
          </a:xfrm>
          <a:prstGeom prst="roundRect">
            <a:avLst/>
          </a:prstGeom>
          <a:solidFill>
            <a:srgbClr val="00A8A8"/>
          </a:solidFill>
          <a:ln>
            <a:solidFill>
              <a:srgbClr val="00A8A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GB" b="1" i="0" dirty="0">
                <a:solidFill>
                  <a:srgbClr val="FFFFFF"/>
                </a:solidFill>
                <a:effectLst/>
                <a:latin typeface="Lato" panose="020F0502020204030203" pitchFamily="34" charset="0"/>
              </a:rPr>
              <a:t>Key features of </a:t>
            </a:r>
            <a:r>
              <a:rPr lang="en-GB" b="1" i="0" dirty="0" err="1">
                <a:solidFill>
                  <a:srgbClr val="FFFFFF"/>
                </a:solidFill>
                <a:effectLst/>
                <a:latin typeface="Lato" panose="020F0502020204030203" pitchFamily="34" charset="0"/>
              </a:rPr>
              <a:t>equalex</a:t>
            </a:r>
            <a:endParaRPr lang="en-GB" b="1" i="0" dirty="0">
              <a:solidFill>
                <a:srgbClr val="FFFFFF"/>
              </a:solidFill>
              <a:effectLst/>
              <a:latin typeface="Lato" panose="020F0502020204030203" pitchFamily="34" charset="0"/>
            </a:endParaRPr>
          </a:p>
          <a:p>
            <a:pPr algn="l">
              <a:buFont typeface="+mj-lt"/>
              <a:buAutoNum type="arabicPeriod"/>
            </a:pPr>
            <a:r>
              <a:rPr lang="en-GB" b="1" i="0" dirty="0">
                <a:solidFill>
                  <a:srgbClr val="FFFFFF"/>
                </a:solidFill>
                <a:effectLst/>
                <a:latin typeface="Lato" panose="020F0502020204030203" pitchFamily="34" charset="0"/>
              </a:rPr>
              <a:t>Quality:</a:t>
            </a:r>
            <a:r>
              <a:rPr lang="en-GB" b="0" i="0" dirty="0">
                <a:solidFill>
                  <a:srgbClr val="FFFFFF"/>
                </a:solidFill>
                <a:effectLst/>
                <a:latin typeface="Lato" panose="020F0502020204030203" pitchFamily="34" charset="0"/>
              </a:rPr>
              <a:t> A multi-experience model that uses learning objectives to join activity together during a young person’s time at school.  </a:t>
            </a:r>
          </a:p>
          <a:p>
            <a:pPr algn="l">
              <a:buFont typeface="+mj-lt"/>
              <a:buAutoNum type="arabicPeriod"/>
            </a:pPr>
            <a:r>
              <a:rPr lang="en-GB" b="1" i="0" dirty="0">
                <a:solidFill>
                  <a:srgbClr val="FFFFFF"/>
                </a:solidFill>
                <a:effectLst/>
                <a:latin typeface="Lato" panose="020F0502020204030203" pitchFamily="34" charset="0"/>
              </a:rPr>
              <a:t>Equity:</a:t>
            </a:r>
            <a:r>
              <a:rPr lang="en-GB" b="0" i="0" dirty="0">
                <a:solidFill>
                  <a:srgbClr val="FFFFFF"/>
                </a:solidFill>
                <a:effectLst/>
                <a:latin typeface="Lato" panose="020F0502020204030203" pitchFamily="34" charset="0"/>
              </a:rPr>
              <a:t> A minimum of 10 days (two weeks’ worth) of work experience - tailored days, blocked periods etc. - tracked at the learner and school level.</a:t>
            </a:r>
          </a:p>
          <a:p>
            <a:pPr algn="l">
              <a:buFont typeface="+mj-lt"/>
              <a:buAutoNum type="arabicPeriod"/>
            </a:pPr>
            <a:r>
              <a:rPr lang="en-GB" b="1" i="0" dirty="0">
                <a:solidFill>
                  <a:srgbClr val="FFFFFF"/>
                </a:solidFill>
                <a:effectLst/>
                <a:latin typeface="Lato" panose="020F0502020204030203" pitchFamily="34" charset="0"/>
              </a:rPr>
              <a:t>Flexibility:</a:t>
            </a:r>
            <a:r>
              <a:rPr lang="en-GB" b="0" i="0" dirty="0">
                <a:solidFill>
                  <a:srgbClr val="FFFFFF"/>
                </a:solidFill>
                <a:effectLst/>
                <a:latin typeface="Lato" panose="020F0502020204030203" pitchFamily="34" charset="0"/>
              </a:rPr>
              <a:t> Structured to support all types of school and business, including smaller employers.</a:t>
            </a:r>
          </a:p>
        </p:txBody>
      </p:sp>
      <p:pic>
        <p:nvPicPr>
          <p:cNvPr id="2050" name="Picture 2" descr="equalex | The Careers and Enterprise Company">
            <a:extLst>
              <a:ext uri="{FF2B5EF4-FFF2-40B4-BE49-F238E27FC236}">
                <a16:creationId xmlns:a16="http://schemas.microsoft.com/office/drawing/2014/main" id="{673B61C8-32B7-27FE-CDDB-2EBFE90A055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6092" b="25172"/>
          <a:stretch/>
        </p:blipFill>
        <p:spPr bwMode="auto">
          <a:xfrm>
            <a:off x="168165" y="0"/>
            <a:ext cx="4708635" cy="137687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873CBA7A-3CE2-F746-B533-9D0F5D63ED8B}"/>
              </a:ext>
            </a:extLst>
          </p:cNvPr>
          <p:cNvSpPr txBox="1">
            <a:spLocks/>
          </p:cNvSpPr>
          <p:nvPr/>
        </p:nvSpPr>
        <p:spPr>
          <a:xfrm>
            <a:off x="484385" y="1329588"/>
            <a:ext cx="7757975" cy="1631092"/>
          </a:xfrm>
          <a:prstGeom prst="rect">
            <a:avLst/>
          </a:prstGeom>
        </p:spPr>
        <p:txBody>
          <a:bodyPr lIns="73152" tIns="36576" rIns="73152" bIns="36576"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731520">
              <a:spcBef>
                <a:spcPts val="800"/>
              </a:spcBef>
              <a:buNone/>
              <a:defRPr/>
            </a:pPr>
            <a:r>
              <a:rPr lang="en-GB" sz="2560" b="1" dirty="0">
                <a:solidFill>
                  <a:srgbClr val="01A9AA"/>
                </a:solidFill>
                <a:latin typeface="Calibri"/>
                <a:cs typeface="Calibri"/>
              </a:rPr>
              <a:t>50 hours of Modern Work Experience (two-weeks worth) </a:t>
            </a:r>
            <a:r>
              <a:rPr lang="en-GB" sz="2560" b="1" i="1" dirty="0">
                <a:solidFill>
                  <a:srgbClr val="01A9AA"/>
                </a:solidFill>
                <a:latin typeface="Calibri"/>
                <a:cs typeface="Calibri"/>
              </a:rPr>
              <a:t>– a pilot with Greater Manchester Combined Authority (and elsewhere)</a:t>
            </a:r>
            <a:endParaRPr lang="en-GB" sz="2560" i="1" dirty="0">
              <a:solidFill>
                <a:srgbClr val="01A9AA"/>
              </a:solidFill>
              <a:latin typeface="Calibri" panose="020F0502020204030204"/>
            </a:endParaRPr>
          </a:p>
          <a:p>
            <a:pPr marL="0" indent="0" defTabSz="731520">
              <a:spcBef>
                <a:spcPts val="800"/>
              </a:spcBef>
              <a:buNone/>
              <a:defRPr/>
            </a:pPr>
            <a:endParaRPr lang="en-GB" sz="1120" b="1" dirty="0">
              <a:solidFill>
                <a:srgbClr val="01A9AA"/>
              </a:solidFill>
              <a:latin typeface="Calibri" panose="020F0502020204030204"/>
              <a:cs typeface="Calibri" panose="020F0502020204030204" pitchFamily="34" charset="0"/>
            </a:endParaRPr>
          </a:p>
          <a:p>
            <a:pPr marL="0" indent="0" defTabSz="731520">
              <a:spcBef>
                <a:spcPts val="800"/>
              </a:spcBef>
              <a:buNone/>
              <a:defRPr/>
            </a:pPr>
            <a:endParaRPr lang="en-GB" sz="1920" dirty="0">
              <a:solidFill>
                <a:srgbClr val="01A9AA"/>
              </a:solidFill>
              <a:latin typeface="Calibri" panose="020F0502020204030204" pitchFamily="34" charset="0"/>
              <a:cs typeface="Calibri" panose="020F0502020204030204" pitchFamily="34" charset="0"/>
            </a:endParaRPr>
          </a:p>
          <a:p>
            <a:pPr marL="0" indent="0" defTabSz="731520">
              <a:spcBef>
                <a:spcPts val="800"/>
              </a:spcBef>
              <a:buNone/>
              <a:defRPr/>
            </a:pPr>
            <a:endParaRPr lang="en-GB" sz="1440" dirty="0">
              <a:solidFill>
                <a:srgbClr val="01A9AA"/>
              </a:solidFill>
              <a:latin typeface="Calibri" panose="020F0502020204030204" pitchFamily="34" charset="0"/>
              <a:cs typeface="Calibri" panose="020F0502020204030204" pitchFamily="34" charset="0"/>
            </a:endParaRPr>
          </a:p>
        </p:txBody>
      </p:sp>
      <p:pic>
        <p:nvPicPr>
          <p:cNvPr id="18" name="Picture 17" descr="A screenshot of a video game&#10;&#10;Description automatically generated">
            <a:extLst>
              <a:ext uri="{FF2B5EF4-FFF2-40B4-BE49-F238E27FC236}">
                <a16:creationId xmlns:a16="http://schemas.microsoft.com/office/drawing/2014/main" id="{691B4A31-A1CF-DBFA-41AC-D4C4C4C70F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487200"/>
            <a:ext cx="9659689" cy="3305574"/>
          </a:xfrm>
          <a:prstGeom prst="rect">
            <a:avLst/>
          </a:prstGeom>
        </p:spPr>
      </p:pic>
    </p:spTree>
    <p:extLst>
      <p:ext uri="{BB962C8B-B14F-4D97-AF65-F5344CB8AC3E}">
        <p14:creationId xmlns:p14="http://schemas.microsoft.com/office/powerpoint/2010/main" val="31724040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0BF11B14-2CA6-5364-97EA-9B71CDA681F1}"/>
              </a:ext>
            </a:extLst>
          </p:cNvPr>
          <p:cNvGraphicFramePr>
            <a:graphicFrameLocks noGrp="1"/>
          </p:cNvGraphicFramePr>
          <p:nvPr>
            <p:extLst>
              <p:ext uri="{D42A27DB-BD31-4B8C-83A1-F6EECF244321}">
                <p14:modId xmlns:p14="http://schemas.microsoft.com/office/powerpoint/2010/main" val="884222015"/>
              </p:ext>
            </p:extLst>
          </p:nvPr>
        </p:nvGraphicFramePr>
        <p:xfrm>
          <a:off x="1282262" y="987972"/>
          <a:ext cx="6337740" cy="5547733"/>
        </p:xfrm>
        <a:graphic>
          <a:graphicData uri="http://schemas.openxmlformats.org/drawingml/2006/table">
            <a:tbl>
              <a:tblPr/>
              <a:tblGrid>
                <a:gridCol w="1584435">
                  <a:extLst>
                    <a:ext uri="{9D8B030D-6E8A-4147-A177-3AD203B41FA5}">
                      <a16:colId xmlns:a16="http://schemas.microsoft.com/office/drawing/2014/main" val="1510516380"/>
                    </a:ext>
                  </a:extLst>
                </a:gridCol>
                <a:gridCol w="1584435">
                  <a:extLst>
                    <a:ext uri="{9D8B030D-6E8A-4147-A177-3AD203B41FA5}">
                      <a16:colId xmlns:a16="http://schemas.microsoft.com/office/drawing/2014/main" val="1432530772"/>
                    </a:ext>
                  </a:extLst>
                </a:gridCol>
                <a:gridCol w="1584435">
                  <a:extLst>
                    <a:ext uri="{9D8B030D-6E8A-4147-A177-3AD203B41FA5}">
                      <a16:colId xmlns:a16="http://schemas.microsoft.com/office/drawing/2014/main" val="176457918"/>
                    </a:ext>
                  </a:extLst>
                </a:gridCol>
                <a:gridCol w="1584435">
                  <a:extLst>
                    <a:ext uri="{9D8B030D-6E8A-4147-A177-3AD203B41FA5}">
                      <a16:colId xmlns:a16="http://schemas.microsoft.com/office/drawing/2014/main" val="3402986128"/>
                    </a:ext>
                  </a:extLst>
                </a:gridCol>
              </a:tblGrid>
              <a:tr h="380288">
                <a:tc>
                  <a:txBody>
                    <a:bodyPr/>
                    <a:lstStyle/>
                    <a:p>
                      <a:r>
                        <a:rPr lang="en-GB" b="1">
                          <a:effectLst/>
                        </a:rPr>
                        <a:t>No of days </a:t>
                      </a:r>
                      <a:r>
                        <a:rPr lang="en-GB">
                          <a:effectLst/>
                        </a:rPr>
                        <a:t> </a:t>
                      </a:r>
                    </a:p>
                  </a:txBody>
                  <a:tcPr anchor="ctr">
                    <a:lnL>
                      <a:noFill/>
                    </a:lnL>
                    <a:lnR>
                      <a:noFill/>
                    </a:lnR>
                    <a:lnT>
                      <a:noFill/>
                    </a:lnT>
                    <a:lnB>
                      <a:noFill/>
                    </a:lnB>
                    <a:solidFill>
                      <a:srgbClr val="FFFFFF"/>
                    </a:solidFill>
                  </a:tcPr>
                </a:tc>
                <a:tc>
                  <a:txBody>
                    <a:bodyPr/>
                    <a:lstStyle/>
                    <a:p>
                      <a:r>
                        <a:rPr lang="en-GB" b="1">
                          <a:effectLst/>
                        </a:rPr>
                        <a:t>2</a:t>
                      </a:r>
                      <a:r>
                        <a:rPr lang="en-GB">
                          <a:effectLst/>
                        </a:rPr>
                        <a:t> </a:t>
                      </a:r>
                    </a:p>
                  </a:txBody>
                  <a:tcPr anchor="ctr">
                    <a:lnL>
                      <a:noFill/>
                    </a:lnL>
                    <a:lnR>
                      <a:noFill/>
                    </a:lnR>
                    <a:lnT>
                      <a:noFill/>
                    </a:lnT>
                    <a:lnB>
                      <a:noFill/>
                    </a:lnB>
                    <a:solidFill>
                      <a:srgbClr val="FFFFFF"/>
                    </a:solidFill>
                  </a:tcPr>
                </a:tc>
                <a:tc>
                  <a:txBody>
                    <a:bodyPr/>
                    <a:lstStyle/>
                    <a:p>
                      <a:r>
                        <a:rPr lang="en-GB" b="1">
                          <a:effectLst/>
                        </a:rPr>
                        <a:t>3</a:t>
                      </a:r>
                      <a:endParaRPr lang="en-GB">
                        <a:effectLst/>
                      </a:endParaRPr>
                    </a:p>
                  </a:txBody>
                  <a:tcPr anchor="ctr">
                    <a:lnL>
                      <a:noFill/>
                    </a:lnL>
                    <a:lnR>
                      <a:noFill/>
                    </a:lnR>
                    <a:lnT>
                      <a:noFill/>
                    </a:lnT>
                    <a:lnB>
                      <a:noFill/>
                    </a:lnB>
                    <a:solidFill>
                      <a:srgbClr val="FFFFFF"/>
                    </a:solidFill>
                  </a:tcPr>
                </a:tc>
                <a:tc>
                  <a:txBody>
                    <a:bodyPr/>
                    <a:lstStyle/>
                    <a:p>
                      <a:r>
                        <a:rPr lang="en-GB" b="1">
                          <a:effectLst/>
                        </a:rPr>
                        <a:t>5</a:t>
                      </a:r>
                      <a:endParaRPr lang="en-GB">
                        <a:effectLst/>
                      </a:endParaRPr>
                    </a:p>
                  </a:txBody>
                  <a:tcPr anchor="ctr">
                    <a:lnL>
                      <a:noFill/>
                    </a:lnL>
                    <a:lnR>
                      <a:noFill/>
                    </a:lnR>
                    <a:lnT>
                      <a:noFill/>
                    </a:lnT>
                    <a:lnB>
                      <a:noFill/>
                    </a:lnB>
                    <a:solidFill>
                      <a:srgbClr val="FFFFFF"/>
                    </a:solidFill>
                  </a:tcPr>
                </a:tc>
                <a:extLst>
                  <a:ext uri="{0D108BD9-81ED-4DB2-BD59-A6C34878D82A}">
                    <a16:rowId xmlns:a16="http://schemas.microsoft.com/office/drawing/2014/main" val="2059776769"/>
                  </a:ext>
                </a:extLst>
              </a:tr>
              <a:tr h="3333114">
                <a:tc>
                  <a:txBody>
                    <a:bodyPr/>
                    <a:lstStyle/>
                    <a:p>
                      <a:r>
                        <a:rPr lang="en-GB" b="1">
                          <a:effectLst/>
                        </a:rPr>
                        <a:t>Experience</a:t>
                      </a:r>
                      <a:r>
                        <a:rPr lang="en-GB">
                          <a:effectLst/>
                        </a:rPr>
                        <a:t> </a:t>
                      </a:r>
                    </a:p>
                  </a:txBody>
                  <a:tcPr anchor="ctr">
                    <a:lnL>
                      <a:noFill/>
                    </a:lnL>
                    <a:lnR>
                      <a:noFill/>
                    </a:lnR>
                    <a:lnT>
                      <a:noFill/>
                    </a:lnT>
                    <a:lnB>
                      <a:noFill/>
                    </a:lnB>
                    <a:solidFill>
                      <a:srgbClr val="FFFFFF"/>
                    </a:solidFill>
                  </a:tcPr>
                </a:tc>
                <a:tc>
                  <a:txBody>
                    <a:bodyPr/>
                    <a:lstStyle/>
                    <a:p>
                      <a:r>
                        <a:rPr lang="en-GB">
                          <a:effectLst/>
                        </a:rPr>
                        <a:t>2 x work experience days </a:t>
                      </a:r>
                    </a:p>
                    <a:p>
                      <a:r>
                        <a:rPr lang="en-GB">
                          <a:effectLst/>
                        </a:rPr>
                        <a:t> </a:t>
                      </a:r>
                    </a:p>
                    <a:p>
                      <a:r>
                        <a:rPr lang="en-GB">
                          <a:effectLst/>
                        </a:rPr>
                        <a:t> </a:t>
                      </a:r>
                    </a:p>
                  </a:txBody>
                  <a:tcPr anchor="ctr">
                    <a:lnL>
                      <a:noFill/>
                    </a:lnL>
                    <a:lnR>
                      <a:noFill/>
                    </a:lnR>
                    <a:lnT>
                      <a:noFill/>
                    </a:lnT>
                    <a:lnB>
                      <a:noFill/>
                    </a:lnB>
                    <a:solidFill>
                      <a:srgbClr val="FFFFFF"/>
                    </a:solidFill>
                  </a:tcPr>
                </a:tc>
                <a:tc>
                  <a:txBody>
                    <a:bodyPr/>
                    <a:lstStyle/>
                    <a:p>
                      <a:r>
                        <a:rPr lang="en-GB">
                          <a:effectLst/>
                        </a:rPr>
                        <a:t>3 x work experience days </a:t>
                      </a:r>
                    </a:p>
                    <a:p>
                      <a:r>
                        <a:rPr lang="en-GB">
                          <a:effectLst/>
                        </a:rPr>
                        <a:t> </a:t>
                      </a:r>
                    </a:p>
                    <a:p>
                      <a:r>
                        <a:rPr lang="en-GB" i="1">
                          <a:effectLst/>
                        </a:rPr>
                        <a:t>(One day per term, 3 different workplace experiences in smaller groups) </a:t>
                      </a:r>
                      <a:r>
                        <a:rPr lang="en-GB">
                          <a:effectLst/>
                        </a:rPr>
                        <a:t> </a:t>
                      </a:r>
                    </a:p>
                  </a:txBody>
                  <a:tcPr anchor="ctr">
                    <a:lnL>
                      <a:noFill/>
                    </a:lnL>
                    <a:lnR>
                      <a:noFill/>
                    </a:lnR>
                    <a:lnT>
                      <a:noFill/>
                    </a:lnT>
                    <a:lnB>
                      <a:noFill/>
                    </a:lnB>
                    <a:solidFill>
                      <a:srgbClr val="FFFFFF"/>
                    </a:solidFill>
                  </a:tcPr>
                </a:tc>
                <a:tc>
                  <a:txBody>
                    <a:bodyPr/>
                    <a:lstStyle/>
                    <a:p>
                      <a:r>
                        <a:rPr lang="en-GB" dirty="0">
                          <a:effectLst/>
                        </a:rPr>
                        <a:t>1-weeks' worth with variety of experiences </a:t>
                      </a:r>
                    </a:p>
                    <a:p>
                      <a:r>
                        <a:rPr lang="en-GB" dirty="0">
                          <a:effectLst/>
                        </a:rPr>
                        <a:t> </a:t>
                      </a:r>
                    </a:p>
                    <a:p>
                      <a:r>
                        <a:rPr lang="en-GB" dirty="0">
                          <a:effectLst/>
                        </a:rPr>
                        <a:t>(</a:t>
                      </a:r>
                      <a:r>
                        <a:rPr lang="en-GB" i="1" dirty="0">
                          <a:effectLst/>
                        </a:rPr>
                        <a:t>Two days + three days, split over two different terms OR 1 block week )</a:t>
                      </a:r>
                      <a:r>
                        <a:rPr lang="en-GB" dirty="0">
                          <a:effectLst/>
                        </a:rPr>
                        <a:t> </a:t>
                      </a:r>
                    </a:p>
                  </a:txBody>
                  <a:tcPr anchor="ctr">
                    <a:lnL>
                      <a:noFill/>
                    </a:lnL>
                    <a:lnR>
                      <a:noFill/>
                    </a:lnR>
                    <a:lnT>
                      <a:noFill/>
                    </a:lnT>
                    <a:lnB>
                      <a:noFill/>
                    </a:lnB>
                    <a:solidFill>
                      <a:srgbClr val="FFFFFF"/>
                    </a:solidFill>
                  </a:tcPr>
                </a:tc>
                <a:extLst>
                  <a:ext uri="{0D108BD9-81ED-4DB2-BD59-A6C34878D82A}">
                    <a16:rowId xmlns:a16="http://schemas.microsoft.com/office/drawing/2014/main" val="4139498321"/>
                  </a:ext>
                </a:extLst>
              </a:tr>
              <a:tr h="380288">
                <a:tc>
                  <a:txBody>
                    <a:bodyPr/>
                    <a:lstStyle/>
                    <a:p>
                      <a:r>
                        <a:rPr lang="en-GB" b="1">
                          <a:effectLst/>
                        </a:rPr>
                        <a:t>equalex tier </a:t>
                      </a:r>
                      <a:r>
                        <a:rPr lang="en-GB">
                          <a:effectLst/>
                        </a:rPr>
                        <a:t> </a:t>
                      </a:r>
                    </a:p>
                  </a:txBody>
                  <a:tcPr anchor="ctr">
                    <a:lnL>
                      <a:noFill/>
                    </a:lnL>
                    <a:lnR>
                      <a:noFill/>
                    </a:lnR>
                    <a:lnT>
                      <a:noFill/>
                    </a:lnT>
                    <a:lnB>
                      <a:noFill/>
                    </a:lnB>
                    <a:solidFill>
                      <a:srgbClr val="FFFFFF"/>
                    </a:solidFill>
                  </a:tcPr>
                </a:tc>
                <a:tc>
                  <a:txBody>
                    <a:bodyPr/>
                    <a:lstStyle/>
                    <a:p>
                      <a:r>
                        <a:rPr lang="en-GB">
                          <a:effectLst/>
                        </a:rPr>
                        <a:t>1  </a:t>
                      </a:r>
                    </a:p>
                  </a:txBody>
                  <a:tcPr anchor="ctr">
                    <a:lnL>
                      <a:noFill/>
                    </a:lnL>
                    <a:lnR>
                      <a:noFill/>
                    </a:lnR>
                    <a:lnT>
                      <a:noFill/>
                    </a:lnT>
                    <a:lnB>
                      <a:noFill/>
                    </a:lnB>
                    <a:solidFill>
                      <a:srgbClr val="FFFFFF"/>
                    </a:solidFill>
                  </a:tcPr>
                </a:tc>
                <a:tc>
                  <a:txBody>
                    <a:bodyPr/>
                    <a:lstStyle/>
                    <a:p>
                      <a:r>
                        <a:rPr lang="en-GB">
                          <a:effectLst/>
                        </a:rPr>
                        <a:t>1 &amp; 2 </a:t>
                      </a:r>
                    </a:p>
                  </a:txBody>
                  <a:tcPr anchor="ctr">
                    <a:lnL>
                      <a:noFill/>
                    </a:lnL>
                    <a:lnR>
                      <a:noFill/>
                    </a:lnR>
                    <a:lnT>
                      <a:noFill/>
                    </a:lnT>
                    <a:lnB>
                      <a:noFill/>
                    </a:lnB>
                    <a:solidFill>
                      <a:srgbClr val="FFFFFF"/>
                    </a:solidFill>
                  </a:tcPr>
                </a:tc>
                <a:tc>
                  <a:txBody>
                    <a:bodyPr/>
                    <a:lstStyle/>
                    <a:p>
                      <a:r>
                        <a:rPr lang="en-GB">
                          <a:effectLst/>
                        </a:rPr>
                        <a:t>3 </a:t>
                      </a:r>
                    </a:p>
                  </a:txBody>
                  <a:tcPr anchor="ctr">
                    <a:lnL>
                      <a:noFill/>
                    </a:lnL>
                    <a:lnR>
                      <a:noFill/>
                    </a:lnR>
                    <a:lnT>
                      <a:noFill/>
                    </a:lnT>
                    <a:lnB>
                      <a:noFill/>
                    </a:lnB>
                    <a:solidFill>
                      <a:srgbClr val="FFFFFF"/>
                    </a:solidFill>
                  </a:tcPr>
                </a:tc>
                <a:extLst>
                  <a:ext uri="{0D108BD9-81ED-4DB2-BD59-A6C34878D82A}">
                    <a16:rowId xmlns:a16="http://schemas.microsoft.com/office/drawing/2014/main" val="1220720371"/>
                  </a:ext>
                </a:extLst>
              </a:tr>
              <a:tr h="1454043">
                <a:tc>
                  <a:txBody>
                    <a:bodyPr/>
                    <a:lstStyle/>
                    <a:p>
                      <a:r>
                        <a:rPr lang="en-GB" b="1">
                          <a:effectLst/>
                        </a:rPr>
                        <a:t>Learning focus</a:t>
                      </a:r>
                      <a:r>
                        <a:rPr lang="en-GB">
                          <a:effectLst/>
                        </a:rPr>
                        <a:t> </a:t>
                      </a:r>
                    </a:p>
                  </a:txBody>
                  <a:tcPr anchor="ctr">
                    <a:lnL>
                      <a:noFill/>
                    </a:lnL>
                    <a:lnR>
                      <a:noFill/>
                    </a:lnR>
                    <a:lnT>
                      <a:noFill/>
                    </a:lnT>
                    <a:lnB>
                      <a:noFill/>
                    </a:lnB>
                    <a:solidFill>
                      <a:srgbClr val="FFFFFF"/>
                    </a:solidFill>
                  </a:tcPr>
                </a:tc>
                <a:tc>
                  <a:txBody>
                    <a:bodyPr/>
                    <a:lstStyle/>
                    <a:p>
                      <a:r>
                        <a:rPr lang="en-GB">
                          <a:effectLst/>
                        </a:rPr>
                        <a:t>Inspiration  </a:t>
                      </a:r>
                    </a:p>
                  </a:txBody>
                  <a:tcPr anchor="ctr">
                    <a:lnL>
                      <a:noFill/>
                    </a:lnL>
                    <a:lnR>
                      <a:noFill/>
                    </a:lnR>
                    <a:lnT>
                      <a:noFill/>
                    </a:lnT>
                    <a:lnB>
                      <a:noFill/>
                    </a:lnB>
                    <a:solidFill>
                      <a:srgbClr val="FFFFFF"/>
                    </a:solidFill>
                  </a:tcPr>
                </a:tc>
                <a:tc>
                  <a:txBody>
                    <a:bodyPr/>
                    <a:lstStyle/>
                    <a:p>
                      <a:r>
                        <a:rPr lang="en-GB" dirty="0">
                          <a:effectLst/>
                        </a:rPr>
                        <a:t>Explore roles &amp; responsibilities in growth sectors </a:t>
                      </a:r>
                    </a:p>
                  </a:txBody>
                  <a:tcPr anchor="ctr">
                    <a:lnL>
                      <a:noFill/>
                    </a:lnL>
                    <a:lnR>
                      <a:noFill/>
                    </a:lnR>
                    <a:lnT>
                      <a:noFill/>
                    </a:lnT>
                    <a:lnB>
                      <a:noFill/>
                    </a:lnB>
                    <a:solidFill>
                      <a:srgbClr val="FFFFFF"/>
                    </a:solidFill>
                  </a:tcPr>
                </a:tc>
                <a:tc>
                  <a:txBody>
                    <a:bodyPr/>
                    <a:lstStyle/>
                    <a:p>
                      <a:r>
                        <a:rPr lang="en-GB" dirty="0">
                          <a:effectLst/>
                        </a:rPr>
                        <a:t>Apply skills &amp; knowledge in the workplace </a:t>
                      </a:r>
                    </a:p>
                  </a:txBody>
                  <a:tcPr anchor="ctr">
                    <a:lnL>
                      <a:noFill/>
                    </a:lnL>
                    <a:lnR>
                      <a:noFill/>
                    </a:lnR>
                    <a:lnT>
                      <a:noFill/>
                    </a:lnT>
                    <a:lnB>
                      <a:noFill/>
                    </a:lnB>
                    <a:solidFill>
                      <a:srgbClr val="FFFFFF"/>
                    </a:solidFill>
                  </a:tcPr>
                </a:tc>
                <a:extLst>
                  <a:ext uri="{0D108BD9-81ED-4DB2-BD59-A6C34878D82A}">
                    <a16:rowId xmlns:a16="http://schemas.microsoft.com/office/drawing/2014/main" val="507345084"/>
                  </a:ext>
                </a:extLst>
              </a:tr>
            </a:tbl>
          </a:graphicData>
        </a:graphic>
      </p:graphicFrame>
      <p:sp>
        <p:nvSpPr>
          <p:cNvPr id="3" name="TextBox 2">
            <a:extLst>
              <a:ext uri="{FF2B5EF4-FFF2-40B4-BE49-F238E27FC236}">
                <a16:creationId xmlns:a16="http://schemas.microsoft.com/office/drawing/2014/main" id="{34125653-B18E-0319-3A12-F8CE6ADCC36C}"/>
              </a:ext>
            </a:extLst>
          </p:cNvPr>
          <p:cNvSpPr txBox="1"/>
          <p:nvPr/>
        </p:nvSpPr>
        <p:spPr>
          <a:xfrm>
            <a:off x="914400" y="178676"/>
            <a:ext cx="4256690" cy="461665"/>
          </a:xfrm>
          <a:prstGeom prst="rect">
            <a:avLst/>
          </a:prstGeom>
          <a:noFill/>
        </p:spPr>
        <p:txBody>
          <a:bodyPr wrap="square" rtlCol="0">
            <a:spAutoFit/>
          </a:bodyPr>
          <a:lstStyle/>
          <a:p>
            <a:r>
              <a:rPr lang="en-GB" sz="2400" b="1" dirty="0">
                <a:solidFill>
                  <a:srgbClr val="00A8A8"/>
                </a:solidFill>
              </a:rPr>
              <a:t>What it may look like</a:t>
            </a:r>
            <a:r>
              <a:rPr lang="en-GB" dirty="0"/>
              <a:t>:</a:t>
            </a:r>
          </a:p>
        </p:txBody>
      </p:sp>
    </p:spTree>
    <p:extLst>
      <p:ext uri="{BB962C8B-B14F-4D97-AF65-F5344CB8AC3E}">
        <p14:creationId xmlns:p14="http://schemas.microsoft.com/office/powerpoint/2010/main" val="9753513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65053" y="1422196"/>
            <a:ext cx="4413965" cy="6046960"/>
          </a:xfrm>
          <a:custGeom>
            <a:avLst/>
            <a:gdLst/>
            <a:ahLst/>
            <a:cxnLst/>
            <a:rect l="l" t="t" r="r" b="b"/>
            <a:pathLst>
              <a:path w="4413965" h="6046960">
                <a:moveTo>
                  <a:pt x="0" y="0"/>
                </a:moveTo>
                <a:lnTo>
                  <a:pt x="4413965" y="0"/>
                </a:lnTo>
                <a:lnTo>
                  <a:pt x="4413965" y="6046960"/>
                </a:lnTo>
                <a:lnTo>
                  <a:pt x="0" y="6046960"/>
                </a:lnTo>
                <a:lnTo>
                  <a:pt x="0" y="0"/>
                </a:lnTo>
                <a:close/>
              </a:path>
            </a:pathLst>
          </a:custGeom>
          <a:blipFill>
            <a:blip r:embed="rId3">
              <a:alphaModFix amt="20999"/>
            </a:blip>
            <a:stretch>
              <a:fillRect l="-19745" t="-15515" r="-288050" b="-13359"/>
            </a:stretch>
          </a:blipFill>
        </p:spPr>
        <p:txBody>
          <a:bodyPr/>
          <a:lstStyle/>
          <a:p>
            <a:endParaRPr lang="en-GB"/>
          </a:p>
        </p:txBody>
      </p:sp>
      <p:sp>
        <p:nvSpPr>
          <p:cNvPr id="3" name="Freeform 3"/>
          <p:cNvSpPr/>
          <p:nvPr/>
        </p:nvSpPr>
        <p:spPr>
          <a:xfrm>
            <a:off x="220624" y="118616"/>
            <a:ext cx="1246492" cy="1246492"/>
          </a:xfrm>
          <a:custGeom>
            <a:avLst/>
            <a:gdLst/>
            <a:ahLst/>
            <a:cxnLst/>
            <a:rect l="l" t="t" r="r" b="b"/>
            <a:pathLst>
              <a:path w="1246492" h="1246492">
                <a:moveTo>
                  <a:pt x="0" y="0"/>
                </a:moveTo>
                <a:lnTo>
                  <a:pt x="1246492" y="0"/>
                </a:lnTo>
                <a:lnTo>
                  <a:pt x="1246492" y="1246493"/>
                </a:lnTo>
                <a:lnTo>
                  <a:pt x="0" y="1246493"/>
                </a:lnTo>
                <a:lnTo>
                  <a:pt x="0" y="0"/>
                </a:lnTo>
                <a:close/>
              </a:path>
            </a:pathLst>
          </a:custGeom>
          <a:blipFill>
            <a:blip r:embed="rId4"/>
            <a:stretch>
              <a:fillRect/>
            </a:stretch>
          </a:blipFill>
        </p:spPr>
        <p:txBody>
          <a:bodyPr/>
          <a:lstStyle/>
          <a:p>
            <a:endParaRPr lang="en-GB"/>
          </a:p>
        </p:txBody>
      </p:sp>
      <p:sp>
        <p:nvSpPr>
          <p:cNvPr id="4" name="Freeform 4"/>
          <p:cNvSpPr/>
          <p:nvPr/>
        </p:nvSpPr>
        <p:spPr>
          <a:xfrm>
            <a:off x="4295463" y="5886044"/>
            <a:ext cx="5458137" cy="1395273"/>
          </a:xfrm>
          <a:custGeom>
            <a:avLst/>
            <a:gdLst/>
            <a:ahLst/>
            <a:cxnLst/>
            <a:rect l="l" t="t" r="r" b="b"/>
            <a:pathLst>
              <a:path w="5458137" h="1395273">
                <a:moveTo>
                  <a:pt x="0" y="0"/>
                </a:moveTo>
                <a:lnTo>
                  <a:pt x="5458137" y="0"/>
                </a:lnTo>
                <a:lnTo>
                  <a:pt x="5458137" y="1395272"/>
                </a:lnTo>
                <a:lnTo>
                  <a:pt x="0" y="1395272"/>
                </a:lnTo>
                <a:lnTo>
                  <a:pt x="0" y="0"/>
                </a:lnTo>
                <a:close/>
              </a:path>
            </a:pathLst>
          </a:custGeom>
          <a:blipFill>
            <a:blip r:embed="rId5"/>
            <a:stretch>
              <a:fillRect l="-389" t="-26154" r="-389"/>
            </a:stretch>
          </a:blipFill>
        </p:spPr>
        <p:txBody>
          <a:bodyPr/>
          <a:lstStyle/>
          <a:p>
            <a:endParaRPr lang="en-GB"/>
          </a:p>
        </p:txBody>
      </p:sp>
      <p:sp>
        <p:nvSpPr>
          <p:cNvPr id="5" name="TextBox 5"/>
          <p:cNvSpPr txBox="1"/>
          <p:nvPr/>
        </p:nvSpPr>
        <p:spPr>
          <a:xfrm>
            <a:off x="3434864" y="1422196"/>
            <a:ext cx="6196982" cy="3562642"/>
          </a:xfrm>
          <a:prstGeom prst="rect">
            <a:avLst/>
          </a:prstGeom>
        </p:spPr>
        <p:txBody>
          <a:bodyPr lIns="0" tIns="0" rIns="0" bIns="0" rtlCol="0" anchor="t">
            <a:spAutoFit/>
          </a:bodyPr>
          <a:lstStyle/>
          <a:p>
            <a:pPr marL="140337" lvl="1">
              <a:lnSpc>
                <a:spcPct val="150000"/>
              </a:lnSpc>
            </a:pPr>
            <a:r>
              <a:rPr lang="en-US" sz="2400" dirty="0">
                <a:solidFill>
                  <a:srgbClr val="000000"/>
                </a:solidFill>
                <a:latin typeface="Lato"/>
              </a:rPr>
              <a:t>Key Areas from the Benchmark Review</a:t>
            </a:r>
          </a:p>
          <a:p>
            <a:pPr marL="280674" lvl="1" indent="-140337">
              <a:lnSpc>
                <a:spcPct val="150000"/>
              </a:lnSpc>
              <a:buFont typeface="Arial"/>
              <a:buChar char="•"/>
            </a:pPr>
            <a:r>
              <a:rPr lang="en-US" sz="2400" dirty="0">
                <a:solidFill>
                  <a:srgbClr val="000000"/>
                </a:solidFill>
                <a:latin typeface="Lato"/>
              </a:rPr>
              <a:t>Support for planning and quality assurance</a:t>
            </a:r>
          </a:p>
          <a:p>
            <a:pPr marL="280674" lvl="1" indent="-140337">
              <a:lnSpc>
                <a:spcPct val="150000"/>
              </a:lnSpc>
              <a:buFont typeface="Arial"/>
              <a:buChar char="•"/>
            </a:pPr>
            <a:r>
              <a:rPr lang="en-US" sz="2400" dirty="0">
                <a:solidFill>
                  <a:srgbClr val="000000"/>
                </a:solidFill>
                <a:latin typeface="Lato"/>
              </a:rPr>
              <a:t>Inclusion </a:t>
            </a:r>
          </a:p>
          <a:p>
            <a:pPr marL="280674" lvl="1" indent="-140337">
              <a:lnSpc>
                <a:spcPct val="150000"/>
              </a:lnSpc>
              <a:buFont typeface="Arial"/>
              <a:buChar char="•"/>
            </a:pPr>
            <a:r>
              <a:rPr lang="en-US" sz="2400" dirty="0">
                <a:solidFill>
                  <a:srgbClr val="000000"/>
                </a:solidFill>
                <a:latin typeface="Lato"/>
              </a:rPr>
              <a:t>Work Experience &amp; Employer Engagement</a:t>
            </a:r>
          </a:p>
          <a:p>
            <a:pPr marL="280674" lvl="1" indent="-140337">
              <a:lnSpc>
                <a:spcPct val="150000"/>
              </a:lnSpc>
              <a:buFont typeface="Arial"/>
              <a:buChar char="•"/>
            </a:pPr>
            <a:r>
              <a:rPr lang="en-US" sz="2400" dirty="0">
                <a:solidFill>
                  <a:srgbClr val="000000"/>
                </a:solidFill>
                <a:latin typeface="Lato"/>
              </a:rPr>
              <a:t>Using data to inform provision</a:t>
            </a:r>
          </a:p>
          <a:p>
            <a:pPr marL="280674" lvl="1" indent="-140337">
              <a:lnSpc>
                <a:spcPct val="150000"/>
              </a:lnSpc>
              <a:buFont typeface="Arial"/>
              <a:buChar char="•"/>
            </a:pPr>
            <a:r>
              <a:rPr lang="en-US" sz="2400" dirty="0">
                <a:solidFill>
                  <a:srgbClr val="000000"/>
                </a:solidFill>
                <a:latin typeface="Lato"/>
              </a:rPr>
              <a:t>Parental Engagement </a:t>
            </a:r>
          </a:p>
          <a:p>
            <a:pPr marL="280674" lvl="1" indent="-140337">
              <a:lnSpc>
                <a:spcPts val="1820"/>
              </a:lnSpc>
              <a:buFont typeface="Arial"/>
              <a:buChar char="•"/>
            </a:pPr>
            <a:endParaRPr lang="en-US" sz="2400" dirty="0">
              <a:solidFill>
                <a:srgbClr val="000000"/>
              </a:solidFill>
              <a:latin typeface="Lato"/>
            </a:endParaRPr>
          </a:p>
        </p:txBody>
      </p:sp>
      <p:sp>
        <p:nvSpPr>
          <p:cNvPr id="6" name="TextBox 6"/>
          <p:cNvSpPr txBox="1"/>
          <p:nvPr/>
        </p:nvSpPr>
        <p:spPr>
          <a:xfrm>
            <a:off x="3434864" y="506912"/>
            <a:ext cx="1441936" cy="448841"/>
          </a:xfrm>
          <a:prstGeom prst="rect">
            <a:avLst/>
          </a:prstGeom>
        </p:spPr>
        <p:txBody>
          <a:bodyPr wrap="square" lIns="0" tIns="0" rIns="0" bIns="0" rtlCol="0" anchor="t">
            <a:spAutoFit/>
          </a:bodyPr>
          <a:lstStyle/>
          <a:p>
            <a:pPr>
              <a:lnSpc>
                <a:spcPts val="3499"/>
              </a:lnSpc>
            </a:pPr>
            <a:r>
              <a:rPr lang="en-US" sz="3200" b="1" dirty="0">
                <a:solidFill>
                  <a:srgbClr val="00A8A7"/>
                </a:solidFill>
                <a:latin typeface="Lato"/>
                <a:ea typeface="Lato"/>
                <a:cs typeface="Lato"/>
              </a:rPr>
              <a:t>Agenda</a:t>
            </a:r>
          </a:p>
        </p:txBody>
      </p:sp>
      <p:sp>
        <p:nvSpPr>
          <p:cNvPr id="8" name="Freeform 7">
            <a:extLst>
              <a:ext uri="{FF2B5EF4-FFF2-40B4-BE49-F238E27FC236}">
                <a16:creationId xmlns:a16="http://schemas.microsoft.com/office/drawing/2014/main" id="{4011F70A-5EDB-699F-7B3C-2563FBF1A9DF}"/>
              </a:ext>
            </a:extLst>
          </p:cNvPr>
          <p:cNvSpPr/>
          <p:nvPr/>
        </p:nvSpPr>
        <p:spPr>
          <a:xfrm>
            <a:off x="7530930" y="6326769"/>
            <a:ext cx="2222670" cy="569580"/>
          </a:xfrm>
          <a:custGeom>
            <a:avLst/>
            <a:gdLst/>
            <a:ahLst/>
            <a:cxnLst/>
            <a:rect l="l" t="t" r="r" b="b"/>
            <a:pathLst>
              <a:path w="2222670" h="569580">
                <a:moveTo>
                  <a:pt x="0" y="0"/>
                </a:moveTo>
                <a:lnTo>
                  <a:pt x="2222670" y="0"/>
                </a:lnTo>
                <a:lnTo>
                  <a:pt x="2222670" y="569580"/>
                </a:lnTo>
                <a:lnTo>
                  <a:pt x="0" y="569580"/>
                </a:lnTo>
                <a:lnTo>
                  <a:pt x="0" y="0"/>
                </a:lnTo>
                <a:close/>
              </a:path>
            </a:pathLst>
          </a:custGeom>
          <a:blipFill>
            <a:blip r:embed="rId6"/>
            <a:stretch>
              <a:fillRect l="-3634" t="-51090" r="-1823" b="-40205"/>
            </a:stretch>
          </a:blipFill>
        </p:spPr>
        <p:txBody>
          <a:bodyPr/>
          <a:lstStyle/>
          <a:p>
            <a:endParaRPr lang="en-GB"/>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EB66F-7AE1-B890-4B97-5485134CB85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511B5BF-DC21-EBAC-CC27-BB3CDF3AE55B}"/>
              </a:ext>
            </a:extLst>
          </p:cNvPr>
          <p:cNvSpPr txBox="1"/>
          <p:nvPr/>
        </p:nvSpPr>
        <p:spPr>
          <a:xfrm>
            <a:off x="165631" y="1115365"/>
            <a:ext cx="8651966" cy="5084469"/>
          </a:xfrm>
          <a:prstGeom prst="rect">
            <a:avLst/>
          </a:prstGeom>
          <a:noFill/>
        </p:spPr>
        <p:txBody>
          <a:bodyPr wrap="square" rtlCol="0">
            <a:spAutoFit/>
          </a:bodyPr>
          <a:lstStyle/>
          <a:p>
            <a:pPr defTabSz="731520"/>
            <a:r>
              <a:rPr lang="en-GB" sz="2000" b="1" dirty="0">
                <a:solidFill>
                  <a:srgbClr val="00A9A9"/>
                </a:solidFill>
                <a:latin typeface="Aptos" panose="02110004020202020204"/>
              </a:rPr>
              <a:t>FOCUSING ON THE USE OF INFORMATION AND DATA</a:t>
            </a:r>
          </a:p>
          <a:p>
            <a:pPr defTabSz="731520"/>
            <a:endParaRPr lang="en-GB" sz="1280" dirty="0">
              <a:solidFill>
                <a:prstClr val="black"/>
              </a:solidFill>
              <a:latin typeface="Aptos" panose="02110004020202020204"/>
            </a:endParaRPr>
          </a:p>
          <a:p>
            <a:pPr defTabSz="731520"/>
            <a:endParaRPr lang="en-GB" sz="1280" dirty="0">
              <a:solidFill>
                <a:prstClr val="black"/>
              </a:solidFill>
              <a:latin typeface="Aptos" panose="02110004020202020204"/>
            </a:endParaRPr>
          </a:p>
          <a:p>
            <a:pPr algn="just" defTabSz="731520"/>
            <a:r>
              <a:rPr lang="en-GB" sz="1400" b="1" dirty="0">
                <a:solidFill>
                  <a:prstClr val="black"/>
                </a:solidFill>
                <a:latin typeface="Aptos" panose="02110004020202020204"/>
              </a:rPr>
              <a:t>Access to high-quality, up-to-date information about further education, training options, and the labour market has always been a key component of the benchmarks. </a:t>
            </a:r>
          </a:p>
          <a:p>
            <a:pPr algn="just" defTabSz="731520"/>
            <a:endParaRPr lang="en-GB" sz="1400" b="1" dirty="0">
              <a:solidFill>
                <a:srgbClr val="00A8A8"/>
              </a:solidFill>
              <a:latin typeface="Aptos" panose="02110004020202020204"/>
            </a:endParaRPr>
          </a:p>
          <a:p>
            <a:pPr algn="just" defTabSz="731520"/>
            <a:r>
              <a:rPr lang="en-GB" sz="1400" b="1" dirty="0">
                <a:solidFill>
                  <a:srgbClr val="00A8A8"/>
                </a:solidFill>
                <a:latin typeface="Aptos" panose="02110004020202020204"/>
              </a:rPr>
              <a:t>The focus now shifts to ensuring that information sharing is inclusive, allowing young people to explore all pathways equitably. This is especially important given the recent reforms to technical education. The need to support young people and others in using this information and data to inform their decision-making is now emphasised.</a:t>
            </a:r>
          </a:p>
          <a:p>
            <a:pPr algn="just" defTabSz="731520"/>
            <a:endParaRPr lang="en-GB" sz="1400" dirty="0">
              <a:solidFill>
                <a:prstClr val="black"/>
              </a:solidFill>
              <a:latin typeface="Aptos" panose="02110004020202020204"/>
            </a:endParaRPr>
          </a:p>
          <a:p>
            <a:pPr algn="just" defTabSz="731520"/>
            <a:r>
              <a:rPr lang="en-GB" sz="1400" b="1" dirty="0">
                <a:solidFill>
                  <a:prstClr val="black"/>
                </a:solidFill>
                <a:latin typeface="Aptos" panose="02110004020202020204"/>
              </a:rPr>
              <a:t>Significant feedback was received regarding the resource-intensive nature of collecting destination data for three years after a young person left school. This process often prevented institutions from making effective use of the insights this data could provide. </a:t>
            </a:r>
          </a:p>
          <a:p>
            <a:pPr marL="285750" indent="-285750" algn="just" defTabSz="731520">
              <a:buFont typeface="Arial" panose="020B0604020202020204" pitchFamily="34" charset="0"/>
              <a:buChar char="•"/>
            </a:pPr>
            <a:r>
              <a:rPr lang="en-GB" sz="1400" dirty="0">
                <a:solidFill>
                  <a:prstClr val="black"/>
                </a:solidFill>
                <a:latin typeface="Aptos" panose="02110004020202020204"/>
              </a:rPr>
              <a:t>focus has now shifted to using sustained and longer-term destination data. </a:t>
            </a:r>
          </a:p>
          <a:p>
            <a:pPr marL="285750" indent="-285750" algn="just" defTabSz="731520">
              <a:buFont typeface="Arial" panose="020B0604020202020204" pitchFamily="34" charset="0"/>
              <a:buChar char="•"/>
            </a:pPr>
            <a:endParaRPr lang="en-GB" sz="1400" dirty="0">
              <a:solidFill>
                <a:prstClr val="black"/>
              </a:solidFill>
              <a:latin typeface="Aptos" panose="02110004020202020204"/>
            </a:endParaRPr>
          </a:p>
          <a:p>
            <a:pPr algn="just" defTabSz="731520"/>
            <a:r>
              <a:rPr lang="en-GB" sz="1400" b="1" dirty="0">
                <a:solidFill>
                  <a:prstClr val="black"/>
                </a:solidFill>
                <a:latin typeface="Aptos" panose="02110004020202020204"/>
              </a:rPr>
              <a:t>Institutions are now encouraged to focus on recording and using data on young people’s participation in the careers program, as well as their aspirations,</a:t>
            </a:r>
            <a:r>
              <a:rPr lang="en-GB" sz="1400" dirty="0">
                <a:solidFill>
                  <a:prstClr val="black"/>
                </a:solidFill>
                <a:latin typeface="Aptos" panose="02110004020202020204"/>
              </a:rPr>
              <a:t> </a:t>
            </a:r>
          </a:p>
          <a:p>
            <a:pPr marL="285750" indent="-285750" algn="just" defTabSz="731520">
              <a:buFont typeface="Arial" panose="020B0604020202020204" pitchFamily="34" charset="0"/>
              <a:buChar char="•"/>
            </a:pPr>
            <a:r>
              <a:rPr lang="en-GB" sz="1400" dirty="0">
                <a:solidFill>
                  <a:prstClr val="black"/>
                </a:solidFill>
                <a:latin typeface="Aptos" panose="02110004020202020204"/>
              </a:rPr>
              <a:t>intended destinations, and immediate next steps. </a:t>
            </a:r>
          </a:p>
          <a:p>
            <a:pPr marL="285750" indent="-285750" algn="just" defTabSz="731520">
              <a:buFont typeface="Arial" panose="020B0604020202020204" pitchFamily="34" charset="0"/>
              <a:buChar char="•"/>
            </a:pPr>
            <a:endParaRPr lang="en-GB" sz="1280" dirty="0">
              <a:solidFill>
                <a:prstClr val="black"/>
              </a:solidFill>
              <a:latin typeface="Aptos" panose="02110004020202020204"/>
            </a:endParaRPr>
          </a:p>
          <a:p>
            <a:pPr algn="just" defTabSz="731520"/>
            <a:r>
              <a:rPr lang="en-GB" sz="1400" b="1" dirty="0">
                <a:solidFill>
                  <a:prstClr val="black"/>
                </a:solidFill>
                <a:latin typeface="Aptos" panose="02110004020202020204"/>
              </a:rPr>
              <a:t>This approach will help institutions offer timely support based on individual needs and shifts the focus to current learners and recent leavers, particularly those without a secure next step, who may be at risk of becoming NEET</a:t>
            </a:r>
          </a:p>
        </p:txBody>
      </p:sp>
    </p:spTree>
    <p:extLst>
      <p:ext uri="{BB962C8B-B14F-4D97-AF65-F5344CB8AC3E}">
        <p14:creationId xmlns:p14="http://schemas.microsoft.com/office/powerpoint/2010/main" val="11577086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20624" y="118616"/>
            <a:ext cx="1246492" cy="1246492"/>
          </a:xfrm>
          <a:custGeom>
            <a:avLst/>
            <a:gdLst/>
            <a:ahLst/>
            <a:cxnLst/>
            <a:rect l="l" t="t" r="r" b="b"/>
            <a:pathLst>
              <a:path w="1246492" h="1246492">
                <a:moveTo>
                  <a:pt x="0" y="0"/>
                </a:moveTo>
                <a:lnTo>
                  <a:pt x="1246492" y="0"/>
                </a:lnTo>
                <a:lnTo>
                  <a:pt x="1246492" y="1246493"/>
                </a:lnTo>
                <a:lnTo>
                  <a:pt x="0" y="1246493"/>
                </a:lnTo>
                <a:lnTo>
                  <a:pt x="0" y="0"/>
                </a:lnTo>
                <a:close/>
              </a:path>
            </a:pathLst>
          </a:custGeom>
          <a:blipFill>
            <a:blip r:embed="rId3"/>
            <a:stretch>
              <a:fillRect/>
            </a:stretch>
          </a:blipFill>
        </p:spPr>
        <p:txBody>
          <a:bodyPr/>
          <a:lstStyle/>
          <a:p>
            <a:endParaRPr lang="en-GB"/>
          </a:p>
        </p:txBody>
      </p:sp>
      <p:sp>
        <p:nvSpPr>
          <p:cNvPr id="3" name="Freeform 3"/>
          <p:cNvSpPr/>
          <p:nvPr/>
        </p:nvSpPr>
        <p:spPr>
          <a:xfrm>
            <a:off x="4158828" y="5992611"/>
            <a:ext cx="5458137" cy="1395273"/>
          </a:xfrm>
          <a:custGeom>
            <a:avLst/>
            <a:gdLst/>
            <a:ahLst/>
            <a:cxnLst/>
            <a:rect l="l" t="t" r="r" b="b"/>
            <a:pathLst>
              <a:path w="5458137" h="1395273">
                <a:moveTo>
                  <a:pt x="0" y="0"/>
                </a:moveTo>
                <a:lnTo>
                  <a:pt x="5458137" y="0"/>
                </a:lnTo>
                <a:lnTo>
                  <a:pt x="5458137" y="1395272"/>
                </a:lnTo>
                <a:lnTo>
                  <a:pt x="0" y="1395272"/>
                </a:lnTo>
                <a:lnTo>
                  <a:pt x="0" y="0"/>
                </a:lnTo>
                <a:close/>
              </a:path>
            </a:pathLst>
          </a:custGeom>
          <a:blipFill>
            <a:blip r:embed="rId4"/>
            <a:stretch>
              <a:fillRect l="-389" t="-26154" r="-389"/>
            </a:stretch>
          </a:blipFill>
        </p:spPr>
        <p:txBody>
          <a:bodyPr/>
          <a:lstStyle/>
          <a:p>
            <a:endParaRPr lang="en-GB"/>
          </a:p>
        </p:txBody>
      </p:sp>
      <p:sp>
        <p:nvSpPr>
          <p:cNvPr id="5" name="TextBox 5"/>
          <p:cNvSpPr txBox="1"/>
          <p:nvPr/>
        </p:nvSpPr>
        <p:spPr>
          <a:xfrm>
            <a:off x="2000165" y="349336"/>
            <a:ext cx="4053794" cy="852413"/>
          </a:xfrm>
          <a:prstGeom prst="rect">
            <a:avLst/>
          </a:prstGeom>
        </p:spPr>
        <p:txBody>
          <a:bodyPr wrap="square" lIns="0" tIns="0" rIns="0" bIns="0" rtlCol="0" anchor="t">
            <a:spAutoFit/>
          </a:bodyPr>
          <a:lstStyle/>
          <a:p>
            <a:pPr>
              <a:lnSpc>
                <a:spcPts val="3499"/>
              </a:lnSpc>
            </a:pPr>
            <a:r>
              <a:rPr lang="en-US" sz="2450" b="1" dirty="0">
                <a:solidFill>
                  <a:srgbClr val="00A8A7"/>
                </a:solidFill>
                <a:latin typeface="Lato"/>
                <a:ea typeface="Lato"/>
                <a:cs typeface="Lato"/>
              </a:rPr>
              <a:t>Support Available Learner Records &amp; Reporting  </a:t>
            </a:r>
          </a:p>
        </p:txBody>
      </p:sp>
      <p:sp>
        <p:nvSpPr>
          <p:cNvPr id="9" name="Freeform 7">
            <a:extLst>
              <a:ext uri="{FF2B5EF4-FFF2-40B4-BE49-F238E27FC236}">
                <a16:creationId xmlns:a16="http://schemas.microsoft.com/office/drawing/2014/main" id="{25A1E792-33FA-B7B1-035C-4697E17B0D3B}"/>
              </a:ext>
            </a:extLst>
          </p:cNvPr>
          <p:cNvSpPr/>
          <p:nvPr/>
        </p:nvSpPr>
        <p:spPr>
          <a:xfrm>
            <a:off x="7484642" y="6326769"/>
            <a:ext cx="2222670" cy="569580"/>
          </a:xfrm>
          <a:custGeom>
            <a:avLst/>
            <a:gdLst/>
            <a:ahLst/>
            <a:cxnLst/>
            <a:rect l="l" t="t" r="r" b="b"/>
            <a:pathLst>
              <a:path w="2222670" h="569580">
                <a:moveTo>
                  <a:pt x="0" y="0"/>
                </a:moveTo>
                <a:lnTo>
                  <a:pt x="2222670" y="0"/>
                </a:lnTo>
                <a:lnTo>
                  <a:pt x="2222670" y="569580"/>
                </a:lnTo>
                <a:lnTo>
                  <a:pt x="0" y="569580"/>
                </a:lnTo>
                <a:lnTo>
                  <a:pt x="0" y="0"/>
                </a:lnTo>
                <a:close/>
              </a:path>
            </a:pathLst>
          </a:custGeom>
          <a:blipFill>
            <a:blip r:embed="rId5"/>
            <a:stretch>
              <a:fillRect l="-3634" t="-51090" r="-1823" b="-40205"/>
            </a:stretch>
          </a:blipFill>
        </p:spPr>
        <p:txBody>
          <a:bodyPr/>
          <a:lstStyle/>
          <a:p>
            <a:endParaRPr lang="en-GB"/>
          </a:p>
        </p:txBody>
      </p:sp>
      <p:pic>
        <p:nvPicPr>
          <p:cNvPr id="7" name="Picture 6">
            <a:extLst>
              <a:ext uri="{FF2B5EF4-FFF2-40B4-BE49-F238E27FC236}">
                <a16:creationId xmlns:a16="http://schemas.microsoft.com/office/drawing/2014/main" id="{63D00A9D-7F81-4997-EA9F-49FF8A050EDD}"/>
              </a:ext>
            </a:extLst>
          </p:cNvPr>
          <p:cNvPicPr>
            <a:picLocks noChangeAspect="1"/>
          </p:cNvPicPr>
          <p:nvPr/>
        </p:nvPicPr>
        <p:blipFill>
          <a:blip r:embed="rId6"/>
          <a:stretch>
            <a:fillRect/>
          </a:stretch>
        </p:blipFill>
        <p:spPr>
          <a:xfrm>
            <a:off x="220624" y="1576574"/>
            <a:ext cx="4424102" cy="2259731"/>
          </a:xfrm>
          <a:prstGeom prst="rect">
            <a:avLst/>
          </a:prstGeom>
        </p:spPr>
      </p:pic>
      <p:pic>
        <p:nvPicPr>
          <p:cNvPr id="12" name="Picture 11">
            <a:extLst>
              <a:ext uri="{FF2B5EF4-FFF2-40B4-BE49-F238E27FC236}">
                <a16:creationId xmlns:a16="http://schemas.microsoft.com/office/drawing/2014/main" id="{E8E1BCA1-27FC-7A07-3F4B-50C21270F784}"/>
              </a:ext>
            </a:extLst>
          </p:cNvPr>
          <p:cNvPicPr>
            <a:picLocks noChangeAspect="1"/>
          </p:cNvPicPr>
          <p:nvPr/>
        </p:nvPicPr>
        <p:blipFill>
          <a:blip r:embed="rId7"/>
          <a:srcRect r="33388"/>
          <a:stretch/>
        </p:blipFill>
        <p:spPr>
          <a:xfrm>
            <a:off x="525518" y="4127400"/>
            <a:ext cx="4252493" cy="2768949"/>
          </a:xfrm>
          <a:prstGeom prst="rect">
            <a:avLst/>
          </a:prstGeom>
        </p:spPr>
      </p:pic>
      <p:pic>
        <p:nvPicPr>
          <p:cNvPr id="10" name="Picture 9">
            <a:extLst>
              <a:ext uri="{FF2B5EF4-FFF2-40B4-BE49-F238E27FC236}">
                <a16:creationId xmlns:a16="http://schemas.microsoft.com/office/drawing/2014/main" id="{2BD3CF6F-E3C8-AAC7-5FBC-4D49C6F0DD7B}"/>
              </a:ext>
            </a:extLst>
          </p:cNvPr>
          <p:cNvPicPr>
            <a:picLocks noChangeAspect="1"/>
          </p:cNvPicPr>
          <p:nvPr/>
        </p:nvPicPr>
        <p:blipFill>
          <a:blip r:embed="rId8"/>
          <a:stretch>
            <a:fillRect/>
          </a:stretch>
        </p:blipFill>
        <p:spPr>
          <a:xfrm>
            <a:off x="4778011" y="1660303"/>
            <a:ext cx="4493040" cy="2092272"/>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F0664-72D3-6270-2F5E-1BAF727EF65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447160A-41A8-30F8-D8C0-0A9179B26064}"/>
              </a:ext>
            </a:extLst>
          </p:cNvPr>
          <p:cNvSpPr txBox="1"/>
          <p:nvPr/>
        </p:nvSpPr>
        <p:spPr>
          <a:xfrm>
            <a:off x="279060" y="1570672"/>
            <a:ext cx="8038011" cy="4118050"/>
          </a:xfrm>
          <a:prstGeom prst="rect">
            <a:avLst/>
          </a:prstGeom>
          <a:noFill/>
        </p:spPr>
        <p:txBody>
          <a:bodyPr wrap="square" lIns="73152" tIns="36576" rIns="73152" bIns="36576" rtlCol="0" anchor="t">
            <a:spAutoFit/>
          </a:bodyPr>
          <a:lstStyle/>
          <a:p>
            <a:r>
              <a:rPr lang="en-GB" sz="2000" b="1" dirty="0">
                <a:solidFill>
                  <a:srgbClr val="00A9A9"/>
                </a:solidFill>
              </a:rPr>
              <a:t>ENGAGEMENT OF PARENTS AND CARERS</a:t>
            </a:r>
          </a:p>
          <a:p>
            <a:endParaRPr lang="en-GB" sz="1440" dirty="0"/>
          </a:p>
          <a:p>
            <a:endParaRPr lang="en-GB" sz="1440" dirty="0"/>
          </a:p>
          <a:p>
            <a:pPr algn="just"/>
            <a:r>
              <a:rPr lang="en-GB" sz="1440" b="1" dirty="0"/>
              <a:t>Parents and carers continue to play a significant role in the decision-making of their children, but they often struggle to feel confident or knowledgeable enough to fully embrace this role</a:t>
            </a:r>
            <a:r>
              <a:rPr lang="en-GB" sz="1440" dirty="0"/>
              <a:t>. Many rely on their own personal experiences or the knowledge of their social networks. It is crucial that young people receive consistent guidance about their future choices from both their educational institution and their home. </a:t>
            </a:r>
          </a:p>
          <a:p>
            <a:pPr algn="just"/>
            <a:endParaRPr lang="en-GB" sz="1600" b="1" dirty="0"/>
          </a:p>
          <a:p>
            <a:pPr algn="just"/>
            <a:r>
              <a:rPr lang="en-GB" sz="1600" b="1" dirty="0"/>
              <a:t>The benchmarks have been updated to strengthen the relationship between careers programs and parents and carers. </a:t>
            </a:r>
          </a:p>
          <a:p>
            <a:pPr marL="285750" indent="-285750" algn="just">
              <a:buFont typeface="Arial" panose="020B0604020202020204" pitchFamily="34" charset="0"/>
              <a:buChar char="•"/>
            </a:pPr>
            <a:r>
              <a:rPr lang="en-GB" sz="1600" dirty="0"/>
              <a:t>Engagement with parents and carers is now included in Benchmark 1 as part of the strategic planning of careers programs. </a:t>
            </a:r>
          </a:p>
          <a:p>
            <a:pPr marL="285750" indent="-285750" algn="just">
              <a:buFont typeface="Arial" panose="020B0604020202020204" pitchFamily="34" charset="0"/>
              <a:buChar char="•"/>
            </a:pPr>
            <a:r>
              <a:rPr lang="en-GB" sz="1600" dirty="0"/>
              <a:t>An emphasis on not only sharing information about education and career options with parents and carers </a:t>
            </a:r>
          </a:p>
          <a:p>
            <a:pPr marL="285750" indent="-285750" algn="just">
              <a:buFont typeface="Arial" panose="020B0604020202020204" pitchFamily="34" charset="0"/>
              <a:buChar char="•"/>
            </a:pPr>
            <a:r>
              <a:rPr lang="en-GB" sz="1600" dirty="0"/>
              <a:t>Also supporting them in accessing and utilising this information in conversations with their children.</a:t>
            </a:r>
          </a:p>
        </p:txBody>
      </p:sp>
    </p:spTree>
    <p:extLst>
      <p:ext uri="{BB962C8B-B14F-4D97-AF65-F5344CB8AC3E}">
        <p14:creationId xmlns:p14="http://schemas.microsoft.com/office/powerpoint/2010/main" val="10495923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B071DB-3D32-3D05-4921-608C4CB1D3D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721CC79-C7D6-9F58-BE2C-322EC416A780}"/>
              </a:ext>
            </a:extLst>
          </p:cNvPr>
          <p:cNvSpPr/>
          <p:nvPr/>
        </p:nvSpPr>
        <p:spPr>
          <a:xfrm>
            <a:off x="-265053" y="1422196"/>
            <a:ext cx="4413965" cy="6046960"/>
          </a:xfrm>
          <a:custGeom>
            <a:avLst/>
            <a:gdLst/>
            <a:ahLst/>
            <a:cxnLst/>
            <a:rect l="l" t="t" r="r" b="b"/>
            <a:pathLst>
              <a:path w="4413965" h="6046960">
                <a:moveTo>
                  <a:pt x="0" y="0"/>
                </a:moveTo>
                <a:lnTo>
                  <a:pt x="4413965" y="0"/>
                </a:lnTo>
                <a:lnTo>
                  <a:pt x="4413965" y="6046960"/>
                </a:lnTo>
                <a:lnTo>
                  <a:pt x="0" y="6046960"/>
                </a:lnTo>
                <a:lnTo>
                  <a:pt x="0" y="0"/>
                </a:lnTo>
                <a:close/>
              </a:path>
            </a:pathLst>
          </a:custGeom>
          <a:blipFill>
            <a:blip r:embed="rId2">
              <a:alphaModFix amt="20999"/>
            </a:blip>
            <a:stretch>
              <a:fillRect l="-19745" t="-15515" r="-288050" b="-1335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3" name="Freeform 3">
            <a:extLst>
              <a:ext uri="{FF2B5EF4-FFF2-40B4-BE49-F238E27FC236}">
                <a16:creationId xmlns:a16="http://schemas.microsoft.com/office/drawing/2014/main" id="{AFE40232-4C89-B93A-5177-C155DDAD4D54}"/>
              </a:ext>
            </a:extLst>
          </p:cNvPr>
          <p:cNvSpPr/>
          <p:nvPr/>
        </p:nvSpPr>
        <p:spPr>
          <a:xfrm>
            <a:off x="220624" y="118616"/>
            <a:ext cx="1246492" cy="1246492"/>
          </a:xfrm>
          <a:custGeom>
            <a:avLst/>
            <a:gdLst/>
            <a:ahLst/>
            <a:cxnLst/>
            <a:rect l="l" t="t" r="r" b="b"/>
            <a:pathLst>
              <a:path w="1246492" h="1246492">
                <a:moveTo>
                  <a:pt x="0" y="0"/>
                </a:moveTo>
                <a:lnTo>
                  <a:pt x="1246492" y="0"/>
                </a:lnTo>
                <a:lnTo>
                  <a:pt x="1246492" y="1246493"/>
                </a:lnTo>
                <a:lnTo>
                  <a:pt x="0" y="1246493"/>
                </a:lnTo>
                <a:lnTo>
                  <a:pt x="0" y="0"/>
                </a:lnTo>
                <a:close/>
              </a:path>
            </a:pathLst>
          </a:custGeom>
          <a:blipFill>
            <a:blip r:embed="rId3"/>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4" name="Freeform 4">
            <a:extLst>
              <a:ext uri="{FF2B5EF4-FFF2-40B4-BE49-F238E27FC236}">
                <a16:creationId xmlns:a16="http://schemas.microsoft.com/office/drawing/2014/main" id="{C619B166-B4D8-B80A-CEB4-68DD87CF4C6F}"/>
              </a:ext>
            </a:extLst>
          </p:cNvPr>
          <p:cNvSpPr/>
          <p:nvPr/>
        </p:nvSpPr>
        <p:spPr>
          <a:xfrm>
            <a:off x="4295463" y="5886044"/>
            <a:ext cx="5458137" cy="1395273"/>
          </a:xfrm>
          <a:custGeom>
            <a:avLst/>
            <a:gdLst/>
            <a:ahLst/>
            <a:cxnLst/>
            <a:rect l="l" t="t" r="r" b="b"/>
            <a:pathLst>
              <a:path w="5458137" h="1395273">
                <a:moveTo>
                  <a:pt x="0" y="0"/>
                </a:moveTo>
                <a:lnTo>
                  <a:pt x="5458137" y="0"/>
                </a:lnTo>
                <a:lnTo>
                  <a:pt x="5458137" y="1395272"/>
                </a:lnTo>
                <a:lnTo>
                  <a:pt x="0" y="1395272"/>
                </a:lnTo>
                <a:lnTo>
                  <a:pt x="0" y="0"/>
                </a:lnTo>
                <a:close/>
              </a:path>
            </a:pathLst>
          </a:custGeom>
          <a:blipFill>
            <a:blip r:embed="rId4"/>
            <a:stretch>
              <a:fillRect l="-389" t="-26154" r="-389"/>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6" name="TextBox 6">
            <a:extLst>
              <a:ext uri="{FF2B5EF4-FFF2-40B4-BE49-F238E27FC236}">
                <a16:creationId xmlns:a16="http://schemas.microsoft.com/office/drawing/2014/main" id="{74406706-7624-9DE2-7718-F46FE8CEC225}"/>
              </a:ext>
            </a:extLst>
          </p:cNvPr>
          <p:cNvSpPr txBox="1"/>
          <p:nvPr/>
        </p:nvSpPr>
        <p:spPr>
          <a:xfrm>
            <a:off x="1732186" y="401808"/>
            <a:ext cx="3953911" cy="448841"/>
          </a:xfrm>
          <a:prstGeom prst="rect">
            <a:avLst/>
          </a:prstGeom>
        </p:spPr>
        <p:txBody>
          <a:bodyPr wrap="square" lIns="0" tIns="0" rIns="0" bIns="0" rtlCol="0" anchor="t">
            <a:spAutoFit/>
          </a:bodyPr>
          <a:lstStyle/>
          <a:p>
            <a:pPr marL="0" marR="0" lvl="0" indent="0" algn="l" defTabSz="914400" rtl="0" eaLnBrk="1" fontAlgn="auto" latinLnBrk="0" hangingPunct="1">
              <a:lnSpc>
                <a:spcPts val="3499"/>
              </a:lnSpc>
              <a:spcBef>
                <a:spcPts val="0"/>
              </a:spcBef>
              <a:spcAft>
                <a:spcPts val="0"/>
              </a:spcAft>
              <a:buClrTx/>
              <a:buSzTx/>
              <a:buFontTx/>
              <a:buNone/>
              <a:tabLst/>
              <a:defRPr/>
            </a:pPr>
            <a:r>
              <a:rPr lang="en-US" sz="3200" b="1" dirty="0">
                <a:solidFill>
                  <a:srgbClr val="00A8A7"/>
                </a:solidFill>
                <a:latin typeface="Lato"/>
                <a:ea typeface="Lato"/>
                <a:cs typeface="Lato"/>
              </a:rPr>
              <a:t>Careers Hub Support</a:t>
            </a:r>
            <a:endParaRPr kumimoji="0" lang="en-US" sz="3200" b="1" i="0" u="none" strike="noStrike" kern="1200" cap="none" spc="0" normalizeH="0" baseline="0" noProof="0" dirty="0">
              <a:ln>
                <a:noFill/>
              </a:ln>
              <a:solidFill>
                <a:srgbClr val="00A8A7"/>
              </a:solidFill>
              <a:effectLst/>
              <a:uLnTx/>
              <a:uFillTx/>
              <a:latin typeface="Lato"/>
              <a:ea typeface="Lato"/>
              <a:cs typeface="Lato"/>
            </a:endParaRPr>
          </a:p>
        </p:txBody>
      </p:sp>
      <p:sp>
        <p:nvSpPr>
          <p:cNvPr id="8" name="Freeform 7">
            <a:extLst>
              <a:ext uri="{FF2B5EF4-FFF2-40B4-BE49-F238E27FC236}">
                <a16:creationId xmlns:a16="http://schemas.microsoft.com/office/drawing/2014/main" id="{2996C283-576E-ADE0-C000-DC6656BB8E83}"/>
              </a:ext>
            </a:extLst>
          </p:cNvPr>
          <p:cNvSpPr/>
          <p:nvPr/>
        </p:nvSpPr>
        <p:spPr>
          <a:xfrm>
            <a:off x="7530930" y="6326769"/>
            <a:ext cx="2222670" cy="569580"/>
          </a:xfrm>
          <a:custGeom>
            <a:avLst/>
            <a:gdLst/>
            <a:ahLst/>
            <a:cxnLst/>
            <a:rect l="l" t="t" r="r" b="b"/>
            <a:pathLst>
              <a:path w="2222670" h="569580">
                <a:moveTo>
                  <a:pt x="0" y="0"/>
                </a:moveTo>
                <a:lnTo>
                  <a:pt x="2222670" y="0"/>
                </a:lnTo>
                <a:lnTo>
                  <a:pt x="2222670" y="569580"/>
                </a:lnTo>
                <a:lnTo>
                  <a:pt x="0" y="569580"/>
                </a:lnTo>
                <a:lnTo>
                  <a:pt x="0" y="0"/>
                </a:lnTo>
                <a:close/>
              </a:path>
            </a:pathLst>
          </a:custGeom>
          <a:blipFill>
            <a:blip r:embed="rId5"/>
            <a:stretch>
              <a:fillRect l="-3634" t="-51090" r="-1823" b="-40205"/>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sp>
        <p:nvSpPr>
          <p:cNvPr id="7" name="TextBox 6">
            <a:extLst>
              <a:ext uri="{FF2B5EF4-FFF2-40B4-BE49-F238E27FC236}">
                <a16:creationId xmlns:a16="http://schemas.microsoft.com/office/drawing/2014/main" id="{6074C5B3-503E-145E-581E-AFAF18F7C3FD}"/>
              </a:ext>
            </a:extLst>
          </p:cNvPr>
          <p:cNvSpPr txBox="1"/>
          <p:nvPr/>
        </p:nvSpPr>
        <p:spPr>
          <a:xfrm>
            <a:off x="3445252" y="5579331"/>
            <a:ext cx="4824249" cy="923330"/>
          </a:xfrm>
          <a:prstGeom prst="rect">
            <a:avLst/>
          </a:prstGeom>
          <a:noFill/>
        </p:spPr>
        <p:txBody>
          <a:bodyPr wrap="square" rtlCol="0">
            <a:spAutoFit/>
          </a:bodyPr>
          <a:lstStyle/>
          <a:p>
            <a:r>
              <a:rPr lang="en-GB" dirty="0"/>
              <a:t>Parental Engagement Modules</a:t>
            </a:r>
          </a:p>
          <a:p>
            <a:endParaRPr lang="en-GB" dirty="0"/>
          </a:p>
          <a:p>
            <a:r>
              <a:rPr lang="en-GB" dirty="0"/>
              <a:t>Using the Talking Futures resource  </a:t>
            </a:r>
          </a:p>
        </p:txBody>
      </p:sp>
      <p:sp>
        <p:nvSpPr>
          <p:cNvPr id="10" name="TextBox 9">
            <a:extLst>
              <a:ext uri="{FF2B5EF4-FFF2-40B4-BE49-F238E27FC236}">
                <a16:creationId xmlns:a16="http://schemas.microsoft.com/office/drawing/2014/main" id="{DAEDA63B-E546-2EFE-C305-9A9CE99B964E}"/>
              </a:ext>
            </a:extLst>
          </p:cNvPr>
          <p:cNvSpPr txBox="1"/>
          <p:nvPr/>
        </p:nvSpPr>
        <p:spPr>
          <a:xfrm>
            <a:off x="3857297" y="1277074"/>
            <a:ext cx="5593344" cy="2677656"/>
          </a:xfrm>
          <a:prstGeom prst="rect">
            <a:avLst/>
          </a:prstGeom>
          <a:noFill/>
        </p:spPr>
        <p:txBody>
          <a:bodyPr wrap="square">
            <a:spAutoFit/>
          </a:bodyPr>
          <a:lstStyle/>
          <a:p>
            <a:pPr algn="ctr"/>
            <a:endParaRPr lang="en-GB" sz="2400" b="1" dirty="0">
              <a:solidFill>
                <a:srgbClr val="00A8A8"/>
              </a:solidFill>
            </a:endParaRPr>
          </a:p>
          <a:p>
            <a:pPr algn="ctr"/>
            <a:r>
              <a:rPr lang="en-GB" sz="2400" b="1" dirty="0">
                <a:solidFill>
                  <a:srgbClr val="00A8A8"/>
                </a:solidFill>
              </a:rPr>
              <a:t> Parents and Carers are a key influence, and we want to help equip Career Leaders to support them. Ensuring that influence is well informed and that it contributes in a positive way to what your programme is looking to achieve.</a:t>
            </a:r>
          </a:p>
        </p:txBody>
      </p:sp>
    </p:spTree>
    <p:extLst>
      <p:ext uri="{BB962C8B-B14F-4D97-AF65-F5344CB8AC3E}">
        <p14:creationId xmlns:p14="http://schemas.microsoft.com/office/powerpoint/2010/main" val="18908217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6B5281E-D16F-DEBD-6491-791C4C002434}"/>
              </a:ext>
            </a:extLst>
          </p:cNvPr>
          <p:cNvPicPr>
            <a:picLocks noChangeAspect="1"/>
          </p:cNvPicPr>
          <p:nvPr/>
        </p:nvPicPr>
        <p:blipFill>
          <a:blip r:embed="rId3"/>
          <a:stretch>
            <a:fillRect/>
          </a:stretch>
        </p:blipFill>
        <p:spPr>
          <a:xfrm>
            <a:off x="504497" y="668015"/>
            <a:ext cx="6432331" cy="2868941"/>
          </a:xfrm>
          <a:prstGeom prst="rect">
            <a:avLst/>
          </a:prstGeom>
        </p:spPr>
      </p:pic>
      <p:pic>
        <p:nvPicPr>
          <p:cNvPr id="5" name="Picture 4">
            <a:extLst>
              <a:ext uri="{FF2B5EF4-FFF2-40B4-BE49-F238E27FC236}">
                <a16:creationId xmlns:a16="http://schemas.microsoft.com/office/drawing/2014/main" id="{3AC5F891-52DC-7A85-1CF8-166698022657}"/>
              </a:ext>
            </a:extLst>
          </p:cNvPr>
          <p:cNvPicPr>
            <a:picLocks noChangeAspect="1"/>
          </p:cNvPicPr>
          <p:nvPr/>
        </p:nvPicPr>
        <p:blipFill>
          <a:blip r:embed="rId4"/>
          <a:srcRect t="10357" r="1401"/>
          <a:stretch/>
        </p:blipFill>
        <p:spPr>
          <a:xfrm>
            <a:off x="1460936" y="3536956"/>
            <a:ext cx="7998373" cy="3241720"/>
          </a:xfrm>
          <a:prstGeom prst="rect">
            <a:avLst/>
          </a:prstGeom>
        </p:spPr>
      </p:pic>
    </p:spTree>
    <p:extLst>
      <p:ext uri="{BB962C8B-B14F-4D97-AF65-F5344CB8AC3E}">
        <p14:creationId xmlns:p14="http://schemas.microsoft.com/office/powerpoint/2010/main" val="26830534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257991" y="118615"/>
            <a:ext cx="1246492" cy="1246492"/>
          </a:xfrm>
          <a:custGeom>
            <a:avLst/>
            <a:gdLst/>
            <a:ahLst/>
            <a:cxnLst/>
            <a:rect l="l" t="t" r="r" b="b"/>
            <a:pathLst>
              <a:path w="1246492" h="1246492">
                <a:moveTo>
                  <a:pt x="0" y="0"/>
                </a:moveTo>
                <a:lnTo>
                  <a:pt x="1246492" y="0"/>
                </a:lnTo>
                <a:lnTo>
                  <a:pt x="1246492" y="1246493"/>
                </a:lnTo>
                <a:lnTo>
                  <a:pt x="0" y="1246493"/>
                </a:lnTo>
                <a:lnTo>
                  <a:pt x="0" y="0"/>
                </a:lnTo>
                <a:close/>
              </a:path>
            </a:pathLst>
          </a:custGeom>
          <a:blipFill>
            <a:blip r:embed="rId3"/>
            <a:stretch>
              <a:fillRect/>
            </a:stretch>
          </a:blipFill>
        </p:spPr>
        <p:txBody>
          <a:bodyPr/>
          <a:lstStyle/>
          <a:p>
            <a:endParaRPr lang="en-GB"/>
          </a:p>
        </p:txBody>
      </p:sp>
      <p:sp>
        <p:nvSpPr>
          <p:cNvPr id="3" name="Freeform 3"/>
          <p:cNvSpPr/>
          <p:nvPr/>
        </p:nvSpPr>
        <p:spPr>
          <a:xfrm>
            <a:off x="4295463" y="5886044"/>
            <a:ext cx="5458137" cy="1395273"/>
          </a:xfrm>
          <a:custGeom>
            <a:avLst/>
            <a:gdLst/>
            <a:ahLst/>
            <a:cxnLst/>
            <a:rect l="l" t="t" r="r" b="b"/>
            <a:pathLst>
              <a:path w="5458137" h="1395273">
                <a:moveTo>
                  <a:pt x="0" y="0"/>
                </a:moveTo>
                <a:lnTo>
                  <a:pt x="5458137" y="0"/>
                </a:lnTo>
                <a:lnTo>
                  <a:pt x="5458137" y="1395272"/>
                </a:lnTo>
                <a:lnTo>
                  <a:pt x="0" y="1395272"/>
                </a:lnTo>
                <a:lnTo>
                  <a:pt x="0" y="0"/>
                </a:lnTo>
                <a:close/>
              </a:path>
            </a:pathLst>
          </a:custGeom>
          <a:blipFill>
            <a:blip r:embed="rId4"/>
            <a:stretch>
              <a:fillRect l="-389" t="-26154" r="-389"/>
            </a:stretch>
          </a:blipFill>
        </p:spPr>
        <p:txBody>
          <a:bodyPr/>
          <a:lstStyle/>
          <a:p>
            <a:endParaRPr lang="en-GB"/>
          </a:p>
        </p:txBody>
      </p:sp>
      <p:sp>
        <p:nvSpPr>
          <p:cNvPr id="9" name="Freeform 7">
            <a:extLst>
              <a:ext uri="{FF2B5EF4-FFF2-40B4-BE49-F238E27FC236}">
                <a16:creationId xmlns:a16="http://schemas.microsoft.com/office/drawing/2014/main" id="{25A1E792-33FA-B7B1-035C-4697E17B0D3B}"/>
              </a:ext>
            </a:extLst>
          </p:cNvPr>
          <p:cNvSpPr/>
          <p:nvPr/>
        </p:nvSpPr>
        <p:spPr>
          <a:xfrm>
            <a:off x="7484642" y="6326769"/>
            <a:ext cx="2222670" cy="569580"/>
          </a:xfrm>
          <a:custGeom>
            <a:avLst/>
            <a:gdLst/>
            <a:ahLst/>
            <a:cxnLst/>
            <a:rect l="l" t="t" r="r" b="b"/>
            <a:pathLst>
              <a:path w="2222670" h="569580">
                <a:moveTo>
                  <a:pt x="0" y="0"/>
                </a:moveTo>
                <a:lnTo>
                  <a:pt x="2222670" y="0"/>
                </a:lnTo>
                <a:lnTo>
                  <a:pt x="2222670" y="569580"/>
                </a:lnTo>
                <a:lnTo>
                  <a:pt x="0" y="569580"/>
                </a:lnTo>
                <a:lnTo>
                  <a:pt x="0" y="0"/>
                </a:lnTo>
                <a:close/>
              </a:path>
            </a:pathLst>
          </a:custGeom>
          <a:blipFill>
            <a:blip r:embed="rId5"/>
            <a:stretch>
              <a:fillRect l="-3634" t="-51090" r="-1823" b="-40205"/>
            </a:stretch>
          </a:blipFill>
        </p:spPr>
        <p:txBody>
          <a:bodyPr/>
          <a:lstStyle/>
          <a:p>
            <a:endParaRPr lang="en-GB"/>
          </a:p>
        </p:txBody>
      </p:sp>
      <p:sp>
        <p:nvSpPr>
          <p:cNvPr id="7" name="TextBox 6">
            <a:extLst>
              <a:ext uri="{FF2B5EF4-FFF2-40B4-BE49-F238E27FC236}">
                <a16:creationId xmlns:a16="http://schemas.microsoft.com/office/drawing/2014/main" id="{E51DC3FA-EFD0-7171-CC70-F0715537BD79}"/>
              </a:ext>
            </a:extLst>
          </p:cNvPr>
          <p:cNvSpPr txBox="1"/>
          <p:nvPr/>
        </p:nvSpPr>
        <p:spPr>
          <a:xfrm>
            <a:off x="409904" y="431466"/>
            <a:ext cx="4876800" cy="495905"/>
          </a:xfrm>
          <a:prstGeom prst="rect">
            <a:avLst/>
          </a:prstGeom>
          <a:noFill/>
        </p:spPr>
        <p:txBody>
          <a:bodyPr wrap="square">
            <a:spAutoFit/>
          </a:bodyPr>
          <a:lstStyle/>
          <a:p>
            <a:pPr marL="0" marR="0" lvl="0" indent="0" algn="l" defTabSz="914400" rtl="0" eaLnBrk="1" fontAlgn="auto" latinLnBrk="0" hangingPunct="1">
              <a:lnSpc>
                <a:spcPts val="3499"/>
              </a:lnSpc>
              <a:spcBef>
                <a:spcPts val="0"/>
              </a:spcBef>
              <a:spcAft>
                <a:spcPts val="0"/>
              </a:spcAft>
              <a:buClrTx/>
              <a:buSzTx/>
              <a:buFontTx/>
              <a:buNone/>
              <a:tabLst/>
              <a:defRPr/>
            </a:pPr>
            <a:r>
              <a:rPr kumimoji="0" lang="en-US" sz="2450" b="1" i="0" u="none" strike="noStrike" kern="1200" cap="none" spc="0" normalizeH="0" baseline="0" noProof="0" dirty="0">
                <a:ln>
                  <a:noFill/>
                </a:ln>
                <a:solidFill>
                  <a:srgbClr val="00A8A7"/>
                </a:solidFill>
                <a:effectLst/>
                <a:uLnTx/>
                <a:uFillTx/>
                <a:latin typeface="Lato"/>
                <a:ea typeface="Lato"/>
                <a:cs typeface="Lato"/>
              </a:rPr>
              <a:t>CEC Support Available: </a:t>
            </a:r>
          </a:p>
        </p:txBody>
      </p:sp>
      <p:sp>
        <p:nvSpPr>
          <p:cNvPr id="10" name="TextBox 9">
            <a:extLst>
              <a:ext uri="{FF2B5EF4-FFF2-40B4-BE49-F238E27FC236}">
                <a16:creationId xmlns:a16="http://schemas.microsoft.com/office/drawing/2014/main" id="{FB443A2F-6461-F438-0093-538A6C8FE3EE}"/>
              </a:ext>
            </a:extLst>
          </p:cNvPr>
          <p:cNvSpPr txBox="1"/>
          <p:nvPr/>
        </p:nvSpPr>
        <p:spPr>
          <a:xfrm>
            <a:off x="249117" y="1240221"/>
            <a:ext cx="9147131" cy="5509200"/>
          </a:xfrm>
          <a:prstGeom prst="rect">
            <a:avLst/>
          </a:prstGeom>
          <a:noFill/>
        </p:spPr>
        <p:txBody>
          <a:bodyPr wrap="square">
            <a:spAutoFit/>
          </a:bodyPr>
          <a:lstStyle/>
          <a:p>
            <a:pPr marL="0" marR="0"/>
            <a:r>
              <a:rPr lang="en-GB" dirty="0">
                <a:latin typeface="var(--artdeco-reset-typography-"/>
              </a:rPr>
              <a:t>R</a:t>
            </a:r>
            <a:r>
              <a:rPr lang="en-GB" sz="1800" dirty="0">
                <a:effectLst/>
                <a:latin typeface="var(--artdeco-reset-typography-"/>
              </a:rPr>
              <a:t>esources for this month, to help you engage parents and carers in </a:t>
            </a:r>
            <a:r>
              <a:rPr lang="en-GB" sz="1800" dirty="0">
                <a:effectLst/>
                <a:latin typeface="var(--artdeco-reset-typography-"/>
                <a:hlinkClick r:id="rId6"/>
              </a:rPr>
              <a:t>apprenticeships</a:t>
            </a:r>
            <a:r>
              <a:rPr lang="en-GB" sz="1800" dirty="0">
                <a:effectLst/>
                <a:latin typeface="var(--artdeco-reset-typography-"/>
              </a:rPr>
              <a:t> and technical education (ATE).</a:t>
            </a:r>
          </a:p>
          <a:p>
            <a:pPr marL="0" marR="0"/>
            <a:r>
              <a:rPr lang="en-GB" sz="1800" dirty="0">
                <a:effectLst/>
                <a:latin typeface="var(--artdeco-reset-typography-"/>
              </a:rPr>
              <a:t> 1️⃣ If you have 5 minutes... Get inspired by watching one of our new video resources for parents and carers to help them gain a better understanding of ATE pathways.</a:t>
            </a:r>
          </a:p>
          <a:p>
            <a:pPr marL="0" marR="0"/>
            <a:r>
              <a:rPr lang="en-GB" sz="1600" dirty="0">
                <a:effectLst/>
                <a:latin typeface="Calibri" panose="020F0502020204030204" pitchFamily="34" charset="0"/>
              </a:rPr>
              <a:t> </a:t>
            </a:r>
          </a:p>
          <a:p>
            <a:pPr marL="0" marR="0"/>
            <a:r>
              <a:rPr lang="en-GB" sz="1800" dirty="0">
                <a:effectLst/>
                <a:latin typeface="var(--artdeco-reset-typography-"/>
              </a:rPr>
              <a:t>🔗 </a:t>
            </a:r>
            <a:r>
              <a:rPr lang="en-GB" sz="1800" dirty="0">
                <a:effectLst/>
                <a:latin typeface="var(--artdeco-reset-typography-"/>
                <a:hlinkClick r:id="rId7"/>
              </a:rPr>
              <a:t>https://bit.ly/49PxbyE</a:t>
            </a:r>
            <a:endParaRPr lang="en-GB" sz="1800" dirty="0">
              <a:effectLst/>
              <a:latin typeface="var(--artdeco-reset-typography-"/>
            </a:endParaRPr>
          </a:p>
          <a:p>
            <a:pPr marL="0" marR="0"/>
            <a:r>
              <a:rPr lang="en-GB" sz="1800" dirty="0">
                <a:effectLst/>
                <a:latin typeface="var(--artdeco-reset-typography-"/>
              </a:rPr>
              <a:t> </a:t>
            </a:r>
          </a:p>
          <a:p>
            <a:pPr marL="0" marR="0"/>
            <a:r>
              <a:rPr lang="en-GB" sz="1800" dirty="0">
                <a:effectLst/>
                <a:latin typeface="var(--artdeco-reset-typography-"/>
              </a:rPr>
              <a:t>2️⃣ If you have 30 minutes... Read the accompanying guide to our new videos and consider how you could embed these resources into </a:t>
            </a:r>
            <a:r>
              <a:rPr lang="en-GB" sz="1800" dirty="0" err="1">
                <a:effectLst/>
                <a:latin typeface="var(--artdeco-reset-typography-"/>
                <a:hlinkClick r:id="rId8"/>
              </a:rPr>
              <a:t>NationalApprenticeshipWeek</a:t>
            </a:r>
            <a:r>
              <a:rPr lang="en-GB" sz="1800" dirty="0">
                <a:effectLst/>
                <a:latin typeface="var(--artdeco-reset-typography-"/>
              </a:rPr>
              <a:t> and beyond.</a:t>
            </a:r>
          </a:p>
          <a:p>
            <a:pPr marL="0" marR="0"/>
            <a:r>
              <a:rPr lang="en-GB" sz="1600" dirty="0">
                <a:effectLst/>
                <a:latin typeface="Calibri" panose="020F0502020204030204" pitchFamily="34" charset="0"/>
              </a:rPr>
              <a:t> </a:t>
            </a:r>
          </a:p>
          <a:p>
            <a:pPr marL="0" marR="0"/>
            <a:r>
              <a:rPr lang="en-GB" sz="1800" dirty="0">
                <a:effectLst/>
                <a:latin typeface="var(--artdeco-reset-typography-"/>
              </a:rPr>
              <a:t>🔗 </a:t>
            </a:r>
            <a:r>
              <a:rPr lang="en-GB" sz="1800" dirty="0">
                <a:effectLst/>
                <a:latin typeface="var(--artdeco-reset-typography-"/>
                <a:hlinkClick r:id="rId9"/>
              </a:rPr>
              <a:t>https://bit.ly/3P7W4fM</a:t>
            </a:r>
            <a:endParaRPr lang="en-GB" sz="1800" dirty="0">
              <a:effectLst/>
              <a:latin typeface="var(--artdeco-reset-typography-"/>
            </a:endParaRPr>
          </a:p>
          <a:p>
            <a:pPr marL="0" marR="0"/>
            <a:r>
              <a:rPr lang="en-GB" sz="1800" dirty="0">
                <a:effectLst/>
                <a:latin typeface="var(--artdeco-reset-typography-"/>
              </a:rPr>
              <a:t> </a:t>
            </a:r>
          </a:p>
          <a:p>
            <a:pPr marL="0" marR="0"/>
            <a:r>
              <a:rPr lang="en-GB" sz="1800" dirty="0">
                <a:effectLst/>
                <a:latin typeface="var(--artdeco-reset-typography-"/>
              </a:rPr>
              <a:t>3️⃣ If you have more than one hour... Consider what parents need to know, understand and be able to do to support their child at each stage of their careers learning journey and use one of our parent/carer journey templates to help you map out the available support.</a:t>
            </a:r>
          </a:p>
          <a:p>
            <a:pPr marL="0" marR="0"/>
            <a:r>
              <a:rPr lang="en-GB" sz="1600" dirty="0">
                <a:effectLst/>
                <a:latin typeface="Calibri" panose="020F0502020204030204" pitchFamily="34" charset="0"/>
              </a:rPr>
              <a:t> </a:t>
            </a:r>
          </a:p>
          <a:p>
            <a:pPr marL="0" marR="0"/>
            <a:r>
              <a:rPr lang="en-GB" sz="1800" dirty="0">
                <a:effectLst/>
                <a:latin typeface="var(--artdeco-reset-typography-"/>
              </a:rPr>
              <a:t>🔗 </a:t>
            </a:r>
            <a:r>
              <a:rPr lang="en-GB" sz="1800" dirty="0">
                <a:effectLst/>
                <a:latin typeface="var(--artdeco-reset-typography-"/>
                <a:hlinkClick r:id="rId10"/>
              </a:rPr>
              <a:t>https://bit.ly/407ohIL</a:t>
            </a:r>
            <a:endParaRPr lang="en-GB" sz="1800" dirty="0">
              <a:effectLst/>
              <a:latin typeface="var(--artdeco-reset-typography-"/>
            </a:endParaRPr>
          </a:p>
          <a:p>
            <a:pPr marL="0" marR="0"/>
            <a:r>
              <a:rPr lang="en-GB" sz="1800" dirty="0">
                <a:effectLst/>
                <a:latin typeface="var(--artdeco-reset-typography-"/>
              </a:rPr>
              <a:t> </a:t>
            </a:r>
          </a:p>
          <a:p>
            <a:pPr marL="0" marR="0"/>
            <a:endParaRPr lang="en-GB" sz="1800" dirty="0">
              <a:effectLst/>
              <a:latin typeface="var(--artdeco-reset-typography-"/>
            </a:endParaRPr>
          </a:p>
          <a:p>
            <a:pPr marL="0" marR="0"/>
            <a:r>
              <a:rPr lang="en-GB" sz="1600" dirty="0">
                <a:effectLst/>
                <a:latin typeface="Calibri" panose="020F0502020204030204" pitchFamily="34" charset="0"/>
              </a:rPr>
              <a:t>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E8843-5136-049B-5AA9-DBCAEB271F54}"/>
              </a:ext>
            </a:extLst>
          </p:cNvPr>
          <p:cNvSpPr txBox="1">
            <a:spLocks/>
          </p:cNvSpPr>
          <p:nvPr/>
        </p:nvSpPr>
        <p:spPr>
          <a:xfrm>
            <a:off x="194486" y="465788"/>
            <a:ext cx="6765378" cy="45875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731520"/>
            <a:r>
              <a:rPr lang="en-GB" sz="2240" b="1" dirty="0">
                <a:solidFill>
                  <a:srgbClr val="008080"/>
                </a:solidFill>
                <a:latin typeface="Lato" panose="020F0502020204030203" pitchFamily="34" charset="0"/>
                <a:ea typeface="Lato" panose="020F0502020204030203" pitchFamily="34" charset="0"/>
                <a:cs typeface="Lato" panose="020F0502020204030203" pitchFamily="34" charset="0"/>
              </a:rPr>
              <a:t>The Careers &amp; Enterprise Academy</a:t>
            </a:r>
          </a:p>
        </p:txBody>
      </p:sp>
      <p:sp>
        <p:nvSpPr>
          <p:cNvPr id="3" name="Content Placeholder 2">
            <a:extLst>
              <a:ext uri="{FF2B5EF4-FFF2-40B4-BE49-F238E27FC236}">
                <a16:creationId xmlns:a16="http://schemas.microsoft.com/office/drawing/2014/main" id="{E3FFB5BD-9CA7-EBF9-5150-897FE9F186B2}"/>
              </a:ext>
            </a:extLst>
          </p:cNvPr>
          <p:cNvSpPr txBox="1">
            <a:spLocks/>
          </p:cNvSpPr>
          <p:nvPr/>
        </p:nvSpPr>
        <p:spPr>
          <a:xfrm>
            <a:off x="194485" y="1031098"/>
            <a:ext cx="8066645" cy="5075412"/>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731520">
              <a:lnSpc>
                <a:spcPct val="120000"/>
              </a:lnSpc>
              <a:spcBef>
                <a:spcPts val="800"/>
              </a:spcBef>
              <a:buNone/>
            </a:pPr>
            <a:r>
              <a:rPr lang="en-GB" sz="1400" dirty="0">
                <a:solidFill>
                  <a:prstClr val="black"/>
                </a:solidFill>
                <a:latin typeface="Lato" panose="020F0502020204030203" pitchFamily="34" charset="0"/>
                <a:ea typeface="Lato" panose="020F0502020204030203" pitchFamily="34" charset="0"/>
                <a:cs typeface="Lato" panose="020F0502020204030203" pitchFamily="34" charset="0"/>
              </a:rPr>
              <a:t>This new and improved digital platform is for Career Leaders and all those who work with them to plan and deliver strategic, progressive career programmes. </a:t>
            </a:r>
          </a:p>
          <a:p>
            <a:pPr marL="182880" indent="-182880" defTabSz="731520">
              <a:lnSpc>
                <a:spcPct val="120000"/>
              </a:lnSpc>
              <a:spcBef>
                <a:spcPts val="800"/>
              </a:spcBef>
            </a:pPr>
            <a:r>
              <a:rPr lang="en-GB" sz="1400" b="1" dirty="0">
                <a:solidFill>
                  <a:srgbClr val="008080"/>
                </a:solidFill>
                <a:latin typeface="Lato" panose="020F0502020204030203" pitchFamily="34" charset="0"/>
                <a:ea typeface="Lato" panose="020F0502020204030203" pitchFamily="34" charset="0"/>
                <a:cs typeface="Lato" panose="020F0502020204030203" pitchFamily="34" charset="0"/>
              </a:rPr>
              <a:t>For Careers Leaders</a:t>
            </a:r>
            <a:r>
              <a:rPr lang="en-GB" sz="1400" dirty="0">
                <a:solidFill>
                  <a:prstClr val="black"/>
                </a:solidFill>
                <a:latin typeface="Lato" panose="020F0502020204030203" pitchFamily="34" charset="0"/>
                <a:ea typeface="Lato" panose="020F0502020204030203" pitchFamily="34" charset="0"/>
                <a:cs typeface="Lato" panose="020F0502020204030203" pitchFamily="34" charset="0"/>
              </a:rPr>
              <a:t>, bespoke learning content is available to build foundational knowledge, then develop deeper skills including learning how to effectively engage parents/carers and using our digital tools to drive impact </a:t>
            </a:r>
          </a:p>
          <a:p>
            <a:pPr marL="182880" indent="-182880" defTabSz="731520">
              <a:lnSpc>
                <a:spcPct val="120000"/>
              </a:lnSpc>
              <a:spcBef>
                <a:spcPts val="800"/>
              </a:spcBef>
            </a:pPr>
            <a:r>
              <a:rPr lang="en-GB" sz="1400" b="1" dirty="0">
                <a:solidFill>
                  <a:srgbClr val="008080"/>
                </a:solidFill>
                <a:latin typeface="Lato" panose="020F0502020204030203" pitchFamily="34" charset="0"/>
                <a:ea typeface="Lato" panose="020F0502020204030203" pitchFamily="34" charset="0"/>
                <a:cs typeface="Lato" panose="020F0502020204030203" pitchFamily="34" charset="0"/>
              </a:rPr>
              <a:t>For Education Leaders, Governors, SENCOs or the wider teaching workforce</a:t>
            </a:r>
            <a:r>
              <a:rPr lang="en-GB" sz="1400" dirty="0">
                <a:solidFill>
                  <a:prstClr val="black"/>
                </a:solidFill>
                <a:latin typeface="Lato" panose="020F0502020204030203" pitchFamily="34" charset="0"/>
                <a:ea typeface="Lato" panose="020F0502020204030203" pitchFamily="34" charset="0"/>
                <a:cs typeface="Lato" panose="020F0502020204030203" pitchFamily="34" charset="0"/>
              </a:rPr>
              <a:t>, tailored content is available to help everyone effectively play their part in helping young people find their best next step </a:t>
            </a:r>
          </a:p>
          <a:p>
            <a:pPr marL="182880" indent="-182880" defTabSz="731520">
              <a:lnSpc>
                <a:spcPct val="120000"/>
              </a:lnSpc>
              <a:spcBef>
                <a:spcPts val="800"/>
              </a:spcBef>
            </a:pPr>
            <a:r>
              <a:rPr lang="en-GB" sz="1400" b="1" dirty="0">
                <a:solidFill>
                  <a:srgbClr val="008080"/>
                </a:solidFill>
                <a:latin typeface="Lato" panose="020F0502020204030203" pitchFamily="34" charset="0"/>
                <a:ea typeface="Lato" panose="020F0502020204030203" pitchFamily="34" charset="0"/>
                <a:cs typeface="Lato" panose="020F0502020204030203" pitchFamily="34" charset="0"/>
              </a:rPr>
              <a:t>For previous users of our Digital Hub</a:t>
            </a:r>
            <a:r>
              <a:rPr lang="en-GB" sz="1400" dirty="0">
                <a:solidFill>
                  <a:prstClr val="black"/>
                </a:solidFill>
                <a:latin typeface="Lato" panose="020F0502020204030203" pitchFamily="34" charset="0"/>
                <a:ea typeface="Lato" panose="020F0502020204030203" pitchFamily="34" charset="0"/>
                <a:cs typeface="Lato" panose="020F0502020204030203" pitchFamily="34" charset="0"/>
              </a:rPr>
              <a:t> ‘schools, special schools, colleges and ITPs track’ the same courses will be available on The Careers &amp; Enterprise Academy, plus two NEW courses:</a:t>
            </a:r>
          </a:p>
          <a:p>
            <a:pPr marL="548640" lvl="1" indent="-182880" defTabSz="731520">
              <a:lnSpc>
                <a:spcPct val="120000"/>
              </a:lnSpc>
              <a:spcBef>
                <a:spcPts val="400"/>
              </a:spcBef>
            </a:pPr>
            <a:r>
              <a:rPr lang="en-GB" sz="1400" dirty="0">
                <a:solidFill>
                  <a:prstClr val="black"/>
                </a:solidFill>
                <a:latin typeface="Lato" panose="020F0502020204030203" pitchFamily="34" charset="0"/>
                <a:ea typeface="Lato" panose="020F0502020204030203" pitchFamily="34" charset="0"/>
                <a:cs typeface="Lato" panose="020F0502020204030203" pitchFamily="34" charset="0"/>
              </a:rPr>
              <a:t>Understanding the updates to the Gatsby Benchmarks</a:t>
            </a:r>
          </a:p>
          <a:p>
            <a:pPr marL="548640" lvl="1" indent="-182880" defTabSz="731520">
              <a:lnSpc>
                <a:spcPct val="120000"/>
              </a:lnSpc>
              <a:spcBef>
                <a:spcPts val="400"/>
              </a:spcBef>
            </a:pPr>
            <a:r>
              <a:rPr lang="en-GB" sz="1400" dirty="0">
                <a:solidFill>
                  <a:prstClr val="black"/>
                </a:solidFill>
                <a:latin typeface="Lato" panose="020F0502020204030203" pitchFamily="34" charset="0"/>
                <a:ea typeface="Lato" panose="020F0502020204030203" pitchFamily="34" charset="0"/>
                <a:cs typeface="Lato" panose="020F0502020204030203" pitchFamily="34" charset="0"/>
              </a:rPr>
              <a:t>Understanding the Careers Impact internal leadership review</a:t>
            </a:r>
          </a:p>
          <a:p>
            <a:pPr marL="0" indent="0" defTabSz="731520">
              <a:lnSpc>
                <a:spcPct val="120000"/>
              </a:lnSpc>
              <a:spcBef>
                <a:spcPts val="800"/>
              </a:spcBef>
              <a:buNone/>
            </a:pPr>
            <a:r>
              <a:rPr lang="en-GB" sz="1400" kern="100" dirty="0">
                <a:solidFill>
                  <a:prstClr val="black"/>
                </a:solidFill>
                <a:latin typeface="Lato" panose="020F0502020204030203" pitchFamily="34" charset="0"/>
                <a:ea typeface="Lato" panose="020F0502020204030203" pitchFamily="34" charset="0"/>
                <a:cs typeface="Lato" panose="020F0502020204030203" pitchFamily="34" charset="0"/>
              </a:rPr>
              <a:t>Any courses previously completed on the Digital Hub will be shown on </a:t>
            </a:r>
            <a:r>
              <a:rPr lang="en-GB" sz="1400" dirty="0">
                <a:solidFill>
                  <a:prstClr val="black"/>
                </a:solidFill>
                <a:latin typeface="Lato" panose="020F0502020204030203" pitchFamily="34" charset="0"/>
                <a:ea typeface="Lato" panose="020F0502020204030203" pitchFamily="34" charset="0"/>
                <a:cs typeface="Lato" panose="020F0502020204030203" pitchFamily="34" charset="0"/>
              </a:rPr>
              <a:t>The Careers &amp; Enterprise Academy.</a:t>
            </a:r>
          </a:p>
          <a:p>
            <a:pPr marL="0" indent="0" defTabSz="731520">
              <a:lnSpc>
                <a:spcPct val="120000"/>
              </a:lnSpc>
              <a:spcBef>
                <a:spcPts val="800"/>
              </a:spcBef>
              <a:buNone/>
            </a:pPr>
            <a:r>
              <a:rPr lang="en-GB" sz="1400" dirty="0">
                <a:solidFill>
                  <a:prstClr val="black"/>
                </a:solidFill>
                <a:latin typeface="Lato" panose="020F0502020204030203" pitchFamily="34" charset="0"/>
                <a:ea typeface="Lato" panose="020F0502020204030203" pitchFamily="34" charset="0"/>
                <a:cs typeface="Lato" panose="020F0502020204030203" pitchFamily="34" charset="0"/>
              </a:rPr>
              <a:t>With our single sign-on, users can easily switch between the new platform and their account on Compass+/Compass, meaning they will only need to log in once. </a:t>
            </a:r>
          </a:p>
          <a:p>
            <a:pPr marL="0" indent="0" defTabSz="731520">
              <a:lnSpc>
                <a:spcPct val="120000"/>
              </a:lnSpc>
              <a:spcBef>
                <a:spcPts val="800"/>
              </a:spcBef>
              <a:buNone/>
            </a:pPr>
            <a:r>
              <a:rPr lang="en-GB" sz="1400" dirty="0">
                <a:solidFill>
                  <a:prstClr val="black"/>
                </a:solidFill>
                <a:latin typeface="Lato" panose="020F0502020204030203" pitchFamily="34" charset="0"/>
                <a:ea typeface="Lato" panose="020F0502020204030203" pitchFamily="34" charset="0"/>
                <a:cs typeface="Lato" panose="020F0502020204030203" pitchFamily="34" charset="0"/>
              </a:rPr>
              <a:t>From now until September 2025, the site will regularly be updated with extra features to help prepare for the new academic year, and users will be updated about these developments.</a:t>
            </a:r>
          </a:p>
          <a:p>
            <a:pPr marL="0" indent="0" defTabSz="731520">
              <a:lnSpc>
                <a:spcPct val="120000"/>
              </a:lnSpc>
              <a:spcBef>
                <a:spcPts val="800"/>
              </a:spcBef>
              <a:buNone/>
            </a:pPr>
            <a:br>
              <a:rPr lang="en-GB" sz="1400" kern="100" dirty="0">
                <a:solidFill>
                  <a:prstClr val="black"/>
                </a:solidFill>
                <a:latin typeface="Lato" panose="020F0502020204030203" pitchFamily="34" charset="0"/>
                <a:ea typeface="Lato" panose="020F0502020204030203" pitchFamily="34" charset="0"/>
                <a:cs typeface="Lato" panose="020F0502020204030203" pitchFamily="34" charset="0"/>
              </a:rPr>
            </a:br>
            <a:r>
              <a:rPr lang="en-GB" sz="1400" b="1" kern="100" dirty="0">
                <a:solidFill>
                  <a:srgbClr val="008080"/>
                </a:solidFill>
                <a:latin typeface="Lato" panose="020F0502020204030203" pitchFamily="34" charset="0"/>
                <a:ea typeface="Lato" panose="020F0502020204030203" pitchFamily="34" charset="0"/>
                <a:cs typeface="Lato" panose="020F0502020204030203" pitchFamily="34" charset="0"/>
              </a:rPr>
              <a:t>To access The Careers &amp; Enterprise Academy, find out more on </a:t>
            </a:r>
            <a:r>
              <a:rPr lang="en-GB" sz="1400" b="1" u="sng" kern="100" dirty="0">
                <a:solidFill>
                  <a:srgbClr val="008080"/>
                </a:solidFill>
                <a:latin typeface="Lato" panose="020F0502020204030203" pitchFamily="34" charset="0"/>
                <a:ea typeface="Lato" panose="020F0502020204030203" pitchFamily="34" charset="0"/>
                <a:cs typeface="Lato" panose="020F0502020204030203" pitchFamily="34" charset="0"/>
                <a:hlinkClick r:id="rId3">
                  <a:extLst>
                    <a:ext uri="{A12FA001-AC4F-418D-AE19-62706E023703}">
                      <ahyp:hlinkClr xmlns:ahyp="http://schemas.microsoft.com/office/drawing/2018/hyperlinkcolor" val="tx"/>
                    </a:ext>
                  </a:extLst>
                </a:hlinkClick>
              </a:rPr>
              <a:t>our website</a:t>
            </a:r>
            <a:r>
              <a:rPr lang="en-GB" sz="1400" b="1" kern="100" dirty="0">
                <a:solidFill>
                  <a:srgbClr val="008080"/>
                </a:solidFill>
                <a:latin typeface="Lato" panose="020F0502020204030203" pitchFamily="34" charset="0"/>
                <a:ea typeface="Lato" panose="020F0502020204030203" pitchFamily="34" charset="0"/>
                <a:cs typeface="Lato" panose="020F0502020204030203" pitchFamily="34" charset="0"/>
              </a:rPr>
              <a:t>.</a:t>
            </a:r>
          </a:p>
        </p:txBody>
      </p:sp>
      <p:pic>
        <p:nvPicPr>
          <p:cNvPr id="5" name="Picture 4" descr="A computer with a white screen&#10;&#10;Description automatically generated">
            <a:extLst>
              <a:ext uri="{FF2B5EF4-FFF2-40B4-BE49-F238E27FC236}">
                <a16:creationId xmlns:a16="http://schemas.microsoft.com/office/drawing/2014/main" id="{712D4E2A-0A14-BA2A-F9C5-E4AEDDEEEE6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36821" y="3765776"/>
            <a:ext cx="1822110" cy="1822110"/>
          </a:xfrm>
          <a:prstGeom prst="rect">
            <a:avLst/>
          </a:prstGeom>
        </p:spPr>
      </p:pic>
    </p:spTree>
    <p:extLst>
      <p:ext uri="{BB962C8B-B14F-4D97-AF65-F5344CB8AC3E}">
        <p14:creationId xmlns:p14="http://schemas.microsoft.com/office/powerpoint/2010/main" val="32169764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679B702-A3EE-97EF-110A-73ABCAB4C153}"/>
              </a:ext>
            </a:extLst>
          </p:cNvPr>
          <p:cNvSpPr txBox="1"/>
          <p:nvPr/>
        </p:nvSpPr>
        <p:spPr>
          <a:xfrm>
            <a:off x="2427889" y="379779"/>
            <a:ext cx="7124535" cy="6555641"/>
          </a:xfrm>
          <a:prstGeom prst="rect">
            <a:avLst/>
          </a:prstGeom>
          <a:noFill/>
        </p:spPr>
        <p:txBody>
          <a:bodyPr wrap="square">
            <a:spAutoFit/>
          </a:bodyPr>
          <a:lstStyle/>
          <a:p>
            <a:r>
              <a:rPr lang="en-GB" sz="2400" b="1" dirty="0">
                <a:solidFill>
                  <a:srgbClr val="00A8A8"/>
                </a:solidFill>
                <a:effectLst/>
                <a:latin typeface="Arial" panose="020B0604020202020204" pitchFamily="34" charset="0"/>
                <a:ea typeface="Times New Roman" panose="02020603050405020304" pitchFamily="18" charset="0"/>
                <a:cs typeface="Aptos" panose="020B0004020202020204" pitchFamily="34" charset="0"/>
              </a:rPr>
              <a:t>Teacher Encounters</a:t>
            </a:r>
          </a:p>
          <a:p>
            <a:endParaRPr lang="en-GB" sz="2400" b="1" dirty="0">
              <a:solidFill>
                <a:srgbClr val="00A8A8"/>
              </a:solidFill>
              <a:effectLst/>
              <a:latin typeface="Arial" panose="020B0604020202020204" pitchFamily="34" charset="0"/>
              <a:ea typeface="Times New Roman" panose="02020603050405020304" pitchFamily="18" charset="0"/>
              <a:cs typeface="Aptos" panose="020B0004020202020204" pitchFamily="34" charset="0"/>
            </a:endParaRPr>
          </a:p>
          <a:p>
            <a:r>
              <a:rPr lang="en-GB" sz="1200" b="1" u="sng" dirty="0">
                <a:solidFill>
                  <a:srgbClr val="000000"/>
                </a:solidFill>
                <a:effectLst/>
                <a:latin typeface="Arial" panose="020B0604020202020204" pitchFamily="34" charset="0"/>
                <a:ea typeface="Times New Roman" panose="02020603050405020304" pitchFamily="18" charset="0"/>
                <a:cs typeface="Aptos" panose="020B0004020202020204" pitchFamily="34" charset="0"/>
              </a:rPr>
              <a:t>VISIT TO JAMES PLACES (Clitheroe) on Monday 24</a:t>
            </a:r>
            <a:r>
              <a:rPr lang="en-GB" sz="1200" b="1" u="sng" baseline="30000" dirty="0">
                <a:solidFill>
                  <a:srgbClr val="000000"/>
                </a:solidFill>
                <a:effectLst/>
                <a:latin typeface="Arial" panose="020B0604020202020204" pitchFamily="34" charset="0"/>
                <a:ea typeface="Times New Roman" panose="02020603050405020304" pitchFamily="18" charset="0"/>
                <a:cs typeface="Aptos" panose="020B0004020202020204" pitchFamily="34" charset="0"/>
              </a:rPr>
              <a:t>th</a:t>
            </a:r>
            <a:r>
              <a:rPr lang="en-GB" sz="1200" b="1" u="sng" dirty="0">
                <a:solidFill>
                  <a:srgbClr val="000000"/>
                </a:solidFill>
                <a:effectLst/>
                <a:latin typeface="Arial" panose="020B0604020202020204" pitchFamily="34" charset="0"/>
                <a:ea typeface="Times New Roman" panose="02020603050405020304" pitchFamily="18" charset="0"/>
                <a:cs typeface="Aptos" panose="020B0004020202020204" pitchFamily="34" charset="0"/>
              </a:rPr>
              <a:t> February 2025 from 9.30-12pm</a:t>
            </a:r>
            <a:endParaRPr lang="en-GB" sz="1200" dirty="0">
              <a:effectLst/>
              <a:latin typeface="Aptos" panose="020B0004020202020204" pitchFamily="34" charset="0"/>
              <a:ea typeface="Aptos" panose="020B0004020202020204" pitchFamily="34" charset="0"/>
              <a:cs typeface="Aptos" panose="020B0004020202020204" pitchFamily="34" charset="0"/>
            </a:endParaRPr>
          </a:p>
          <a:p>
            <a:r>
              <a:rPr lang="en-GB" sz="1200" b="1" dirty="0">
                <a:solidFill>
                  <a:srgbClr val="000000"/>
                </a:solidFill>
                <a:effectLst/>
                <a:latin typeface="Arial" panose="020B0604020202020204" pitchFamily="34" charset="0"/>
                <a:ea typeface="Times New Roman" panose="02020603050405020304" pitchFamily="18" charset="0"/>
                <a:cs typeface="Aptos" panose="020B0004020202020204" pitchFamily="34" charset="0"/>
              </a:rPr>
              <a:t>Learn about opportunities in the HOSPITALITY and LEISURE SECTOR</a:t>
            </a:r>
            <a:endParaRPr lang="en-GB" sz="1200" dirty="0">
              <a:effectLst/>
              <a:latin typeface="Aptos" panose="020B0004020202020204" pitchFamily="34" charset="0"/>
              <a:ea typeface="Aptos" panose="020B0004020202020204" pitchFamily="34" charset="0"/>
              <a:cs typeface="Aptos" panose="020B0004020202020204" pitchFamily="34" charset="0"/>
            </a:endParaRPr>
          </a:p>
          <a:p>
            <a:r>
              <a:rPr lang="en-GB" sz="1200" dirty="0">
                <a:solidFill>
                  <a:srgbClr val="000000"/>
                </a:solidFill>
                <a:effectLst/>
                <a:latin typeface="Arial" panose="020B0604020202020204" pitchFamily="34" charset="0"/>
                <a:ea typeface="Times New Roman" panose="02020603050405020304" pitchFamily="18" charset="0"/>
                <a:cs typeface="Aptos" panose="020B0004020202020204" pitchFamily="34" charset="0"/>
              </a:rPr>
              <a:t>James Places are a group of hospitality businesses in the Ribble Valley, Yorkshire Dales and South Lakes which includes 5 wedding venues, dining and hotel venues such as Holmes Mill, Mitton Hall and Waddington Arms. They even have their own brewery - Bowland Brewery. They employ people in all aspects of the hospitality and leisure sector from Housekeeping, Wedding and Events Coordinators, Chefs and Front of House.</a:t>
            </a:r>
            <a:endParaRPr lang="en-GB" sz="1200" dirty="0">
              <a:effectLst/>
              <a:latin typeface="Aptos" panose="020B0004020202020204" pitchFamily="34" charset="0"/>
              <a:ea typeface="Aptos" panose="020B0004020202020204" pitchFamily="34" charset="0"/>
              <a:cs typeface="Aptos" panose="020B0004020202020204" pitchFamily="34" charset="0"/>
            </a:endParaRPr>
          </a:p>
          <a:p>
            <a:r>
              <a:rPr lang="en-GB" sz="1200" b="1" u="sng" dirty="0">
                <a:solidFill>
                  <a:srgbClr val="00A8A8"/>
                </a:solidFill>
                <a:effectLst/>
                <a:latin typeface="Arial" panose="020B0604020202020204" pitchFamily="34" charset="0"/>
                <a:ea typeface="Times New Roman" panose="02020603050405020304" pitchFamily="18" charset="0"/>
                <a:cs typeface="Aptos" panose="020B0004020202020204" pitchFamily="34" charset="0"/>
                <a:hlinkClick r:id="rId3" tooltip="Original URL: https://forms.office.com/Pages/ResponsePage.aspx?id=tg9-kMK9aUmvhMdQkO9MnAYPMoluBENEshH1BTrKehJUMzBQSlkwWE9KQzlMQTFXMk1GTkw5NFVBVi4u. Click or tap if you trust this link.">
                  <a:extLst>
                    <a:ext uri="{A12FA001-AC4F-418D-AE19-62706E023703}">
                      <ahyp:hlinkClr xmlns:ahyp="http://schemas.microsoft.com/office/drawing/2018/hyperlinkcolor" val="tx"/>
                    </a:ext>
                  </a:extLst>
                </a:hlinkClick>
              </a:rPr>
              <a:t>REGISTER HERE</a:t>
            </a:r>
            <a:endParaRPr lang="en-GB" sz="1200" dirty="0">
              <a:solidFill>
                <a:srgbClr val="00A8A8"/>
              </a:solidFill>
              <a:effectLst/>
              <a:latin typeface="Aptos" panose="020B0004020202020204" pitchFamily="34" charset="0"/>
              <a:ea typeface="Aptos" panose="020B0004020202020204" pitchFamily="34" charset="0"/>
              <a:cs typeface="Aptos" panose="020B0004020202020204" pitchFamily="34" charset="0"/>
            </a:endParaRPr>
          </a:p>
          <a:p>
            <a:r>
              <a:rPr lang="en-GB" sz="1200" dirty="0">
                <a:solidFill>
                  <a:srgbClr val="000000"/>
                </a:solidFill>
                <a:effectLst/>
                <a:latin typeface="Arial" panose="020B0604020202020204" pitchFamily="34" charset="0"/>
                <a:ea typeface="Times New Roman" panose="02020603050405020304" pitchFamily="18" charset="0"/>
                <a:cs typeface="Aptos" panose="020B0004020202020204" pitchFamily="34" charset="0"/>
              </a:rPr>
              <a:t> </a:t>
            </a:r>
            <a:endParaRPr lang="en-GB" sz="1200" dirty="0">
              <a:effectLst/>
              <a:latin typeface="Aptos" panose="020B0004020202020204" pitchFamily="34" charset="0"/>
              <a:ea typeface="Aptos" panose="020B0004020202020204" pitchFamily="34" charset="0"/>
              <a:cs typeface="Aptos" panose="020B0004020202020204" pitchFamily="34" charset="0"/>
            </a:endParaRPr>
          </a:p>
          <a:p>
            <a:r>
              <a:rPr lang="en-GB" sz="1200" dirty="0">
                <a:solidFill>
                  <a:srgbClr val="000000"/>
                </a:solidFill>
                <a:effectLst/>
                <a:latin typeface="Arial" panose="020B0604020202020204" pitchFamily="34" charset="0"/>
                <a:ea typeface="Times New Roman" panose="02020603050405020304" pitchFamily="18" charset="0"/>
                <a:cs typeface="Aptos" panose="020B0004020202020204" pitchFamily="34" charset="0"/>
              </a:rPr>
              <a:t> </a:t>
            </a:r>
            <a:endParaRPr lang="en-GB" sz="1200" dirty="0">
              <a:effectLst/>
              <a:latin typeface="Aptos" panose="020B0004020202020204" pitchFamily="34" charset="0"/>
              <a:ea typeface="Aptos" panose="020B0004020202020204" pitchFamily="34" charset="0"/>
              <a:cs typeface="Aptos" panose="020B0004020202020204" pitchFamily="34" charset="0"/>
            </a:endParaRPr>
          </a:p>
          <a:p>
            <a:r>
              <a:rPr lang="en-GB" sz="1200" dirty="0">
                <a:solidFill>
                  <a:srgbClr val="000000"/>
                </a:solidFill>
                <a:effectLst/>
                <a:latin typeface="Arial" panose="020B0604020202020204" pitchFamily="34" charset="0"/>
                <a:ea typeface="Times New Roman" panose="02020603050405020304" pitchFamily="18" charset="0"/>
                <a:cs typeface="Aptos" panose="020B0004020202020204" pitchFamily="34" charset="0"/>
              </a:rPr>
              <a:t> </a:t>
            </a:r>
            <a:endParaRPr lang="en-GB" sz="1200" dirty="0">
              <a:effectLst/>
              <a:latin typeface="Aptos" panose="020B0004020202020204" pitchFamily="34" charset="0"/>
              <a:ea typeface="Aptos" panose="020B0004020202020204" pitchFamily="34" charset="0"/>
              <a:cs typeface="Aptos" panose="020B0004020202020204" pitchFamily="34" charset="0"/>
            </a:endParaRPr>
          </a:p>
          <a:p>
            <a:r>
              <a:rPr lang="en-GB" sz="1200" b="1" u="sng" dirty="0">
                <a:solidFill>
                  <a:srgbClr val="000000"/>
                </a:solidFill>
                <a:effectLst/>
                <a:latin typeface="Arial" panose="020B0604020202020204" pitchFamily="34" charset="0"/>
                <a:ea typeface="Times New Roman" panose="02020603050405020304" pitchFamily="18" charset="0"/>
                <a:cs typeface="Aptos" panose="020B0004020202020204" pitchFamily="34" charset="0"/>
              </a:rPr>
              <a:t>VISIT TO LANCASHIRE COUNTY COUNCIL (COUNTY HALL, PRESTON) on Friday 14</a:t>
            </a:r>
            <a:r>
              <a:rPr lang="en-GB" sz="1200" b="1" u="sng" baseline="30000" dirty="0">
                <a:solidFill>
                  <a:srgbClr val="000000"/>
                </a:solidFill>
                <a:effectLst/>
                <a:latin typeface="Arial" panose="020B0604020202020204" pitchFamily="34" charset="0"/>
                <a:ea typeface="Times New Roman" panose="02020603050405020304" pitchFamily="18" charset="0"/>
                <a:cs typeface="Aptos" panose="020B0004020202020204" pitchFamily="34" charset="0"/>
              </a:rPr>
              <a:t>th</a:t>
            </a:r>
            <a:r>
              <a:rPr lang="en-GB" sz="1200" b="1" u="sng" dirty="0">
                <a:solidFill>
                  <a:srgbClr val="000000"/>
                </a:solidFill>
                <a:effectLst/>
                <a:latin typeface="Arial" panose="020B0604020202020204" pitchFamily="34" charset="0"/>
                <a:ea typeface="Times New Roman" panose="02020603050405020304" pitchFamily="18" charset="0"/>
                <a:cs typeface="Aptos" panose="020B0004020202020204" pitchFamily="34" charset="0"/>
              </a:rPr>
              <a:t> March 2025 from 9 - 1pm</a:t>
            </a:r>
            <a:endParaRPr lang="en-GB" sz="1200" dirty="0">
              <a:effectLst/>
              <a:latin typeface="Aptos" panose="020B0004020202020204" pitchFamily="34" charset="0"/>
              <a:ea typeface="Aptos" panose="020B0004020202020204" pitchFamily="34" charset="0"/>
              <a:cs typeface="Aptos" panose="020B0004020202020204" pitchFamily="34" charset="0"/>
            </a:endParaRPr>
          </a:p>
          <a:p>
            <a:r>
              <a:rPr lang="en-GB" sz="1200" b="1" dirty="0">
                <a:solidFill>
                  <a:srgbClr val="000000"/>
                </a:solidFill>
                <a:effectLst/>
                <a:latin typeface="Arial" panose="020B0604020202020204" pitchFamily="34" charset="0"/>
                <a:ea typeface="Times New Roman" panose="02020603050405020304" pitchFamily="18" charset="0"/>
                <a:cs typeface="Aptos" panose="020B0004020202020204" pitchFamily="34" charset="0"/>
              </a:rPr>
              <a:t>Learn about the wide range of opportunities in a large LOCAL AUTHORITY and the PUBLIC SECTOR</a:t>
            </a:r>
            <a:endParaRPr lang="en-GB" sz="1200" dirty="0">
              <a:effectLst/>
              <a:latin typeface="Aptos" panose="020B0004020202020204" pitchFamily="34" charset="0"/>
              <a:ea typeface="Aptos" panose="020B0004020202020204" pitchFamily="34" charset="0"/>
              <a:cs typeface="Aptos" panose="020B0004020202020204" pitchFamily="34" charset="0"/>
            </a:endParaRPr>
          </a:p>
          <a:p>
            <a:r>
              <a:rPr lang="en-GB" sz="1200" dirty="0">
                <a:solidFill>
                  <a:srgbClr val="000000"/>
                </a:solidFill>
                <a:effectLst/>
                <a:latin typeface="Arial" panose="020B0604020202020204" pitchFamily="34" charset="0"/>
                <a:ea typeface="Times New Roman" panose="02020603050405020304" pitchFamily="18" charset="0"/>
                <a:cs typeface="Aptos" panose="020B0004020202020204" pitchFamily="34" charset="0"/>
              </a:rPr>
              <a:t>From digital, artificial intelligence, environmental, social care and legal to careers in business, HR and highways the range of opportunities open to young people is vast and include routes in through Apprenticeships and Graduate programmes.</a:t>
            </a:r>
            <a:endParaRPr lang="en-GB" sz="1200" dirty="0">
              <a:effectLst/>
              <a:latin typeface="Aptos" panose="020B0004020202020204" pitchFamily="34" charset="0"/>
              <a:ea typeface="Aptos" panose="020B0004020202020204" pitchFamily="34" charset="0"/>
              <a:cs typeface="Aptos" panose="020B0004020202020204" pitchFamily="34" charset="0"/>
            </a:endParaRPr>
          </a:p>
          <a:p>
            <a:r>
              <a:rPr lang="en-GB" sz="1200" b="1" u="sng" dirty="0">
                <a:solidFill>
                  <a:srgbClr val="00A8A8"/>
                </a:solidFill>
                <a:effectLst/>
                <a:latin typeface="Arial" panose="020B0604020202020204" pitchFamily="34" charset="0"/>
                <a:ea typeface="Times New Roman" panose="02020603050405020304" pitchFamily="18" charset="0"/>
                <a:cs typeface="Aptos" panose="020B0004020202020204" pitchFamily="34" charset="0"/>
                <a:hlinkClick r:id="rId4" tooltip="Original URL: https://forms.office.com/Pages/ResponsePage.aspx?id=tg9-kMK9aUmvhMdQkO9MnAYPMoluBENEshH1BTrKehJUOVdTSlU1UjlMVUlPTFk1MDRFMlUySFpWNS4u. Click or tap if you trust this link.">
                  <a:extLst>
                    <a:ext uri="{A12FA001-AC4F-418D-AE19-62706E023703}">
                      <ahyp:hlinkClr xmlns:ahyp="http://schemas.microsoft.com/office/drawing/2018/hyperlinkcolor" val="tx"/>
                    </a:ext>
                  </a:extLst>
                </a:hlinkClick>
              </a:rPr>
              <a:t>REGISTER HERE</a:t>
            </a:r>
            <a:endParaRPr lang="en-GB" sz="1200" dirty="0">
              <a:solidFill>
                <a:srgbClr val="00A8A8"/>
              </a:solidFill>
              <a:effectLst/>
              <a:latin typeface="Aptos" panose="020B0004020202020204" pitchFamily="34" charset="0"/>
              <a:ea typeface="Aptos" panose="020B0004020202020204" pitchFamily="34" charset="0"/>
              <a:cs typeface="Aptos" panose="020B0004020202020204" pitchFamily="34" charset="0"/>
            </a:endParaRPr>
          </a:p>
          <a:p>
            <a:r>
              <a:rPr lang="en-GB" sz="1200" dirty="0">
                <a:solidFill>
                  <a:srgbClr val="000000"/>
                </a:solidFill>
                <a:effectLst/>
                <a:latin typeface="Arial" panose="020B0604020202020204" pitchFamily="34" charset="0"/>
                <a:ea typeface="Times New Roman" panose="02020603050405020304" pitchFamily="18" charset="0"/>
                <a:cs typeface="Aptos" panose="020B0004020202020204" pitchFamily="34" charset="0"/>
              </a:rPr>
              <a:t> </a:t>
            </a:r>
            <a:endParaRPr lang="en-GB" sz="1200" dirty="0">
              <a:effectLst/>
              <a:latin typeface="Aptos" panose="020B0004020202020204" pitchFamily="34" charset="0"/>
              <a:ea typeface="Aptos" panose="020B0004020202020204" pitchFamily="34" charset="0"/>
              <a:cs typeface="Aptos" panose="020B0004020202020204" pitchFamily="34" charset="0"/>
            </a:endParaRPr>
          </a:p>
          <a:p>
            <a:r>
              <a:rPr lang="en-GB" sz="1200" dirty="0">
                <a:solidFill>
                  <a:srgbClr val="000000"/>
                </a:solidFill>
                <a:effectLst/>
                <a:latin typeface="Arial" panose="020B0604020202020204" pitchFamily="34" charset="0"/>
                <a:ea typeface="Times New Roman" panose="02020603050405020304" pitchFamily="18" charset="0"/>
                <a:cs typeface="Aptos" panose="020B0004020202020204" pitchFamily="34" charset="0"/>
              </a:rPr>
              <a:t> </a:t>
            </a:r>
            <a:endParaRPr lang="en-GB" sz="1200" dirty="0">
              <a:effectLst/>
              <a:latin typeface="Aptos" panose="020B0004020202020204" pitchFamily="34" charset="0"/>
              <a:ea typeface="Aptos" panose="020B0004020202020204" pitchFamily="34" charset="0"/>
              <a:cs typeface="Aptos" panose="020B0004020202020204" pitchFamily="34" charset="0"/>
            </a:endParaRPr>
          </a:p>
          <a:p>
            <a:r>
              <a:rPr lang="en-GB" sz="1200" dirty="0">
                <a:solidFill>
                  <a:srgbClr val="000000"/>
                </a:solidFill>
                <a:effectLst/>
                <a:latin typeface="Arial" panose="020B0604020202020204" pitchFamily="34" charset="0"/>
                <a:ea typeface="Times New Roman" panose="02020603050405020304" pitchFamily="18" charset="0"/>
                <a:cs typeface="Aptos" panose="020B0004020202020204" pitchFamily="34" charset="0"/>
              </a:rPr>
              <a:t> </a:t>
            </a:r>
            <a:endParaRPr lang="en-GB" sz="1200" dirty="0">
              <a:effectLst/>
              <a:latin typeface="Aptos" panose="020B0004020202020204" pitchFamily="34" charset="0"/>
              <a:ea typeface="Aptos" panose="020B0004020202020204" pitchFamily="34" charset="0"/>
              <a:cs typeface="Aptos" panose="020B0004020202020204" pitchFamily="34" charset="0"/>
            </a:endParaRPr>
          </a:p>
          <a:p>
            <a:r>
              <a:rPr lang="en-GB" sz="1200" b="1" u="sng" dirty="0">
                <a:solidFill>
                  <a:srgbClr val="000000"/>
                </a:solidFill>
                <a:effectLst/>
                <a:latin typeface="Arial" panose="020B0604020202020204" pitchFamily="34" charset="0"/>
                <a:ea typeface="Times New Roman" panose="02020603050405020304" pitchFamily="18" charset="0"/>
                <a:cs typeface="Aptos" panose="020B0004020202020204" pitchFamily="34" charset="0"/>
              </a:rPr>
              <a:t>VISIT TO VICTREX (THORNTON,CLEVELEYS) on Thursday 24</a:t>
            </a:r>
            <a:r>
              <a:rPr lang="en-GB" sz="1200" b="1" u="sng" baseline="30000" dirty="0">
                <a:solidFill>
                  <a:srgbClr val="000000"/>
                </a:solidFill>
                <a:effectLst/>
                <a:latin typeface="Arial" panose="020B0604020202020204" pitchFamily="34" charset="0"/>
                <a:ea typeface="Times New Roman" panose="02020603050405020304" pitchFamily="18" charset="0"/>
                <a:cs typeface="Aptos" panose="020B0004020202020204" pitchFamily="34" charset="0"/>
              </a:rPr>
              <a:t>th</a:t>
            </a:r>
            <a:r>
              <a:rPr lang="en-GB" sz="1200" b="1" u="sng" dirty="0">
                <a:solidFill>
                  <a:srgbClr val="000000"/>
                </a:solidFill>
                <a:effectLst/>
                <a:latin typeface="Arial" panose="020B0604020202020204" pitchFamily="34" charset="0"/>
                <a:ea typeface="Times New Roman" panose="02020603050405020304" pitchFamily="18" charset="0"/>
                <a:cs typeface="Aptos" panose="020B0004020202020204" pitchFamily="34" charset="0"/>
              </a:rPr>
              <a:t> April 2025 9-12.30pm</a:t>
            </a:r>
            <a:endParaRPr lang="en-GB" sz="1200" dirty="0">
              <a:effectLst/>
              <a:latin typeface="Aptos" panose="020B0004020202020204" pitchFamily="34" charset="0"/>
              <a:ea typeface="Aptos" panose="020B0004020202020204" pitchFamily="34" charset="0"/>
              <a:cs typeface="Aptos" panose="020B0004020202020204" pitchFamily="34" charset="0"/>
            </a:endParaRPr>
          </a:p>
          <a:p>
            <a:r>
              <a:rPr lang="en-GB" sz="1200" b="1" dirty="0">
                <a:solidFill>
                  <a:srgbClr val="000000"/>
                </a:solidFill>
                <a:effectLst/>
                <a:latin typeface="Arial" panose="020B0604020202020204" pitchFamily="34" charset="0"/>
                <a:ea typeface="Times New Roman" panose="02020603050405020304" pitchFamily="18" charset="0"/>
                <a:cs typeface="Aptos" panose="020B0004020202020204" pitchFamily="34" charset="0"/>
              </a:rPr>
              <a:t>Learn about opportunities in STEM and the POLYMERS SECTOR</a:t>
            </a:r>
            <a:endParaRPr lang="en-GB" sz="1200" dirty="0">
              <a:effectLst/>
              <a:latin typeface="Aptos" panose="020B0004020202020204" pitchFamily="34" charset="0"/>
              <a:ea typeface="Aptos" panose="020B0004020202020204" pitchFamily="34" charset="0"/>
              <a:cs typeface="Aptos" panose="020B0004020202020204" pitchFamily="34" charset="0"/>
            </a:endParaRPr>
          </a:p>
          <a:p>
            <a:r>
              <a:rPr lang="en-GB" sz="1200" dirty="0" err="1">
                <a:solidFill>
                  <a:srgbClr val="000000"/>
                </a:solidFill>
                <a:effectLst/>
                <a:latin typeface="Arial" panose="020B0604020202020204" pitchFamily="34" charset="0"/>
                <a:ea typeface="Times New Roman" panose="02020603050405020304" pitchFamily="18" charset="0"/>
                <a:cs typeface="Aptos" panose="020B0004020202020204" pitchFamily="34" charset="0"/>
              </a:rPr>
              <a:t>Victrex</a:t>
            </a:r>
            <a:r>
              <a:rPr lang="en-GB" sz="1200" dirty="0">
                <a:solidFill>
                  <a:srgbClr val="000000"/>
                </a:solidFill>
                <a:effectLst/>
                <a:latin typeface="Arial" panose="020B0604020202020204" pitchFamily="34" charset="0"/>
                <a:ea typeface="Times New Roman" panose="02020603050405020304" pitchFamily="18" charset="0"/>
                <a:cs typeface="Aptos" panose="020B0004020202020204" pitchFamily="34" charset="0"/>
              </a:rPr>
              <a:t> are a world leader in the Polymers industry - polymer solutions are used worldwide in a vast range of products from mobile phones, aircraft and cars to medical devices. The use of Polymers has revolutionised our lives over the past 50+ years from everyday plastics and textiles to specialist high performance products used in for example aircraft. Early careers opportunities include Apprenticeships and Graduate schemes for roles as a Scientist, Development Engineer, Technologist, Project Management and Business Administration.</a:t>
            </a:r>
            <a:endParaRPr lang="en-GB" sz="1200" dirty="0">
              <a:effectLst/>
              <a:latin typeface="Aptos" panose="020B0004020202020204" pitchFamily="34" charset="0"/>
              <a:ea typeface="Aptos" panose="020B0004020202020204" pitchFamily="34" charset="0"/>
              <a:cs typeface="Aptos" panose="020B0004020202020204" pitchFamily="34" charset="0"/>
            </a:endParaRPr>
          </a:p>
          <a:p>
            <a:r>
              <a:rPr lang="en-GB" sz="1200" b="1" u="sng" dirty="0">
                <a:solidFill>
                  <a:srgbClr val="00A8A8"/>
                </a:solidFill>
                <a:effectLst/>
                <a:latin typeface="Arial" panose="020B0604020202020204" pitchFamily="34" charset="0"/>
                <a:ea typeface="Times New Roman" panose="02020603050405020304" pitchFamily="18" charset="0"/>
                <a:cs typeface="Aptos" panose="020B0004020202020204" pitchFamily="34" charset="0"/>
                <a:hlinkClick r:id="rId5" tooltip="Original URL: https://forms.office.com/Pages/ResponsePage.aspx?id=tg9-kMK9aUmvhMdQkO9MnAYPMoluBENEshH1BTrKehJURjRNWUozTzIwS1EzOVZDUlBHTVdNMjVQNS4u. Click or tap if you trust this link.">
                  <a:extLst>
                    <a:ext uri="{A12FA001-AC4F-418D-AE19-62706E023703}">
                      <ahyp:hlinkClr xmlns:ahyp="http://schemas.microsoft.com/office/drawing/2018/hyperlinkcolor" val="tx"/>
                    </a:ext>
                  </a:extLst>
                </a:hlinkClick>
              </a:rPr>
              <a:t>REGISTER HERE</a:t>
            </a:r>
            <a:endParaRPr lang="en-GB" sz="1200" dirty="0">
              <a:solidFill>
                <a:srgbClr val="00A8A8"/>
              </a:solidFill>
              <a:effectLst/>
              <a:latin typeface="Aptos" panose="020B0004020202020204" pitchFamily="34" charset="0"/>
              <a:ea typeface="Aptos" panose="020B0004020202020204" pitchFamily="34" charset="0"/>
              <a:cs typeface="Aptos" panose="020B0004020202020204" pitchFamily="34" charset="0"/>
            </a:endParaRPr>
          </a:p>
        </p:txBody>
      </p:sp>
      <p:pic>
        <p:nvPicPr>
          <p:cNvPr id="2" name="Picture 1">
            <a:extLst>
              <a:ext uri="{FF2B5EF4-FFF2-40B4-BE49-F238E27FC236}">
                <a16:creationId xmlns:a16="http://schemas.microsoft.com/office/drawing/2014/main" id="{11729F26-2718-1AAF-FBD0-4413FDB7554F}"/>
              </a:ext>
            </a:extLst>
          </p:cNvPr>
          <p:cNvPicPr>
            <a:picLocks noChangeAspect="1"/>
          </p:cNvPicPr>
          <p:nvPr/>
        </p:nvPicPr>
        <p:blipFill>
          <a:blip r:embed="rId6"/>
          <a:stretch>
            <a:fillRect/>
          </a:stretch>
        </p:blipFill>
        <p:spPr>
          <a:xfrm>
            <a:off x="387783" y="4089748"/>
            <a:ext cx="1733289" cy="2311052"/>
          </a:xfrm>
          <a:prstGeom prst="rect">
            <a:avLst/>
          </a:prstGeom>
        </p:spPr>
      </p:pic>
      <p:pic>
        <p:nvPicPr>
          <p:cNvPr id="4" name="Picture 3">
            <a:extLst>
              <a:ext uri="{FF2B5EF4-FFF2-40B4-BE49-F238E27FC236}">
                <a16:creationId xmlns:a16="http://schemas.microsoft.com/office/drawing/2014/main" id="{AA8B4463-F2ED-AA27-786A-E963BEDEF9D5}"/>
              </a:ext>
            </a:extLst>
          </p:cNvPr>
          <p:cNvPicPr>
            <a:picLocks noChangeAspect="1"/>
          </p:cNvPicPr>
          <p:nvPr/>
        </p:nvPicPr>
        <p:blipFill>
          <a:blip r:embed="rId7"/>
          <a:stretch>
            <a:fillRect/>
          </a:stretch>
        </p:blipFill>
        <p:spPr>
          <a:xfrm>
            <a:off x="387783" y="914400"/>
            <a:ext cx="1733290" cy="2311054"/>
          </a:xfrm>
          <a:prstGeom prst="rect">
            <a:avLst/>
          </a:prstGeom>
        </p:spPr>
      </p:pic>
    </p:spTree>
    <p:extLst>
      <p:ext uri="{BB962C8B-B14F-4D97-AF65-F5344CB8AC3E}">
        <p14:creationId xmlns:p14="http://schemas.microsoft.com/office/powerpoint/2010/main" val="3080841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A8A8"/>
        </a:solidFill>
        <a:effectLst/>
      </p:bgPr>
    </p:bg>
    <p:spTree>
      <p:nvGrpSpPr>
        <p:cNvPr id="1" name="">
          <a:extLst>
            <a:ext uri="{FF2B5EF4-FFF2-40B4-BE49-F238E27FC236}">
              <a16:creationId xmlns:a16="http://schemas.microsoft.com/office/drawing/2014/main" id="{0308D2C4-5D14-E14F-7973-F0FCBBED70FD}"/>
            </a:ext>
          </a:extLst>
        </p:cNvPr>
        <p:cNvGrpSpPr/>
        <p:nvPr/>
      </p:nvGrpSpPr>
      <p:grpSpPr>
        <a:xfrm>
          <a:off x="0" y="0"/>
          <a:ext cx="0" cy="0"/>
          <a:chOff x="0" y="0"/>
          <a:chExt cx="0" cy="0"/>
        </a:xfrm>
      </p:grpSpPr>
      <p:sp>
        <p:nvSpPr>
          <p:cNvPr id="3" name="Freeform 3">
            <a:extLst>
              <a:ext uri="{FF2B5EF4-FFF2-40B4-BE49-F238E27FC236}">
                <a16:creationId xmlns:a16="http://schemas.microsoft.com/office/drawing/2014/main" id="{93D69933-D5FB-F952-30D2-B06B38AC78EA}"/>
              </a:ext>
            </a:extLst>
          </p:cNvPr>
          <p:cNvSpPr/>
          <p:nvPr/>
        </p:nvSpPr>
        <p:spPr>
          <a:xfrm>
            <a:off x="220624" y="118616"/>
            <a:ext cx="1246492" cy="1246492"/>
          </a:xfrm>
          <a:custGeom>
            <a:avLst/>
            <a:gdLst/>
            <a:ahLst/>
            <a:cxnLst/>
            <a:rect l="l" t="t" r="r" b="b"/>
            <a:pathLst>
              <a:path w="1246492" h="1246492">
                <a:moveTo>
                  <a:pt x="0" y="0"/>
                </a:moveTo>
                <a:lnTo>
                  <a:pt x="1246492" y="0"/>
                </a:lnTo>
                <a:lnTo>
                  <a:pt x="1246492" y="1246493"/>
                </a:lnTo>
                <a:lnTo>
                  <a:pt x="0" y="1246493"/>
                </a:lnTo>
                <a:lnTo>
                  <a:pt x="0" y="0"/>
                </a:lnTo>
                <a:close/>
              </a:path>
            </a:pathLst>
          </a:custGeom>
          <a:blipFill>
            <a:blip r:embed="rId2"/>
            <a:stretch>
              <a:fillRect/>
            </a:stretch>
          </a:blip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a:ea typeface="+mn-ea"/>
              <a:cs typeface="+mn-cs"/>
            </a:endParaRPr>
          </a:p>
        </p:txBody>
      </p:sp>
      <p:pic>
        <p:nvPicPr>
          <p:cNvPr id="7" name="Picture 6">
            <a:extLst>
              <a:ext uri="{FF2B5EF4-FFF2-40B4-BE49-F238E27FC236}">
                <a16:creationId xmlns:a16="http://schemas.microsoft.com/office/drawing/2014/main" id="{18B55C8A-A7A0-F863-D188-95A8E16A890F}"/>
              </a:ext>
            </a:extLst>
          </p:cNvPr>
          <p:cNvPicPr>
            <a:picLocks noChangeAspect="1"/>
          </p:cNvPicPr>
          <p:nvPr/>
        </p:nvPicPr>
        <p:blipFill>
          <a:blip r:embed="rId3"/>
          <a:stretch>
            <a:fillRect/>
          </a:stretch>
        </p:blipFill>
        <p:spPr>
          <a:xfrm>
            <a:off x="1857743" y="867986"/>
            <a:ext cx="3365898" cy="4767988"/>
          </a:xfrm>
          <a:prstGeom prst="rect">
            <a:avLst/>
          </a:prstGeom>
        </p:spPr>
      </p:pic>
      <p:sp>
        <p:nvSpPr>
          <p:cNvPr id="10" name="TextBox 9">
            <a:extLst>
              <a:ext uri="{FF2B5EF4-FFF2-40B4-BE49-F238E27FC236}">
                <a16:creationId xmlns:a16="http://schemas.microsoft.com/office/drawing/2014/main" id="{09196AC7-C994-0E5F-505D-BB502DC214DF}"/>
              </a:ext>
            </a:extLst>
          </p:cNvPr>
          <p:cNvSpPr txBox="1"/>
          <p:nvPr/>
        </p:nvSpPr>
        <p:spPr>
          <a:xfrm>
            <a:off x="5489677" y="1031722"/>
            <a:ext cx="4043299" cy="3416320"/>
          </a:xfrm>
          <a:prstGeom prst="rect">
            <a:avLst/>
          </a:prstGeom>
          <a:noFill/>
        </p:spPr>
        <p:txBody>
          <a:bodyPr wrap="square">
            <a:spAutoFit/>
          </a:bodyPr>
          <a:lstStyle/>
          <a:p>
            <a:pPr algn="ctr"/>
            <a:endParaRPr lang="en-GB" sz="2400" b="1" i="0" dirty="0">
              <a:solidFill>
                <a:srgbClr val="242424"/>
              </a:solidFill>
              <a:effectLst/>
              <a:latin typeface="+mj-lt"/>
            </a:endParaRPr>
          </a:p>
          <a:p>
            <a:r>
              <a:rPr lang="en-GB" sz="2400" i="0" dirty="0">
                <a:solidFill>
                  <a:schemeClr val="bg1"/>
                </a:solidFill>
                <a:effectLst/>
                <a:latin typeface="+mj-lt"/>
              </a:rPr>
              <a:t>The Gatsby Foundation's report on the next ten years of career guidance emphasises the continued importance of the Gatsby Benchmarks, which have significantly improved career readiness and outcomes for young people.</a:t>
            </a:r>
          </a:p>
        </p:txBody>
      </p:sp>
    </p:spTree>
    <p:extLst>
      <p:ext uri="{BB962C8B-B14F-4D97-AF65-F5344CB8AC3E}">
        <p14:creationId xmlns:p14="http://schemas.microsoft.com/office/powerpoint/2010/main" val="37920326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con&#10;&#10;Description automatically generated">
            <a:extLst>
              <a:ext uri="{FF2B5EF4-FFF2-40B4-BE49-F238E27FC236}">
                <a16:creationId xmlns:a16="http://schemas.microsoft.com/office/drawing/2014/main" id="{C84CB667-1D89-8360-5944-232390C0E92F}"/>
              </a:ext>
            </a:extLst>
          </p:cNvPr>
          <p:cNvPicPr>
            <a:picLocks noChangeAspect="1"/>
          </p:cNvPicPr>
          <p:nvPr/>
        </p:nvPicPr>
        <p:blipFill>
          <a:blip r:embed="rId2"/>
          <a:stretch>
            <a:fillRect/>
          </a:stretch>
        </p:blipFill>
        <p:spPr>
          <a:xfrm>
            <a:off x="3208367" y="2285900"/>
            <a:ext cx="1070466" cy="1070466"/>
          </a:xfrm>
          <a:prstGeom prst="rect">
            <a:avLst/>
          </a:prstGeom>
        </p:spPr>
      </p:pic>
      <p:pic>
        <p:nvPicPr>
          <p:cNvPr id="6" name="Picture 5" descr="Icon&#10;&#10;Description automatically generated">
            <a:extLst>
              <a:ext uri="{FF2B5EF4-FFF2-40B4-BE49-F238E27FC236}">
                <a16:creationId xmlns:a16="http://schemas.microsoft.com/office/drawing/2014/main" id="{A45902C2-E076-CC77-6CBD-53BCFAE0430A}"/>
              </a:ext>
            </a:extLst>
          </p:cNvPr>
          <p:cNvPicPr>
            <a:picLocks noChangeAspect="1"/>
          </p:cNvPicPr>
          <p:nvPr/>
        </p:nvPicPr>
        <p:blipFill>
          <a:blip r:embed="rId3"/>
          <a:stretch>
            <a:fillRect/>
          </a:stretch>
        </p:blipFill>
        <p:spPr>
          <a:xfrm>
            <a:off x="5362865" y="2267971"/>
            <a:ext cx="1070466" cy="1070466"/>
          </a:xfrm>
          <a:prstGeom prst="rect">
            <a:avLst/>
          </a:prstGeom>
        </p:spPr>
      </p:pic>
      <p:pic>
        <p:nvPicPr>
          <p:cNvPr id="8" name="Picture 7" descr="Icon&#10;&#10;Description automatically generated">
            <a:extLst>
              <a:ext uri="{FF2B5EF4-FFF2-40B4-BE49-F238E27FC236}">
                <a16:creationId xmlns:a16="http://schemas.microsoft.com/office/drawing/2014/main" id="{37402C46-AF9B-AA16-C34A-4B4E37C7B0EA}"/>
              </a:ext>
            </a:extLst>
          </p:cNvPr>
          <p:cNvPicPr>
            <a:picLocks noChangeAspect="1"/>
          </p:cNvPicPr>
          <p:nvPr/>
        </p:nvPicPr>
        <p:blipFill>
          <a:blip r:embed="rId4"/>
          <a:stretch>
            <a:fillRect/>
          </a:stretch>
        </p:blipFill>
        <p:spPr>
          <a:xfrm>
            <a:off x="7725792" y="2267971"/>
            <a:ext cx="1070466" cy="1070466"/>
          </a:xfrm>
          <a:prstGeom prst="rect">
            <a:avLst/>
          </a:prstGeom>
        </p:spPr>
      </p:pic>
      <p:pic>
        <p:nvPicPr>
          <p:cNvPr id="10" name="Picture 9" descr="Icon&#10;&#10;Description automatically generated">
            <a:extLst>
              <a:ext uri="{FF2B5EF4-FFF2-40B4-BE49-F238E27FC236}">
                <a16:creationId xmlns:a16="http://schemas.microsoft.com/office/drawing/2014/main" id="{CB453E89-417C-E163-36B6-6BCC49637140}"/>
              </a:ext>
            </a:extLst>
          </p:cNvPr>
          <p:cNvPicPr>
            <a:picLocks noChangeAspect="1"/>
          </p:cNvPicPr>
          <p:nvPr/>
        </p:nvPicPr>
        <p:blipFill>
          <a:blip r:embed="rId5"/>
          <a:stretch>
            <a:fillRect/>
          </a:stretch>
        </p:blipFill>
        <p:spPr>
          <a:xfrm>
            <a:off x="886491" y="2267971"/>
            <a:ext cx="1070466" cy="1070466"/>
          </a:xfrm>
          <a:prstGeom prst="rect">
            <a:avLst/>
          </a:prstGeom>
        </p:spPr>
      </p:pic>
      <p:sp>
        <p:nvSpPr>
          <p:cNvPr id="12" name="TextBox 11">
            <a:extLst>
              <a:ext uri="{FF2B5EF4-FFF2-40B4-BE49-F238E27FC236}">
                <a16:creationId xmlns:a16="http://schemas.microsoft.com/office/drawing/2014/main" id="{ED8192BC-247F-EFB0-E041-13A570508DA6}"/>
              </a:ext>
            </a:extLst>
          </p:cNvPr>
          <p:cNvSpPr txBox="1"/>
          <p:nvPr/>
        </p:nvSpPr>
        <p:spPr>
          <a:xfrm>
            <a:off x="478018" y="4303296"/>
            <a:ext cx="1894575" cy="738664"/>
          </a:xfrm>
          <a:prstGeom prst="rect">
            <a:avLst/>
          </a:prstGeom>
          <a:noFill/>
        </p:spPr>
        <p:txBody>
          <a:bodyPr wrap="square" lIns="73152" tIns="36576" rIns="73152" bIns="36576" anchor="t">
            <a:spAutoFit/>
          </a:bodyPr>
          <a:lstStyle/>
          <a:p>
            <a:pPr algn="ctr" defTabSz="365760">
              <a:defRPr/>
            </a:pPr>
            <a:r>
              <a:rPr lang="en-GB" sz="1440">
                <a:solidFill>
                  <a:srgbClr val="FFFFFF"/>
                </a:solidFill>
                <a:latin typeface="Calibri"/>
                <a:cs typeface="Calibri"/>
              </a:rPr>
              <a:t>of secondary schools and colleges in Careers Hubs</a:t>
            </a:r>
          </a:p>
        </p:txBody>
      </p:sp>
      <p:sp>
        <p:nvSpPr>
          <p:cNvPr id="13" name="TextBox 12">
            <a:extLst>
              <a:ext uri="{FF2B5EF4-FFF2-40B4-BE49-F238E27FC236}">
                <a16:creationId xmlns:a16="http://schemas.microsoft.com/office/drawing/2014/main" id="{94AF1B52-FDF6-1D97-65EC-A8A5671D0240}"/>
              </a:ext>
            </a:extLst>
          </p:cNvPr>
          <p:cNvSpPr txBox="1"/>
          <p:nvPr/>
        </p:nvSpPr>
        <p:spPr>
          <a:xfrm>
            <a:off x="4901455" y="4320604"/>
            <a:ext cx="2086010" cy="960263"/>
          </a:xfrm>
          <a:prstGeom prst="rect">
            <a:avLst/>
          </a:prstGeom>
          <a:noFill/>
        </p:spPr>
        <p:txBody>
          <a:bodyPr wrap="square" lIns="73152" tIns="36576" rIns="73152" bIns="36576" anchor="t">
            <a:spAutoFit/>
          </a:bodyPr>
          <a:lstStyle/>
          <a:p>
            <a:pPr algn="ctr" defTabSz="365760">
              <a:defRPr/>
            </a:pPr>
            <a:r>
              <a:rPr lang="en-GB" sz="1440">
                <a:solidFill>
                  <a:srgbClr val="FFFFFF"/>
                </a:solidFill>
                <a:latin typeface="Calibri"/>
                <a:cs typeface="Calibri"/>
              </a:rPr>
              <a:t>young people twice as likely to report awareness of apprenticeships by Year 11</a:t>
            </a:r>
          </a:p>
        </p:txBody>
      </p:sp>
      <p:sp>
        <p:nvSpPr>
          <p:cNvPr id="14" name="TextBox 13">
            <a:extLst>
              <a:ext uri="{FF2B5EF4-FFF2-40B4-BE49-F238E27FC236}">
                <a16:creationId xmlns:a16="http://schemas.microsoft.com/office/drawing/2014/main" id="{AB15CF55-D908-BC2D-3892-817682C9CBC4}"/>
              </a:ext>
            </a:extLst>
          </p:cNvPr>
          <p:cNvSpPr txBox="1"/>
          <p:nvPr/>
        </p:nvSpPr>
        <p:spPr>
          <a:xfrm>
            <a:off x="2812067" y="4294331"/>
            <a:ext cx="1858417" cy="960263"/>
          </a:xfrm>
          <a:prstGeom prst="rect">
            <a:avLst/>
          </a:prstGeom>
          <a:noFill/>
        </p:spPr>
        <p:txBody>
          <a:bodyPr wrap="square" lIns="73152" tIns="36576" rIns="73152" bIns="36576" anchor="t">
            <a:spAutoFit/>
          </a:bodyPr>
          <a:lstStyle/>
          <a:p>
            <a:pPr algn="ctr" defTabSz="365760">
              <a:defRPr/>
            </a:pPr>
            <a:r>
              <a:rPr lang="en-GB" sz="1440">
                <a:solidFill>
                  <a:srgbClr val="FFFFFF"/>
                </a:solidFill>
                <a:latin typeface="Calibri"/>
                <a:cs typeface="Calibri"/>
              </a:rPr>
              <a:t>Average Gatsby Benchmark score (with higher performance in established Hubs) </a:t>
            </a:r>
          </a:p>
        </p:txBody>
      </p:sp>
      <p:sp>
        <p:nvSpPr>
          <p:cNvPr id="16" name="TextBox 15">
            <a:extLst>
              <a:ext uri="{FF2B5EF4-FFF2-40B4-BE49-F238E27FC236}">
                <a16:creationId xmlns:a16="http://schemas.microsoft.com/office/drawing/2014/main" id="{849FA889-0B8A-2C03-02C3-6D087F687C4B}"/>
              </a:ext>
            </a:extLst>
          </p:cNvPr>
          <p:cNvSpPr txBox="1"/>
          <p:nvPr/>
        </p:nvSpPr>
        <p:spPr>
          <a:xfrm>
            <a:off x="7355124" y="4309068"/>
            <a:ext cx="2009027" cy="738664"/>
          </a:xfrm>
          <a:prstGeom prst="rect">
            <a:avLst/>
          </a:prstGeom>
          <a:noFill/>
        </p:spPr>
        <p:txBody>
          <a:bodyPr wrap="square" lIns="73152" tIns="36576" rIns="73152" bIns="36576" anchor="t">
            <a:spAutoFit/>
          </a:bodyPr>
          <a:lstStyle/>
          <a:p>
            <a:pPr algn="ctr" defTabSz="365760">
              <a:defRPr/>
            </a:pPr>
            <a:r>
              <a:rPr lang="en-GB" sz="1440">
                <a:solidFill>
                  <a:srgbClr val="FFFFFF"/>
                </a:solidFill>
                <a:latin typeface="Calibri"/>
                <a:cs typeface="Calibri"/>
              </a:rPr>
              <a:t>£150m saved each year due to reduction in  NEET young people</a:t>
            </a:r>
          </a:p>
        </p:txBody>
      </p:sp>
      <p:sp>
        <p:nvSpPr>
          <p:cNvPr id="4" name="TextBox 3">
            <a:extLst>
              <a:ext uri="{FF2B5EF4-FFF2-40B4-BE49-F238E27FC236}">
                <a16:creationId xmlns:a16="http://schemas.microsoft.com/office/drawing/2014/main" id="{1D48DFBF-C3C4-E4C6-77D8-CD3E97B60809}"/>
              </a:ext>
            </a:extLst>
          </p:cNvPr>
          <p:cNvSpPr txBox="1"/>
          <p:nvPr/>
        </p:nvSpPr>
        <p:spPr>
          <a:xfrm>
            <a:off x="496098" y="3343033"/>
            <a:ext cx="1858417" cy="978729"/>
          </a:xfrm>
          <a:prstGeom prst="rect">
            <a:avLst/>
          </a:prstGeom>
          <a:noFill/>
        </p:spPr>
        <p:txBody>
          <a:bodyPr wrap="square">
            <a:spAutoFit/>
          </a:bodyPr>
          <a:lstStyle/>
          <a:p>
            <a:pPr algn="ctr" defTabSz="365760">
              <a:defRPr/>
            </a:pPr>
            <a:r>
              <a:rPr lang="en-GB" sz="5760">
                <a:solidFill>
                  <a:srgbClr val="FFFFFF"/>
                </a:solidFill>
                <a:latin typeface="Calibri" panose="020F0502020204030204" pitchFamily="34" charset="0"/>
              </a:rPr>
              <a:t>94%</a:t>
            </a:r>
            <a:endParaRPr lang="en-US" sz="5760">
              <a:solidFill>
                <a:srgbClr val="585857"/>
              </a:solidFill>
              <a:latin typeface="Calibri" panose="020F0502020204030204"/>
            </a:endParaRPr>
          </a:p>
        </p:txBody>
      </p:sp>
      <p:sp>
        <p:nvSpPr>
          <p:cNvPr id="9" name="TextBox 8">
            <a:extLst>
              <a:ext uri="{FF2B5EF4-FFF2-40B4-BE49-F238E27FC236}">
                <a16:creationId xmlns:a16="http://schemas.microsoft.com/office/drawing/2014/main" id="{1A873EA1-BC80-BEEA-EC78-802F93CC9C38}"/>
              </a:ext>
            </a:extLst>
          </p:cNvPr>
          <p:cNvSpPr txBox="1"/>
          <p:nvPr/>
        </p:nvSpPr>
        <p:spPr>
          <a:xfrm>
            <a:off x="2811918" y="3343033"/>
            <a:ext cx="1858417" cy="978729"/>
          </a:xfrm>
          <a:prstGeom prst="rect">
            <a:avLst/>
          </a:prstGeom>
          <a:noFill/>
        </p:spPr>
        <p:txBody>
          <a:bodyPr wrap="square">
            <a:spAutoFit/>
          </a:bodyPr>
          <a:lstStyle/>
          <a:p>
            <a:pPr algn="ctr" defTabSz="365760">
              <a:defRPr/>
            </a:pPr>
            <a:r>
              <a:rPr lang="en-GB" sz="5760" dirty="0">
                <a:solidFill>
                  <a:srgbClr val="FFFFFF"/>
                </a:solidFill>
                <a:latin typeface="Calibri" panose="020F0502020204030204" pitchFamily="34" charset="0"/>
              </a:rPr>
              <a:t>6.8</a:t>
            </a:r>
            <a:endParaRPr lang="en-US" sz="5760" dirty="0">
              <a:solidFill>
                <a:srgbClr val="585857"/>
              </a:solidFill>
              <a:latin typeface="Calibri" panose="020F0502020204030204"/>
            </a:endParaRPr>
          </a:p>
        </p:txBody>
      </p:sp>
      <p:sp>
        <p:nvSpPr>
          <p:cNvPr id="11" name="TextBox 10">
            <a:extLst>
              <a:ext uri="{FF2B5EF4-FFF2-40B4-BE49-F238E27FC236}">
                <a16:creationId xmlns:a16="http://schemas.microsoft.com/office/drawing/2014/main" id="{C09EBDA8-400E-6B06-C3C3-0CAE84F60191}"/>
              </a:ext>
            </a:extLst>
          </p:cNvPr>
          <p:cNvSpPr txBox="1"/>
          <p:nvPr/>
        </p:nvSpPr>
        <p:spPr>
          <a:xfrm>
            <a:off x="7349745" y="3334069"/>
            <a:ext cx="2270794" cy="960263"/>
          </a:xfrm>
          <a:prstGeom prst="rect">
            <a:avLst/>
          </a:prstGeom>
          <a:noFill/>
        </p:spPr>
        <p:txBody>
          <a:bodyPr wrap="square" lIns="73152" tIns="36576" rIns="73152" bIns="36576" anchor="t">
            <a:spAutoFit/>
          </a:bodyPr>
          <a:lstStyle/>
          <a:p>
            <a:pPr algn="ctr" defTabSz="365760">
              <a:defRPr/>
            </a:pPr>
            <a:r>
              <a:rPr lang="en-GB" sz="5760">
                <a:solidFill>
                  <a:srgbClr val="FFFFFF"/>
                </a:solidFill>
                <a:latin typeface="Calibri"/>
                <a:cs typeface="Calibri"/>
              </a:rPr>
              <a:t>£150</a:t>
            </a:r>
            <a:r>
              <a:rPr lang="en-GB" sz="4320">
                <a:solidFill>
                  <a:srgbClr val="FFFFFF"/>
                </a:solidFill>
                <a:latin typeface="Calibri"/>
                <a:cs typeface="Calibri"/>
              </a:rPr>
              <a:t>m</a:t>
            </a:r>
            <a:endParaRPr lang="en-US" sz="4320">
              <a:solidFill>
                <a:srgbClr val="FFFFFF"/>
              </a:solidFill>
              <a:latin typeface="Calibri" panose="020F0502020204030204"/>
            </a:endParaRPr>
          </a:p>
        </p:txBody>
      </p:sp>
      <p:sp>
        <p:nvSpPr>
          <p:cNvPr id="15" name="TextBox 14">
            <a:extLst>
              <a:ext uri="{FF2B5EF4-FFF2-40B4-BE49-F238E27FC236}">
                <a16:creationId xmlns:a16="http://schemas.microsoft.com/office/drawing/2014/main" id="{54F27210-89EE-EC9C-A881-5B5F7871AEEC}"/>
              </a:ext>
            </a:extLst>
          </p:cNvPr>
          <p:cNvSpPr txBox="1"/>
          <p:nvPr/>
        </p:nvSpPr>
        <p:spPr>
          <a:xfrm>
            <a:off x="5094396" y="3343033"/>
            <a:ext cx="1858417" cy="978729"/>
          </a:xfrm>
          <a:prstGeom prst="rect">
            <a:avLst/>
          </a:prstGeom>
          <a:noFill/>
        </p:spPr>
        <p:txBody>
          <a:bodyPr wrap="square">
            <a:spAutoFit/>
          </a:bodyPr>
          <a:lstStyle/>
          <a:p>
            <a:pPr algn="ctr" defTabSz="365760">
              <a:defRPr/>
            </a:pPr>
            <a:r>
              <a:rPr lang="en-GB" sz="5760">
                <a:solidFill>
                  <a:srgbClr val="FFFFFF"/>
                </a:solidFill>
                <a:latin typeface="Calibri" panose="020F0502020204030204" pitchFamily="34" charset="0"/>
              </a:rPr>
              <a:t>x2</a:t>
            </a:r>
            <a:endParaRPr lang="en-US" sz="5760">
              <a:solidFill>
                <a:srgbClr val="585857"/>
              </a:solidFill>
              <a:latin typeface="Calibri" panose="020F0502020204030204"/>
            </a:endParaRPr>
          </a:p>
        </p:txBody>
      </p:sp>
      <p:cxnSp>
        <p:nvCxnSpPr>
          <p:cNvPr id="5" name="Straight Connector 4">
            <a:extLst>
              <a:ext uri="{FF2B5EF4-FFF2-40B4-BE49-F238E27FC236}">
                <a16:creationId xmlns:a16="http://schemas.microsoft.com/office/drawing/2014/main" id="{43AFF035-3452-3336-75AD-0E8D652F6116}"/>
              </a:ext>
            </a:extLst>
          </p:cNvPr>
          <p:cNvCxnSpPr/>
          <p:nvPr/>
        </p:nvCxnSpPr>
        <p:spPr>
          <a:xfrm>
            <a:off x="2526600" y="1960732"/>
            <a:ext cx="0" cy="372486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990FD1E6-FEBE-DB8E-DF0A-E75886A9B921}"/>
              </a:ext>
            </a:extLst>
          </p:cNvPr>
          <p:cNvCxnSpPr/>
          <p:nvPr/>
        </p:nvCxnSpPr>
        <p:spPr>
          <a:xfrm>
            <a:off x="4805173" y="1960732"/>
            <a:ext cx="0" cy="372486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B7A577D-80FD-8E95-D25B-719CE2A6BCBE}"/>
              </a:ext>
            </a:extLst>
          </p:cNvPr>
          <p:cNvCxnSpPr/>
          <p:nvPr/>
        </p:nvCxnSpPr>
        <p:spPr>
          <a:xfrm>
            <a:off x="7083746" y="1960732"/>
            <a:ext cx="0" cy="3724866"/>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5">
            <a:extLst>
              <a:ext uri="{FF2B5EF4-FFF2-40B4-BE49-F238E27FC236}">
                <a16:creationId xmlns:a16="http://schemas.microsoft.com/office/drawing/2014/main" id="{F22F74D7-F5FA-4E95-F7C1-1133194FD99F}"/>
              </a:ext>
            </a:extLst>
          </p:cNvPr>
          <p:cNvSpPr txBox="1">
            <a:spLocks/>
          </p:cNvSpPr>
          <p:nvPr/>
        </p:nvSpPr>
        <p:spPr>
          <a:xfrm>
            <a:off x="309875" y="1448530"/>
            <a:ext cx="5964068" cy="495034"/>
          </a:xfrm>
          <a:prstGeom prst="rect">
            <a:avLst/>
          </a:prstGeom>
        </p:spPr>
        <p:txBody>
          <a:bodyPr lIns="73152" tIns="36576" rIns="73152" bIns="36576"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731520">
              <a:spcBef>
                <a:spcPts val="800"/>
              </a:spcBef>
              <a:buNone/>
              <a:defRPr/>
            </a:pPr>
            <a:r>
              <a:rPr lang="en-GB" sz="3200" b="1" dirty="0">
                <a:solidFill>
                  <a:srgbClr val="FFFFFF"/>
                </a:solidFill>
                <a:latin typeface="Calibri"/>
                <a:cs typeface="Calibri"/>
              </a:rPr>
              <a:t>Impact – the power of careers   </a:t>
            </a:r>
            <a:endParaRPr lang="en-GB" sz="3200" b="1" dirty="0">
              <a:solidFill>
                <a:srgbClr val="FFFFFF"/>
              </a:solidFill>
              <a:latin typeface="Calibri" panose="020F0502020204030204" pitchFamily="34" charset="0"/>
              <a:cs typeface="Calibri" panose="020F0502020204030204" pitchFamily="34" charset="0"/>
            </a:endParaRPr>
          </a:p>
          <a:p>
            <a:pPr marL="0" indent="0" defTabSz="731520">
              <a:spcBef>
                <a:spcPts val="800"/>
              </a:spcBef>
              <a:buNone/>
              <a:defRPr/>
            </a:pPr>
            <a:endParaRPr lang="en-US" sz="2240" b="1" dirty="0">
              <a:solidFill>
                <a:srgbClr val="FFFFFF"/>
              </a:solidFill>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483AE19D-E33A-EC15-28D1-37D4429A486E}"/>
              </a:ext>
            </a:extLst>
          </p:cNvPr>
          <p:cNvPicPr>
            <a:picLocks noChangeAspect="1"/>
          </p:cNvPicPr>
          <p:nvPr/>
        </p:nvPicPr>
        <p:blipFill>
          <a:blip r:embed="rId6"/>
          <a:stretch>
            <a:fillRect/>
          </a:stretch>
        </p:blipFill>
        <p:spPr>
          <a:xfrm>
            <a:off x="171936" y="152153"/>
            <a:ext cx="1249788" cy="1249788"/>
          </a:xfrm>
          <a:prstGeom prst="rect">
            <a:avLst/>
          </a:prstGeom>
        </p:spPr>
      </p:pic>
    </p:spTree>
    <p:extLst>
      <p:ext uri="{BB962C8B-B14F-4D97-AF65-F5344CB8AC3E}">
        <p14:creationId xmlns:p14="http://schemas.microsoft.com/office/powerpoint/2010/main" val="34603079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682E506-BCB1-4B4D-C519-EE1CEFC89DD7}"/>
              </a:ext>
            </a:extLst>
          </p:cNvPr>
          <p:cNvPicPr>
            <a:picLocks noChangeAspect="1"/>
          </p:cNvPicPr>
          <p:nvPr/>
        </p:nvPicPr>
        <p:blipFill>
          <a:blip r:embed="rId3"/>
          <a:stretch>
            <a:fillRect/>
          </a:stretch>
        </p:blipFill>
        <p:spPr>
          <a:xfrm>
            <a:off x="2060027" y="481598"/>
            <a:ext cx="6190593" cy="6352003"/>
          </a:xfrm>
          <a:prstGeom prst="rect">
            <a:avLst/>
          </a:prstGeom>
        </p:spPr>
      </p:pic>
      <p:pic>
        <p:nvPicPr>
          <p:cNvPr id="3" name="Picture 2">
            <a:extLst>
              <a:ext uri="{FF2B5EF4-FFF2-40B4-BE49-F238E27FC236}">
                <a16:creationId xmlns:a16="http://schemas.microsoft.com/office/drawing/2014/main" id="{3521A356-317D-618F-6FC5-DDC5429CF9DA}"/>
              </a:ext>
            </a:extLst>
          </p:cNvPr>
          <p:cNvPicPr>
            <a:picLocks noChangeAspect="1"/>
          </p:cNvPicPr>
          <p:nvPr/>
        </p:nvPicPr>
        <p:blipFill>
          <a:blip r:embed="rId4"/>
          <a:stretch>
            <a:fillRect/>
          </a:stretch>
        </p:blipFill>
        <p:spPr>
          <a:xfrm>
            <a:off x="236954" y="215934"/>
            <a:ext cx="1249788" cy="1249788"/>
          </a:xfrm>
          <a:prstGeom prst="rect">
            <a:avLst/>
          </a:prstGeom>
        </p:spPr>
      </p:pic>
      <p:pic>
        <p:nvPicPr>
          <p:cNvPr id="4" name="Picture 3">
            <a:extLst>
              <a:ext uri="{FF2B5EF4-FFF2-40B4-BE49-F238E27FC236}">
                <a16:creationId xmlns:a16="http://schemas.microsoft.com/office/drawing/2014/main" id="{D2500910-5CAA-FE96-79BD-92790DAABEBF}"/>
              </a:ext>
            </a:extLst>
          </p:cNvPr>
          <p:cNvPicPr>
            <a:picLocks noChangeAspect="1"/>
          </p:cNvPicPr>
          <p:nvPr/>
        </p:nvPicPr>
        <p:blipFill>
          <a:blip r:embed="rId5"/>
          <a:stretch>
            <a:fillRect/>
          </a:stretch>
        </p:blipFill>
        <p:spPr>
          <a:xfrm>
            <a:off x="4597514" y="6129139"/>
            <a:ext cx="5156086" cy="1313505"/>
          </a:xfrm>
          <a:prstGeom prst="rect">
            <a:avLst/>
          </a:prstGeom>
        </p:spPr>
      </p:pic>
    </p:spTree>
    <p:extLst>
      <p:ext uri="{BB962C8B-B14F-4D97-AF65-F5344CB8AC3E}">
        <p14:creationId xmlns:p14="http://schemas.microsoft.com/office/powerpoint/2010/main" val="27147277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69C269-97A1-24D1-9153-AF3DB41F697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FED1A42-2ACF-6F38-C83B-65F3A0FB133E}"/>
              </a:ext>
            </a:extLst>
          </p:cNvPr>
          <p:cNvSpPr txBox="1"/>
          <p:nvPr/>
        </p:nvSpPr>
        <p:spPr>
          <a:xfrm>
            <a:off x="1624888" y="1629750"/>
            <a:ext cx="6503823" cy="3308855"/>
          </a:xfrm>
          <a:prstGeom prst="rect">
            <a:avLst/>
          </a:prstGeom>
          <a:noFill/>
        </p:spPr>
        <p:txBody>
          <a:bodyPr wrap="square" rtlCol="0">
            <a:spAutoFit/>
          </a:bodyPr>
          <a:lstStyle/>
          <a:p>
            <a:pPr defTabSz="731520"/>
            <a:endParaRPr lang="en-GB" sz="1440" dirty="0">
              <a:solidFill>
                <a:prstClr val="black"/>
              </a:solidFill>
              <a:latin typeface="Aptos" panose="02110004020202020204"/>
            </a:endParaRPr>
          </a:p>
          <a:p>
            <a:pPr marL="274320" indent="-274320" defTabSz="731520">
              <a:lnSpc>
                <a:spcPct val="200000"/>
              </a:lnSpc>
              <a:buFont typeface="+mj-lt"/>
              <a:buAutoNum type="arabicPeriod"/>
            </a:pPr>
            <a:r>
              <a:rPr lang="en-GB" sz="2000" dirty="0">
                <a:solidFill>
                  <a:prstClr val="black"/>
                </a:solidFill>
                <a:latin typeface="Aptos" panose="02110004020202020204"/>
              </a:rPr>
              <a:t>Careers at the heart of education and leadership</a:t>
            </a:r>
          </a:p>
          <a:p>
            <a:pPr marL="274320" indent="-274320" defTabSz="731520">
              <a:lnSpc>
                <a:spcPct val="200000"/>
              </a:lnSpc>
              <a:buFont typeface="+mj-lt"/>
              <a:buAutoNum type="arabicPeriod"/>
            </a:pPr>
            <a:r>
              <a:rPr lang="en-GB" sz="2000" dirty="0">
                <a:solidFill>
                  <a:prstClr val="black"/>
                </a:solidFill>
                <a:latin typeface="Aptos" panose="02110004020202020204"/>
              </a:rPr>
              <a:t>Inclusion and impact for each and every young person</a:t>
            </a:r>
          </a:p>
          <a:p>
            <a:pPr marL="274320" indent="-274320" defTabSz="731520">
              <a:lnSpc>
                <a:spcPct val="200000"/>
              </a:lnSpc>
              <a:buFont typeface="+mj-lt"/>
              <a:buAutoNum type="arabicPeriod"/>
            </a:pPr>
            <a:r>
              <a:rPr lang="en-GB" sz="2000" dirty="0">
                <a:solidFill>
                  <a:prstClr val="black"/>
                </a:solidFill>
                <a:latin typeface="Aptos" panose="02110004020202020204"/>
              </a:rPr>
              <a:t>Meaningful and varied encounters and experiences</a:t>
            </a:r>
          </a:p>
          <a:p>
            <a:pPr marL="274320" indent="-274320" defTabSz="731520">
              <a:lnSpc>
                <a:spcPct val="200000"/>
              </a:lnSpc>
              <a:buFont typeface="+mj-lt"/>
              <a:buAutoNum type="arabicPeriod"/>
            </a:pPr>
            <a:r>
              <a:rPr lang="en-GB" sz="2000" dirty="0">
                <a:solidFill>
                  <a:prstClr val="black"/>
                </a:solidFill>
                <a:latin typeface="Aptos" panose="02110004020202020204"/>
              </a:rPr>
              <a:t>Focusing on the use of information and data</a:t>
            </a:r>
          </a:p>
          <a:p>
            <a:pPr marL="274320" indent="-274320" defTabSz="731520">
              <a:lnSpc>
                <a:spcPct val="200000"/>
              </a:lnSpc>
              <a:buFont typeface="+mj-lt"/>
              <a:buAutoNum type="arabicPeriod"/>
            </a:pPr>
            <a:r>
              <a:rPr lang="en-GB" sz="2000" dirty="0">
                <a:solidFill>
                  <a:prstClr val="black"/>
                </a:solidFill>
                <a:latin typeface="Aptos" panose="02110004020202020204"/>
              </a:rPr>
              <a:t>Engagement of parents and carers</a:t>
            </a:r>
          </a:p>
        </p:txBody>
      </p:sp>
      <p:sp>
        <p:nvSpPr>
          <p:cNvPr id="4" name="TextBox 3">
            <a:extLst>
              <a:ext uri="{FF2B5EF4-FFF2-40B4-BE49-F238E27FC236}">
                <a16:creationId xmlns:a16="http://schemas.microsoft.com/office/drawing/2014/main" id="{B2E84C44-0B9C-ABDD-E829-4138D935145D}"/>
              </a:ext>
            </a:extLst>
          </p:cNvPr>
          <p:cNvSpPr txBox="1"/>
          <p:nvPr/>
        </p:nvSpPr>
        <p:spPr>
          <a:xfrm>
            <a:off x="687019" y="563314"/>
            <a:ext cx="6503823" cy="683264"/>
          </a:xfrm>
          <a:prstGeom prst="rect">
            <a:avLst/>
          </a:prstGeom>
          <a:noFill/>
        </p:spPr>
        <p:txBody>
          <a:bodyPr wrap="square">
            <a:spAutoFit/>
          </a:bodyPr>
          <a:lstStyle/>
          <a:p>
            <a:pPr defTabSz="731520"/>
            <a:r>
              <a:rPr lang="en-GB" sz="1920" b="1" dirty="0">
                <a:solidFill>
                  <a:srgbClr val="00A9A9"/>
                </a:solidFill>
                <a:latin typeface="Aptos" panose="02110004020202020204"/>
              </a:rPr>
              <a:t>Five prominent themes emerged from the evidence used during the review of the benchmarks:</a:t>
            </a:r>
          </a:p>
        </p:txBody>
      </p:sp>
      <p:pic>
        <p:nvPicPr>
          <p:cNvPr id="3" name="Picture 2">
            <a:extLst>
              <a:ext uri="{FF2B5EF4-FFF2-40B4-BE49-F238E27FC236}">
                <a16:creationId xmlns:a16="http://schemas.microsoft.com/office/drawing/2014/main" id="{459EB0BD-54C4-5490-5F14-60AE34220F68}"/>
              </a:ext>
            </a:extLst>
          </p:cNvPr>
          <p:cNvPicPr>
            <a:picLocks noChangeAspect="1"/>
          </p:cNvPicPr>
          <p:nvPr/>
        </p:nvPicPr>
        <p:blipFill>
          <a:blip r:embed="rId3"/>
          <a:stretch>
            <a:fillRect/>
          </a:stretch>
        </p:blipFill>
        <p:spPr>
          <a:xfrm>
            <a:off x="4297207" y="5800389"/>
            <a:ext cx="5456393" cy="1390008"/>
          </a:xfrm>
          <a:prstGeom prst="rect">
            <a:avLst/>
          </a:prstGeom>
        </p:spPr>
      </p:pic>
      <p:pic>
        <p:nvPicPr>
          <p:cNvPr id="5" name="Picture 4">
            <a:extLst>
              <a:ext uri="{FF2B5EF4-FFF2-40B4-BE49-F238E27FC236}">
                <a16:creationId xmlns:a16="http://schemas.microsoft.com/office/drawing/2014/main" id="{C3F536E3-54B1-12F9-ADBF-F765ADC1653A}"/>
              </a:ext>
            </a:extLst>
          </p:cNvPr>
          <p:cNvPicPr>
            <a:picLocks noChangeAspect="1"/>
          </p:cNvPicPr>
          <p:nvPr/>
        </p:nvPicPr>
        <p:blipFill>
          <a:blip r:embed="rId4"/>
          <a:stretch>
            <a:fillRect/>
          </a:stretch>
        </p:blipFill>
        <p:spPr>
          <a:xfrm>
            <a:off x="62125" y="5670803"/>
            <a:ext cx="1249788" cy="1249788"/>
          </a:xfrm>
          <a:prstGeom prst="rect">
            <a:avLst/>
          </a:prstGeom>
        </p:spPr>
      </p:pic>
    </p:spTree>
    <p:extLst>
      <p:ext uri="{BB962C8B-B14F-4D97-AF65-F5344CB8AC3E}">
        <p14:creationId xmlns:p14="http://schemas.microsoft.com/office/powerpoint/2010/main" val="1785307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019019" y="294545"/>
            <a:ext cx="1246492" cy="1246492"/>
          </a:xfrm>
          <a:custGeom>
            <a:avLst/>
            <a:gdLst/>
            <a:ahLst/>
            <a:cxnLst/>
            <a:rect l="l" t="t" r="r" b="b"/>
            <a:pathLst>
              <a:path w="1246492" h="1246492">
                <a:moveTo>
                  <a:pt x="0" y="0"/>
                </a:moveTo>
                <a:lnTo>
                  <a:pt x="1246492" y="0"/>
                </a:lnTo>
                <a:lnTo>
                  <a:pt x="1246492" y="1246493"/>
                </a:lnTo>
                <a:lnTo>
                  <a:pt x="0" y="1246493"/>
                </a:lnTo>
                <a:lnTo>
                  <a:pt x="0" y="0"/>
                </a:lnTo>
                <a:close/>
              </a:path>
            </a:pathLst>
          </a:custGeom>
          <a:blipFill>
            <a:blip r:embed="rId3"/>
            <a:stretch>
              <a:fillRect/>
            </a:stretch>
          </a:blipFill>
        </p:spPr>
        <p:txBody>
          <a:bodyPr/>
          <a:lstStyle/>
          <a:p>
            <a:endParaRPr lang="en-GB"/>
          </a:p>
        </p:txBody>
      </p:sp>
      <p:sp>
        <p:nvSpPr>
          <p:cNvPr id="3" name="Freeform 3"/>
          <p:cNvSpPr/>
          <p:nvPr/>
        </p:nvSpPr>
        <p:spPr>
          <a:xfrm>
            <a:off x="4295463" y="5886044"/>
            <a:ext cx="5458137" cy="1395273"/>
          </a:xfrm>
          <a:custGeom>
            <a:avLst/>
            <a:gdLst/>
            <a:ahLst/>
            <a:cxnLst/>
            <a:rect l="l" t="t" r="r" b="b"/>
            <a:pathLst>
              <a:path w="5458137" h="1395273">
                <a:moveTo>
                  <a:pt x="0" y="0"/>
                </a:moveTo>
                <a:lnTo>
                  <a:pt x="5458137" y="0"/>
                </a:lnTo>
                <a:lnTo>
                  <a:pt x="5458137" y="1395272"/>
                </a:lnTo>
                <a:lnTo>
                  <a:pt x="0" y="1395272"/>
                </a:lnTo>
                <a:lnTo>
                  <a:pt x="0" y="0"/>
                </a:lnTo>
                <a:close/>
              </a:path>
            </a:pathLst>
          </a:custGeom>
          <a:blipFill>
            <a:blip r:embed="rId4"/>
            <a:stretch>
              <a:fillRect l="-389" t="-26154" r="-389"/>
            </a:stretch>
          </a:blipFill>
        </p:spPr>
        <p:txBody>
          <a:bodyPr/>
          <a:lstStyle/>
          <a:p>
            <a:endParaRPr lang="en-GB"/>
          </a:p>
        </p:txBody>
      </p:sp>
      <p:sp>
        <p:nvSpPr>
          <p:cNvPr id="5" name="Freeform 7">
            <a:extLst>
              <a:ext uri="{FF2B5EF4-FFF2-40B4-BE49-F238E27FC236}">
                <a16:creationId xmlns:a16="http://schemas.microsoft.com/office/drawing/2014/main" id="{764B3D0B-766B-5328-E848-B0E3C2AAF243}"/>
              </a:ext>
            </a:extLst>
          </p:cNvPr>
          <p:cNvSpPr/>
          <p:nvPr/>
        </p:nvSpPr>
        <p:spPr>
          <a:xfrm>
            <a:off x="7530930" y="6326769"/>
            <a:ext cx="2222670" cy="569580"/>
          </a:xfrm>
          <a:custGeom>
            <a:avLst/>
            <a:gdLst/>
            <a:ahLst/>
            <a:cxnLst/>
            <a:rect l="l" t="t" r="r" b="b"/>
            <a:pathLst>
              <a:path w="2222670" h="569580">
                <a:moveTo>
                  <a:pt x="0" y="0"/>
                </a:moveTo>
                <a:lnTo>
                  <a:pt x="2222670" y="0"/>
                </a:lnTo>
                <a:lnTo>
                  <a:pt x="2222670" y="569580"/>
                </a:lnTo>
                <a:lnTo>
                  <a:pt x="0" y="569580"/>
                </a:lnTo>
                <a:lnTo>
                  <a:pt x="0" y="0"/>
                </a:lnTo>
                <a:close/>
              </a:path>
            </a:pathLst>
          </a:custGeom>
          <a:blipFill>
            <a:blip r:embed="rId5"/>
            <a:stretch>
              <a:fillRect l="-3634" t="-51090" r="-1823" b="-40205"/>
            </a:stretch>
          </a:blipFill>
        </p:spPr>
        <p:txBody>
          <a:bodyPr/>
          <a:lstStyle/>
          <a:p>
            <a:endParaRPr lang="en-GB"/>
          </a:p>
        </p:txBody>
      </p:sp>
      <p:sp>
        <p:nvSpPr>
          <p:cNvPr id="10" name="TextBox 9">
            <a:extLst>
              <a:ext uri="{FF2B5EF4-FFF2-40B4-BE49-F238E27FC236}">
                <a16:creationId xmlns:a16="http://schemas.microsoft.com/office/drawing/2014/main" id="{F13969DC-AF2D-F80F-9903-F7CBBAC4BD05}"/>
              </a:ext>
            </a:extLst>
          </p:cNvPr>
          <p:cNvSpPr txBox="1"/>
          <p:nvPr/>
        </p:nvSpPr>
        <p:spPr>
          <a:xfrm>
            <a:off x="201363" y="797224"/>
            <a:ext cx="7649996" cy="59093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00A9A9"/>
                </a:solidFill>
                <a:effectLst/>
                <a:uLnTx/>
                <a:uFillTx/>
                <a:latin typeface="Aptos" panose="02110004020202020204"/>
                <a:ea typeface="+mn-ea"/>
                <a:cs typeface="+mn-cs"/>
              </a:rPr>
              <a:t>CAREERS AT THE HEART OF EDUCATION AND LEADERSHIP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Careers provision is most effective when it is embraced by leadership, written into institutions’ wider strategies, and embedded into the practice of all staff.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GB" b="1" dirty="0">
                <a:solidFill>
                  <a:prstClr val="black"/>
                </a:solidFill>
                <a:latin typeface="Aptos" panose="02110004020202020204"/>
              </a:rPr>
              <a:t>Highlighted </a:t>
            </a:r>
            <a:r>
              <a:rPr kumimoji="0" lang="en-GB" sz="1800" b="1" i="0" u="none" strike="noStrike" kern="1200" cap="none" spc="0" normalizeH="0" baseline="0" noProof="0" dirty="0">
                <a:ln>
                  <a:noFill/>
                </a:ln>
                <a:solidFill>
                  <a:prstClr val="black"/>
                </a:solidFill>
                <a:effectLst/>
                <a:uLnTx/>
                <a:uFillTx/>
                <a:latin typeface="Aptos" panose="02110004020202020204"/>
                <a:ea typeface="+mn-ea"/>
                <a:cs typeface="+mn-cs"/>
              </a:rPr>
              <a:t>Roles of different staff members.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Education leadership and governors’ responsibilities are specified,</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Roles of careers leaders and careers advisers are clearly distinguished, </a:t>
            </a:r>
            <a:r>
              <a:rPr lang="en-GB" dirty="0">
                <a:solidFill>
                  <a:prstClr val="black"/>
                </a:solidFill>
                <a:latin typeface="Aptos" panose="02110004020202020204"/>
              </a:rPr>
              <a:t>highlighting</a:t>
            </a: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 the need for careers advisers to be connected with relevant colleagues—especially specialists in Special Educational Needs and Disabilities (SEND).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GB" dirty="0">
                <a:solidFill>
                  <a:prstClr val="black"/>
                </a:solidFill>
                <a:latin typeface="Aptos" panose="02110004020202020204"/>
              </a:rPr>
              <a:t>E</a:t>
            </a:r>
            <a:r>
              <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rPr>
              <a:t>very subject teacher should embed careers into their curriculum. As careers guidance is a whole-staff endeavour</a:t>
            </a:r>
            <a:r>
              <a:rPr lang="en-GB" dirty="0">
                <a:solidFill>
                  <a:prstClr val="black"/>
                </a:solidFill>
                <a:latin typeface="Aptos" panose="02110004020202020204"/>
              </a:rPr>
              <a:t>.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n-GB" dirty="0">
              <a:solidFill>
                <a:prstClr val="black"/>
              </a:solidFill>
              <a:latin typeface="Aptos" panose="02110004020202020204"/>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n-GB" dirty="0">
                <a:solidFill>
                  <a:prstClr val="black"/>
                </a:solidFill>
                <a:highlight>
                  <a:srgbClr val="FFFF00"/>
                </a:highlight>
                <a:latin typeface="Aptos" panose="02110004020202020204"/>
              </a:rPr>
              <a:t>Action point: </a:t>
            </a:r>
            <a:r>
              <a:rPr lang="en-GB" dirty="0">
                <a:solidFill>
                  <a:prstClr val="black"/>
                </a:solidFill>
                <a:latin typeface="Aptos" panose="02110004020202020204"/>
              </a:rPr>
              <a:t>What CPD needs do your wider staff  have?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20624" y="118616"/>
            <a:ext cx="1246492" cy="1246492"/>
          </a:xfrm>
          <a:custGeom>
            <a:avLst/>
            <a:gdLst/>
            <a:ahLst/>
            <a:cxnLst/>
            <a:rect l="l" t="t" r="r" b="b"/>
            <a:pathLst>
              <a:path w="1246492" h="1246492">
                <a:moveTo>
                  <a:pt x="0" y="0"/>
                </a:moveTo>
                <a:lnTo>
                  <a:pt x="1246492" y="0"/>
                </a:lnTo>
                <a:lnTo>
                  <a:pt x="1246492" y="1246493"/>
                </a:lnTo>
                <a:lnTo>
                  <a:pt x="0" y="1246493"/>
                </a:lnTo>
                <a:lnTo>
                  <a:pt x="0" y="0"/>
                </a:lnTo>
                <a:close/>
              </a:path>
            </a:pathLst>
          </a:custGeom>
          <a:blipFill>
            <a:blip r:embed="rId2"/>
            <a:stretch>
              <a:fillRect/>
            </a:stretch>
          </a:blipFill>
        </p:spPr>
        <p:txBody>
          <a:bodyPr/>
          <a:lstStyle/>
          <a:p>
            <a:endParaRPr lang="en-GB"/>
          </a:p>
        </p:txBody>
      </p:sp>
      <p:sp>
        <p:nvSpPr>
          <p:cNvPr id="5" name="TextBox 5"/>
          <p:cNvSpPr txBox="1"/>
          <p:nvPr/>
        </p:nvSpPr>
        <p:spPr>
          <a:xfrm>
            <a:off x="1958123" y="540076"/>
            <a:ext cx="2918677" cy="403572"/>
          </a:xfrm>
          <a:prstGeom prst="rect">
            <a:avLst/>
          </a:prstGeom>
        </p:spPr>
        <p:txBody>
          <a:bodyPr wrap="square" lIns="0" tIns="0" rIns="0" bIns="0" rtlCol="0" anchor="t">
            <a:spAutoFit/>
          </a:bodyPr>
          <a:lstStyle/>
          <a:p>
            <a:pPr>
              <a:lnSpc>
                <a:spcPts val="3499"/>
              </a:lnSpc>
            </a:pPr>
            <a:r>
              <a:rPr lang="en-US" sz="2450" b="1" dirty="0">
                <a:solidFill>
                  <a:srgbClr val="00A8A7"/>
                </a:solidFill>
                <a:latin typeface="Lato"/>
                <a:ea typeface="Lato"/>
                <a:cs typeface="Lato"/>
              </a:rPr>
              <a:t>Support Available</a:t>
            </a:r>
          </a:p>
        </p:txBody>
      </p:sp>
      <p:sp>
        <p:nvSpPr>
          <p:cNvPr id="6" name="TextBox 5">
            <a:extLst>
              <a:ext uri="{FF2B5EF4-FFF2-40B4-BE49-F238E27FC236}">
                <a16:creationId xmlns:a16="http://schemas.microsoft.com/office/drawing/2014/main" id="{1C1B8B5B-5AFE-FD36-10CF-D08B65656571}"/>
              </a:ext>
            </a:extLst>
          </p:cNvPr>
          <p:cNvSpPr txBox="1"/>
          <p:nvPr/>
        </p:nvSpPr>
        <p:spPr>
          <a:xfrm>
            <a:off x="1723696" y="1135118"/>
            <a:ext cx="7031420" cy="1200329"/>
          </a:xfrm>
          <a:prstGeom prst="rect">
            <a:avLst/>
          </a:prstGeom>
          <a:noFill/>
        </p:spPr>
        <p:txBody>
          <a:bodyPr wrap="square" rtlCol="0">
            <a:spAutoFit/>
          </a:bodyPr>
          <a:lstStyle/>
          <a:p>
            <a:r>
              <a:rPr lang="en-GB" dirty="0"/>
              <a:t>Careers Impact System for Quality Assurance and supporting conversations with wider staff.   </a:t>
            </a:r>
          </a:p>
          <a:p>
            <a:endParaRPr lang="en-GB" dirty="0"/>
          </a:p>
          <a:p>
            <a:endParaRPr lang="en-GB" dirty="0"/>
          </a:p>
        </p:txBody>
      </p:sp>
      <p:pic>
        <p:nvPicPr>
          <p:cNvPr id="10" name="Picture 9">
            <a:extLst>
              <a:ext uri="{FF2B5EF4-FFF2-40B4-BE49-F238E27FC236}">
                <a16:creationId xmlns:a16="http://schemas.microsoft.com/office/drawing/2014/main" id="{83D0A3A7-BB9E-87EC-C6D6-25640BE70CC5}"/>
              </a:ext>
            </a:extLst>
          </p:cNvPr>
          <p:cNvPicPr>
            <a:picLocks noChangeAspect="1"/>
          </p:cNvPicPr>
          <p:nvPr/>
        </p:nvPicPr>
        <p:blipFill>
          <a:blip r:embed="rId3"/>
          <a:stretch>
            <a:fillRect/>
          </a:stretch>
        </p:blipFill>
        <p:spPr>
          <a:xfrm>
            <a:off x="1723696" y="1735010"/>
            <a:ext cx="7440048" cy="558019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id="{697D6311-6073-5308-AF89-F86B00890E82}"/>
              </a:ext>
            </a:extLst>
          </p:cNvPr>
          <p:cNvSpPr txBox="1">
            <a:spLocks/>
          </p:cNvSpPr>
          <p:nvPr/>
        </p:nvSpPr>
        <p:spPr>
          <a:xfrm>
            <a:off x="409106" y="536171"/>
            <a:ext cx="2741498" cy="2836920"/>
          </a:xfrm>
          <a:prstGeom prst="rect">
            <a:avLst/>
          </a:prstGeom>
        </p:spPr>
        <p:txBody>
          <a:bodyPr/>
          <a:lstStyle>
            <a:lvl1pPr marL="0" indent="0" algn="l" defTabSz="554401" rtl="0" eaLnBrk="1" latinLnBrk="0" hangingPunct="1">
              <a:lnSpc>
                <a:spcPct val="90000"/>
              </a:lnSpc>
              <a:spcBef>
                <a:spcPts val="606"/>
              </a:spcBef>
              <a:buFont typeface="Arial" panose="020B0604020202020204" pitchFamily="34" charset="0"/>
              <a:buNone/>
              <a:defRPr sz="2212" b="1" kern="1200">
                <a:solidFill>
                  <a:schemeClr val="tx2"/>
                </a:solidFill>
                <a:latin typeface="Lato" panose="020F0502020204030203" pitchFamily="34" charset="0"/>
                <a:ea typeface="Lato" panose="020F0502020204030203" pitchFamily="34" charset="0"/>
                <a:cs typeface="Lato" panose="020F0502020204030203" pitchFamily="34" charset="0"/>
              </a:defRPr>
            </a:lvl1pPr>
            <a:lvl2pPr marL="415801" indent="-138600" algn="l" defTabSz="554401" rtl="0" eaLnBrk="1" latinLnBrk="0" hangingPunct="1">
              <a:lnSpc>
                <a:spcPct val="90000"/>
              </a:lnSpc>
              <a:spcBef>
                <a:spcPts val="303"/>
              </a:spcBef>
              <a:buFont typeface="Arial" panose="020B0604020202020204" pitchFamily="34" charset="0"/>
              <a:buChar char="•"/>
              <a:defRPr sz="1455" kern="1200">
                <a:solidFill>
                  <a:schemeClr val="tx1"/>
                </a:solidFill>
                <a:latin typeface="+mn-lt"/>
                <a:ea typeface="+mn-ea"/>
                <a:cs typeface="+mn-cs"/>
              </a:defRPr>
            </a:lvl2pPr>
            <a:lvl3pPr marL="693001" indent="-138600" algn="l" defTabSz="554401" rtl="0" eaLnBrk="1" latinLnBrk="0" hangingPunct="1">
              <a:lnSpc>
                <a:spcPct val="90000"/>
              </a:lnSpc>
              <a:spcBef>
                <a:spcPts val="303"/>
              </a:spcBef>
              <a:buFont typeface="Arial" panose="020B0604020202020204" pitchFamily="34" charset="0"/>
              <a:buChar char="•"/>
              <a:defRPr sz="1213" kern="1200">
                <a:solidFill>
                  <a:schemeClr val="tx1"/>
                </a:solidFill>
                <a:latin typeface="+mn-lt"/>
                <a:ea typeface="+mn-ea"/>
                <a:cs typeface="+mn-cs"/>
              </a:defRPr>
            </a:lvl3pPr>
            <a:lvl4pPr marL="970201" indent="-138600" algn="l" defTabSz="554401" rtl="0" eaLnBrk="1" latinLnBrk="0" hangingPunct="1">
              <a:lnSpc>
                <a:spcPct val="90000"/>
              </a:lnSpc>
              <a:spcBef>
                <a:spcPts val="303"/>
              </a:spcBef>
              <a:buFont typeface="Arial" panose="020B0604020202020204" pitchFamily="34" charset="0"/>
              <a:buChar char="•"/>
              <a:defRPr sz="1091" kern="1200">
                <a:solidFill>
                  <a:schemeClr val="tx1"/>
                </a:solidFill>
                <a:latin typeface="+mn-lt"/>
                <a:ea typeface="+mn-ea"/>
                <a:cs typeface="+mn-cs"/>
              </a:defRPr>
            </a:lvl4pPr>
            <a:lvl5pPr marL="1247402" indent="-138600" algn="l" defTabSz="554401" rtl="0" eaLnBrk="1" latinLnBrk="0" hangingPunct="1">
              <a:lnSpc>
                <a:spcPct val="90000"/>
              </a:lnSpc>
              <a:spcBef>
                <a:spcPts val="303"/>
              </a:spcBef>
              <a:buFont typeface="Arial" panose="020B0604020202020204" pitchFamily="34" charset="0"/>
              <a:buChar char="•"/>
              <a:defRPr sz="1091" kern="1200">
                <a:solidFill>
                  <a:schemeClr val="tx1"/>
                </a:solidFill>
                <a:latin typeface="+mn-lt"/>
                <a:ea typeface="+mn-ea"/>
                <a:cs typeface="+mn-cs"/>
              </a:defRPr>
            </a:lvl5pPr>
            <a:lvl6pPr marL="1524602" indent="-138600" algn="l" defTabSz="554401" rtl="0" eaLnBrk="1" latinLnBrk="0" hangingPunct="1">
              <a:lnSpc>
                <a:spcPct val="90000"/>
              </a:lnSpc>
              <a:spcBef>
                <a:spcPts val="303"/>
              </a:spcBef>
              <a:buFont typeface="Arial" panose="020B0604020202020204" pitchFamily="34" charset="0"/>
              <a:buChar char="•"/>
              <a:defRPr sz="1091" kern="1200">
                <a:solidFill>
                  <a:schemeClr val="tx1"/>
                </a:solidFill>
                <a:latin typeface="+mn-lt"/>
                <a:ea typeface="+mn-ea"/>
                <a:cs typeface="+mn-cs"/>
              </a:defRPr>
            </a:lvl6pPr>
            <a:lvl7pPr marL="1801802" indent="-138600" algn="l" defTabSz="554401" rtl="0" eaLnBrk="1" latinLnBrk="0" hangingPunct="1">
              <a:lnSpc>
                <a:spcPct val="90000"/>
              </a:lnSpc>
              <a:spcBef>
                <a:spcPts val="303"/>
              </a:spcBef>
              <a:buFont typeface="Arial" panose="020B0604020202020204" pitchFamily="34" charset="0"/>
              <a:buChar char="•"/>
              <a:defRPr sz="1091" kern="1200">
                <a:solidFill>
                  <a:schemeClr val="tx1"/>
                </a:solidFill>
                <a:latin typeface="+mn-lt"/>
                <a:ea typeface="+mn-ea"/>
                <a:cs typeface="+mn-cs"/>
              </a:defRPr>
            </a:lvl7pPr>
            <a:lvl8pPr marL="2079003" indent="-138600" algn="l" defTabSz="554401" rtl="0" eaLnBrk="1" latinLnBrk="0" hangingPunct="1">
              <a:lnSpc>
                <a:spcPct val="90000"/>
              </a:lnSpc>
              <a:spcBef>
                <a:spcPts val="303"/>
              </a:spcBef>
              <a:buFont typeface="Arial" panose="020B0604020202020204" pitchFamily="34" charset="0"/>
              <a:buChar char="•"/>
              <a:defRPr sz="1091" kern="1200">
                <a:solidFill>
                  <a:schemeClr val="tx1"/>
                </a:solidFill>
                <a:latin typeface="+mn-lt"/>
                <a:ea typeface="+mn-ea"/>
                <a:cs typeface="+mn-cs"/>
              </a:defRPr>
            </a:lvl8pPr>
            <a:lvl9pPr marL="2356203" indent="-138600" algn="l" defTabSz="554401" rtl="0" eaLnBrk="1" latinLnBrk="0" hangingPunct="1">
              <a:lnSpc>
                <a:spcPct val="90000"/>
              </a:lnSpc>
              <a:spcBef>
                <a:spcPts val="303"/>
              </a:spcBef>
              <a:buFont typeface="Arial" panose="020B0604020202020204" pitchFamily="34" charset="0"/>
              <a:buChar char="•"/>
              <a:defRPr sz="1091" kern="1200">
                <a:solidFill>
                  <a:schemeClr val="tx1"/>
                </a:solidFill>
                <a:latin typeface="+mn-lt"/>
                <a:ea typeface="+mn-ea"/>
                <a:cs typeface="+mn-cs"/>
              </a:defRPr>
            </a:lvl9pPr>
          </a:lstStyle>
          <a:p>
            <a:pPr algn="ctr" defTabSz="443521">
              <a:spcBef>
                <a:spcPts val="485"/>
              </a:spcBef>
              <a:defRPr/>
            </a:pPr>
            <a:r>
              <a:rPr lang="en-GB" sz="3160" b="0" dirty="0">
                <a:solidFill>
                  <a:srgbClr val="FFFFFF"/>
                </a:solidFill>
                <a:latin typeface="Calibri" panose="020F0502020204030204"/>
              </a:rPr>
              <a:t>Raising standards, supporting planning and quality assurance </a:t>
            </a:r>
          </a:p>
        </p:txBody>
      </p:sp>
      <p:pic>
        <p:nvPicPr>
          <p:cNvPr id="4" name="Picture 3">
            <a:extLst>
              <a:ext uri="{FF2B5EF4-FFF2-40B4-BE49-F238E27FC236}">
                <a16:creationId xmlns:a16="http://schemas.microsoft.com/office/drawing/2014/main" id="{1A993539-44F9-B89E-E3CE-FF6626170033}"/>
              </a:ext>
            </a:extLst>
          </p:cNvPr>
          <p:cNvPicPr>
            <a:picLocks noChangeAspect="1"/>
          </p:cNvPicPr>
          <p:nvPr/>
        </p:nvPicPr>
        <p:blipFill>
          <a:blip r:embed="rId3"/>
          <a:stretch>
            <a:fillRect/>
          </a:stretch>
        </p:blipFill>
        <p:spPr>
          <a:xfrm>
            <a:off x="3648807" y="1599627"/>
            <a:ext cx="5819283" cy="2755959"/>
          </a:xfrm>
          <a:prstGeom prst="rect">
            <a:avLst/>
          </a:prstGeom>
        </p:spPr>
      </p:pic>
      <p:sp>
        <p:nvSpPr>
          <p:cNvPr id="2" name="TextBox 1">
            <a:extLst>
              <a:ext uri="{FF2B5EF4-FFF2-40B4-BE49-F238E27FC236}">
                <a16:creationId xmlns:a16="http://schemas.microsoft.com/office/drawing/2014/main" id="{4192142E-3050-245E-7004-CB777A6BFDED}"/>
              </a:ext>
            </a:extLst>
          </p:cNvPr>
          <p:cNvSpPr txBox="1"/>
          <p:nvPr/>
        </p:nvSpPr>
        <p:spPr>
          <a:xfrm>
            <a:off x="3867807" y="5284048"/>
            <a:ext cx="5192110" cy="646331"/>
          </a:xfrm>
          <a:prstGeom prst="rect">
            <a:avLst/>
          </a:prstGeom>
          <a:noFill/>
        </p:spPr>
        <p:txBody>
          <a:bodyPr wrap="square" rtlCol="0">
            <a:spAutoFit/>
          </a:bodyPr>
          <a:lstStyle/>
          <a:p>
            <a:r>
              <a:rPr lang="en-GB" dirty="0"/>
              <a:t>March 12</a:t>
            </a:r>
            <a:r>
              <a:rPr lang="en-GB" baseline="30000" dirty="0"/>
              <a:t>th</a:t>
            </a:r>
            <a:r>
              <a:rPr lang="en-GB" dirty="0"/>
              <a:t> County Hall Preston Trio opportunities. </a:t>
            </a:r>
          </a:p>
          <a:p>
            <a:endParaRPr lang="en-GB" dirty="0"/>
          </a:p>
        </p:txBody>
      </p:sp>
      <p:pic>
        <p:nvPicPr>
          <p:cNvPr id="6" name="Picture 5" descr="A qr code on a blue background&#10;&#10;Description automatically generated">
            <a:extLst>
              <a:ext uri="{FF2B5EF4-FFF2-40B4-BE49-F238E27FC236}">
                <a16:creationId xmlns:a16="http://schemas.microsoft.com/office/drawing/2014/main" id="{F2C1FA48-C86E-702E-D401-9CDD1A0ADD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2627" y="4285577"/>
            <a:ext cx="2493452" cy="2493452"/>
          </a:xfrm>
          <a:prstGeom prst="rect">
            <a:avLst/>
          </a:prstGeom>
        </p:spPr>
      </p:pic>
    </p:spTree>
    <p:extLst>
      <p:ext uri="{BB962C8B-B14F-4D97-AF65-F5344CB8AC3E}">
        <p14:creationId xmlns:p14="http://schemas.microsoft.com/office/powerpoint/2010/main" val="33797990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3_Office Theme">
  <a:themeElements>
    <a:clrScheme name="Custom 1">
      <a:dk1>
        <a:srgbClr val="585857"/>
      </a:dk1>
      <a:lt1>
        <a:srgbClr val="FFFFFF"/>
      </a:lt1>
      <a:dk2>
        <a:srgbClr val="00A9A9"/>
      </a:dk2>
      <a:lt2>
        <a:srgbClr val="026893"/>
      </a:lt2>
      <a:accent1>
        <a:srgbClr val="515F92"/>
      </a:accent1>
      <a:accent2>
        <a:srgbClr val="EC5F65"/>
      </a:accent2>
      <a:accent3>
        <a:srgbClr val="E7B361"/>
      </a:accent3>
      <a:accent4>
        <a:srgbClr val="036993"/>
      </a:accent4>
      <a:accent5>
        <a:srgbClr val="134F44"/>
      </a:accent5>
      <a:accent6>
        <a:srgbClr val="ED6E50"/>
      </a:accent6>
      <a:hlink>
        <a:srgbClr val="026893"/>
      </a:hlink>
      <a:folHlink>
        <a:srgbClr val="00A9A9"/>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e0fbfc8-d2d2-43ac-9b24-764d703acc22" xsi:nil="true"/>
    <lcf76f155ced4ddcb4097134ff3c332f xmlns="97258b34-66f0-4568-a392-d7d79f36b64a">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1745E2EBA6BB943BFCCB87A194835A4" ma:contentTypeVersion="18" ma:contentTypeDescription="Create a new document." ma:contentTypeScope="" ma:versionID="23bf7e8dcbe7bc46f0a3ec56a4a74433">
  <xsd:schema xmlns:xsd="http://www.w3.org/2001/XMLSchema" xmlns:xs="http://www.w3.org/2001/XMLSchema" xmlns:p="http://schemas.microsoft.com/office/2006/metadata/properties" xmlns:ns2="be0fbfc8-d2d2-43ac-9b24-764d703acc22" xmlns:ns3="97258b34-66f0-4568-a392-d7d79f36b64a" targetNamespace="http://schemas.microsoft.com/office/2006/metadata/properties" ma:root="true" ma:fieldsID="32b538e498bf65d0673f032fbebaabb8" ns2:_="" ns3:_="">
    <xsd:import namespace="be0fbfc8-d2d2-43ac-9b24-764d703acc22"/>
    <xsd:import namespace="97258b34-66f0-4568-a392-d7d79f36b64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e0fbfc8-d2d2-43ac-9b24-764d703acc2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9b579cd1-0a00-4cdf-82b6-c3cb8d04f64c}" ma:internalName="TaxCatchAll" ma:showField="CatchAllData" ma:web="be0fbfc8-d2d2-43ac-9b24-764d703acc22">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7258b34-66f0-4568-a392-d7d79f36b64a"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d54cc55-e05a-4e3e-b277-49ba058ce57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E084689-1852-4E4D-A909-217B3C986AA6}">
  <ds:schemaRefs>
    <ds:schemaRef ds:uri="http://schemas.microsoft.com/sharepoint/v3/contenttype/forms"/>
  </ds:schemaRefs>
</ds:datastoreItem>
</file>

<file path=customXml/itemProps2.xml><?xml version="1.0" encoding="utf-8"?>
<ds:datastoreItem xmlns:ds="http://schemas.openxmlformats.org/officeDocument/2006/customXml" ds:itemID="{8E9D8761-1B39-4108-9A29-6123878F5546}">
  <ds:schemaRefs>
    <ds:schemaRef ds:uri="97258b34-66f0-4568-a392-d7d79f36b64a"/>
    <ds:schemaRef ds:uri="be0fbfc8-d2d2-43ac-9b24-764d703acc22"/>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AF88F75B-552A-4A0C-8283-ACC95A9CE97E}">
  <ds:schemaRefs>
    <ds:schemaRef ds:uri="97258b34-66f0-4568-a392-d7d79f36b64a"/>
    <ds:schemaRef ds:uri="be0fbfc8-d2d2-43ac-9b24-764d703acc2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10584</TotalTime>
  <Words>2764</Words>
  <Application>Microsoft Office PowerPoint</Application>
  <PresentationFormat>Custom</PresentationFormat>
  <Paragraphs>253</Paragraphs>
  <Slides>27</Slides>
  <Notes>18</Notes>
  <HiddenSlides>0</HiddenSlides>
  <MMClips>0</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27</vt:i4>
      </vt:variant>
    </vt:vector>
  </HeadingPairs>
  <TitlesOfParts>
    <vt:vector size="40" baseType="lpstr">
      <vt:lpstr>Calibri</vt:lpstr>
      <vt:lpstr>Lato Bold</vt:lpstr>
      <vt:lpstr>var(--artdeco-reset-typography-</vt:lpstr>
      <vt:lpstr>Aptos</vt:lpstr>
      <vt:lpstr>Lato</vt:lpstr>
      <vt:lpstr>Calibri Light</vt:lpstr>
      <vt:lpstr>Arial</vt:lpstr>
      <vt:lpstr>Aptos Display</vt:lpstr>
      <vt:lpstr>Office Theme</vt:lpstr>
      <vt:lpstr>1_Office Theme</vt:lpstr>
      <vt:lpstr>5_Office Theme</vt:lpstr>
      <vt:lpstr>2_Office Theme</vt:lpstr>
      <vt:lpstr>3_Office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LancsCareeHubPowerpoint(updated)</dc:title>
  <cp:lastModifiedBy>Tina Milner</cp:lastModifiedBy>
  <cp:revision>5</cp:revision>
  <dcterms:created xsi:type="dcterms:W3CDTF">2006-08-16T00:00:00Z</dcterms:created>
  <dcterms:modified xsi:type="dcterms:W3CDTF">2025-01-29T14:55:55Z</dcterms:modified>
  <dc:identifier>DAGDOs3jzj4</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0x010100B1745E2EBA6BB943BFCCB87A194835A4</vt:lpwstr>
  </property>
  <property fmtid="{D5CDD505-2E9C-101B-9397-08002B2CF9AE}" pid="3" name="MediaServiceImageTags">
    <vt:lpwstr/>
  </property>
</Properties>
</file>