
<file path=[Content_Types].xml><?xml version="1.0" encoding="utf-8"?>
<Types xmlns="http://schemas.openxmlformats.org/package/2006/content-types">
  <Default Extension="jpeg" ContentType="image/jpeg"/>
  <Default Extension="mov" ContentType="video/quicktime"/>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58" r:id="rId7"/>
    <p:sldId id="259" r:id="rId8"/>
    <p:sldId id="264" r:id="rId9"/>
    <p:sldId id="260" r:id="rId10"/>
    <p:sldId id="263" r:id="rId11"/>
    <p:sldId id="268" r:id="rId12"/>
    <p:sldId id="261" r:id="rId13"/>
    <p:sldId id="262" r:id="rId14"/>
    <p:sldId id="266" r:id="rId15"/>
    <p:sldId id="267" r:id="rId16"/>
    <p:sldId id="269" r:id="rId17"/>
    <p:sldId id="265"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EC5FD8-987A-248B-41E0-A6995CC4A5AE}" v="2367" dt="2025-04-29T20:29:34.541"/>
    <p1510:client id="{18D13CDE-1A35-49C1-AB61-06612BAD84BD}" v="726" dt="2025-04-28T20:42:36.470"/>
    <p1510:client id="{39C0E8A6-C898-4442-AB77-32EA7E4F8776}" v="28" dt="2025-04-28T12:11:05.266"/>
    <p1510:client id="{DD33AEB6-00B9-7E78-B538-C32B9B19705A}" v="269" dt="2025-04-30T10:57:58.5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8" d="100"/>
          <a:sy n="78" d="100"/>
        </p:scale>
        <p:origin x="154"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en Hodgson" userId="S::k.hodgson@bleasdaleschool.lancs.sch.uk::fead270d-81ee-4f76-ba3a-437714ca07f4" providerId="AD" clId="Web-{DD33AEB6-00B9-7E78-B538-C32B9B19705A}"/>
    <pc:docChg chg="modSld">
      <pc:chgData name="Karen Hodgson" userId="S::k.hodgson@bleasdaleschool.lancs.sch.uk::fead270d-81ee-4f76-ba3a-437714ca07f4" providerId="AD" clId="Web-{DD33AEB6-00B9-7E78-B538-C32B9B19705A}" dt="2025-04-30T10:57:58.506" v="138" actId="20577"/>
      <pc:docMkLst>
        <pc:docMk/>
      </pc:docMkLst>
      <pc:sldChg chg="modSp">
        <pc:chgData name="Karen Hodgson" userId="S::k.hodgson@bleasdaleschool.lancs.sch.uk::fead270d-81ee-4f76-ba3a-437714ca07f4" providerId="AD" clId="Web-{DD33AEB6-00B9-7E78-B538-C32B9B19705A}" dt="2025-04-30T10:57:58.506" v="138" actId="20577"/>
        <pc:sldMkLst>
          <pc:docMk/>
          <pc:sldMk cId="1537212665" sldId="259"/>
        </pc:sldMkLst>
        <pc:spChg chg="mod">
          <ac:chgData name="Karen Hodgson" userId="S::k.hodgson@bleasdaleschool.lancs.sch.uk::fead270d-81ee-4f76-ba3a-437714ca07f4" providerId="AD" clId="Web-{DD33AEB6-00B9-7E78-B538-C32B9B19705A}" dt="2025-04-30T10:57:58.506" v="138" actId="20577"/>
          <ac:spMkLst>
            <pc:docMk/>
            <pc:sldMk cId="1537212665" sldId="259"/>
            <ac:spMk id="7" creationId="{424CFDC0-E364-F24C-5F2F-E94C8DE61E91}"/>
          </ac:spMkLst>
        </pc:spChg>
        <pc:spChg chg="mod">
          <ac:chgData name="Karen Hodgson" userId="S::k.hodgson@bleasdaleschool.lancs.sch.uk::fead270d-81ee-4f76-ba3a-437714ca07f4" providerId="AD" clId="Web-{DD33AEB6-00B9-7E78-B538-C32B9B19705A}" dt="2025-04-30T10:57:31.723" v="125" actId="20577"/>
          <ac:spMkLst>
            <pc:docMk/>
            <pc:sldMk cId="1537212665" sldId="259"/>
            <ac:spMk id="10" creationId="{707A89DC-1F44-522C-7D74-F56EDE7D1893}"/>
          </ac:spMkLst>
        </pc:spChg>
      </pc:sldChg>
      <pc:sldChg chg="modSp">
        <pc:chgData name="Karen Hodgson" userId="S::k.hodgson@bleasdaleschool.lancs.sch.uk::fead270d-81ee-4f76-ba3a-437714ca07f4" providerId="AD" clId="Web-{DD33AEB6-00B9-7E78-B538-C32B9B19705A}" dt="2025-04-30T10:56:35.032" v="102" actId="20577"/>
        <pc:sldMkLst>
          <pc:docMk/>
          <pc:sldMk cId="2271433111" sldId="264"/>
        </pc:sldMkLst>
        <pc:spChg chg="mod">
          <ac:chgData name="Karen Hodgson" userId="S::k.hodgson@bleasdaleschool.lancs.sch.uk::fead270d-81ee-4f76-ba3a-437714ca07f4" providerId="AD" clId="Web-{DD33AEB6-00B9-7E78-B538-C32B9B19705A}" dt="2025-04-30T10:56:35.032" v="102" actId="20577"/>
          <ac:spMkLst>
            <pc:docMk/>
            <pc:sldMk cId="2271433111" sldId="264"/>
            <ac:spMk id="3" creationId="{0B1006E7-E25F-9A93-CEE1-3B6CB2262DF0}"/>
          </ac:spMkLst>
        </pc:spChg>
      </pc:sldChg>
      <pc:sldChg chg="modSp">
        <pc:chgData name="Karen Hodgson" userId="S::k.hodgson@bleasdaleschool.lancs.sch.uk::fead270d-81ee-4f76-ba3a-437714ca07f4" providerId="AD" clId="Web-{DD33AEB6-00B9-7E78-B538-C32B9B19705A}" dt="2025-04-30T10:54:21.148" v="100" actId="20577"/>
        <pc:sldMkLst>
          <pc:docMk/>
          <pc:sldMk cId="1957107360" sldId="269"/>
        </pc:sldMkLst>
        <pc:spChg chg="mod">
          <ac:chgData name="Karen Hodgson" userId="S::k.hodgson@bleasdaleschool.lancs.sch.uk::fead270d-81ee-4f76-ba3a-437714ca07f4" providerId="AD" clId="Web-{DD33AEB6-00B9-7E78-B538-C32B9B19705A}" dt="2025-04-30T10:53:13.612" v="80" actId="20577"/>
          <ac:spMkLst>
            <pc:docMk/>
            <pc:sldMk cId="1957107360" sldId="269"/>
            <ac:spMk id="3" creationId="{9C39DAF1-E4F6-711F-5C84-B1668FC63D78}"/>
          </ac:spMkLst>
        </pc:spChg>
        <pc:spChg chg="mod">
          <ac:chgData name="Karen Hodgson" userId="S::k.hodgson@bleasdaleschool.lancs.sch.uk::fead270d-81ee-4f76-ba3a-437714ca07f4" providerId="AD" clId="Web-{DD33AEB6-00B9-7E78-B538-C32B9B19705A}" dt="2025-04-30T10:54:21.148" v="100" actId="20577"/>
          <ac:spMkLst>
            <pc:docMk/>
            <pc:sldMk cId="1957107360" sldId="269"/>
            <ac:spMk id="5" creationId="{F30DA639-6855-A77C-08B7-F18E2FDD70FF}"/>
          </ac:spMkLst>
        </pc:spChg>
      </pc:sldChg>
    </pc:docChg>
  </pc:docChgLst>
  <pc:docChgLst>
    <pc:chgData name="Karen Hodgson" userId="fead270d-81ee-4f76-ba3a-437714ca07f4" providerId="ADAL" clId="{18D13CDE-1A35-49C1-AB61-06612BAD84BD}"/>
    <pc:docChg chg="undo custSel addSld modSld sldOrd">
      <pc:chgData name="Karen Hodgson" userId="fead270d-81ee-4f76-ba3a-437714ca07f4" providerId="ADAL" clId="{18D13CDE-1A35-49C1-AB61-06612BAD84BD}" dt="2025-04-28T20:43:15.598" v="2035" actId="255"/>
      <pc:docMkLst>
        <pc:docMk/>
      </pc:docMkLst>
      <pc:sldChg chg="addSp modSp mod setBg">
        <pc:chgData name="Karen Hodgson" userId="fead270d-81ee-4f76-ba3a-437714ca07f4" providerId="ADAL" clId="{18D13CDE-1A35-49C1-AB61-06612BAD84BD}" dt="2025-04-28T19:48:14.355" v="938" actId="1076"/>
        <pc:sldMkLst>
          <pc:docMk/>
          <pc:sldMk cId="2661099847" sldId="256"/>
        </pc:sldMkLst>
        <pc:spChg chg="mod">
          <ac:chgData name="Karen Hodgson" userId="fead270d-81ee-4f76-ba3a-437714ca07f4" providerId="ADAL" clId="{18D13CDE-1A35-49C1-AB61-06612BAD84BD}" dt="2025-04-28T19:48:05.976" v="935" actId="20577"/>
          <ac:spMkLst>
            <pc:docMk/>
            <pc:sldMk cId="2661099847" sldId="256"/>
            <ac:spMk id="2" creationId="{5C480657-9E3C-DECC-815A-E1D5912E7211}"/>
          </ac:spMkLst>
        </pc:spChg>
        <pc:picChg chg="add mod">
          <ac:chgData name="Karen Hodgson" userId="fead270d-81ee-4f76-ba3a-437714ca07f4" providerId="ADAL" clId="{18D13CDE-1A35-49C1-AB61-06612BAD84BD}" dt="2025-04-28T19:48:14.355" v="938" actId="1076"/>
          <ac:picMkLst>
            <pc:docMk/>
            <pc:sldMk cId="2661099847" sldId="256"/>
            <ac:picMk id="3" creationId="{66D8F865-57A3-EFB3-3702-70961FB4B458}"/>
          </ac:picMkLst>
        </pc:picChg>
      </pc:sldChg>
      <pc:sldChg chg="addSp delSp modSp mod setBg modAnim">
        <pc:chgData name="Karen Hodgson" userId="fead270d-81ee-4f76-ba3a-437714ca07f4" providerId="ADAL" clId="{18D13CDE-1A35-49C1-AB61-06612BAD84BD}" dt="2025-04-28T20:13:33.698" v="1232"/>
        <pc:sldMkLst>
          <pc:docMk/>
          <pc:sldMk cId="4025337638" sldId="257"/>
        </pc:sldMkLst>
        <pc:spChg chg="mod">
          <ac:chgData name="Karen Hodgson" userId="fead270d-81ee-4f76-ba3a-437714ca07f4" providerId="ADAL" clId="{18D13CDE-1A35-49C1-AB61-06612BAD84BD}" dt="2025-04-28T19:48:38.737" v="941" actId="1076"/>
          <ac:spMkLst>
            <pc:docMk/>
            <pc:sldMk cId="4025337638" sldId="257"/>
            <ac:spMk id="3" creationId="{D9FFB17A-A3D5-31EE-6ABE-4E88CA27614B}"/>
          </ac:spMkLst>
        </pc:spChg>
        <pc:picChg chg="add mod">
          <ac:chgData name="Karen Hodgson" userId="fead270d-81ee-4f76-ba3a-437714ca07f4" providerId="ADAL" clId="{18D13CDE-1A35-49C1-AB61-06612BAD84BD}" dt="2025-04-28T19:48:47.436" v="944" actId="14100"/>
          <ac:picMkLst>
            <pc:docMk/>
            <pc:sldMk cId="4025337638" sldId="257"/>
            <ac:picMk id="6" creationId="{8A17E4CC-B811-C1A6-4D60-A7A3E9D8AC75}"/>
          </ac:picMkLst>
        </pc:picChg>
        <pc:inkChg chg="add del">
          <ac:chgData name="Karen Hodgson" userId="fead270d-81ee-4f76-ba3a-437714ca07f4" providerId="ADAL" clId="{18D13CDE-1A35-49C1-AB61-06612BAD84BD}" dt="2025-04-28T19:22:18.376" v="141" actId="9405"/>
          <ac:inkMkLst>
            <pc:docMk/>
            <pc:sldMk cId="4025337638" sldId="257"/>
            <ac:inkMk id="4" creationId="{C294CD45-7F45-8C7C-8831-DF985E2702D7}"/>
          </ac:inkMkLst>
        </pc:inkChg>
        <pc:inkChg chg="add">
          <ac:chgData name="Karen Hodgson" userId="fead270d-81ee-4f76-ba3a-437714ca07f4" providerId="ADAL" clId="{18D13CDE-1A35-49C1-AB61-06612BAD84BD}" dt="2025-04-28T19:22:14.951" v="139"/>
          <ac:inkMkLst>
            <pc:docMk/>
            <pc:sldMk cId="4025337638" sldId="257"/>
            <ac:inkMk id="5" creationId="{9B5D3C13-0ADD-4E7B-3A7F-30F95928FFEE}"/>
          </ac:inkMkLst>
        </pc:inkChg>
      </pc:sldChg>
      <pc:sldChg chg="addSp modSp mod setBg modAnim">
        <pc:chgData name="Karen Hodgson" userId="fead270d-81ee-4f76-ba3a-437714ca07f4" providerId="ADAL" clId="{18D13CDE-1A35-49C1-AB61-06612BAD84BD}" dt="2025-04-28T20:14:25.757" v="1238"/>
        <pc:sldMkLst>
          <pc:docMk/>
          <pc:sldMk cId="813405005" sldId="258"/>
        </pc:sldMkLst>
        <pc:spChg chg="add mod">
          <ac:chgData name="Karen Hodgson" userId="fead270d-81ee-4f76-ba3a-437714ca07f4" providerId="ADAL" clId="{18D13CDE-1A35-49C1-AB61-06612BAD84BD}" dt="2025-04-28T20:13:51.978" v="1233" actId="21"/>
          <ac:spMkLst>
            <pc:docMk/>
            <pc:sldMk cId="813405005" sldId="258"/>
            <ac:spMk id="2" creationId="{8E8770E8-CBDA-C155-573F-0B133F058A26}"/>
          </ac:spMkLst>
        </pc:spChg>
        <pc:spChg chg="mod">
          <ac:chgData name="Karen Hodgson" userId="fead270d-81ee-4f76-ba3a-437714ca07f4" providerId="ADAL" clId="{18D13CDE-1A35-49C1-AB61-06612BAD84BD}" dt="2025-04-28T20:11:48.107" v="1222" actId="14100"/>
          <ac:spMkLst>
            <pc:docMk/>
            <pc:sldMk cId="813405005" sldId="258"/>
            <ac:spMk id="3" creationId="{F4E2E992-8F56-8DD0-1626-0E294B9C1DDE}"/>
          </ac:spMkLst>
        </pc:spChg>
        <pc:spChg chg="add mod">
          <ac:chgData name="Karen Hodgson" userId="fead270d-81ee-4f76-ba3a-437714ca07f4" providerId="ADAL" clId="{18D13CDE-1A35-49C1-AB61-06612BAD84BD}" dt="2025-04-28T20:14:17.729" v="1237" actId="255"/>
          <ac:spMkLst>
            <pc:docMk/>
            <pc:sldMk cId="813405005" sldId="258"/>
            <ac:spMk id="4" creationId="{2BFB4359-AE78-E88E-43C9-E80550D8D6F2}"/>
          </ac:spMkLst>
        </pc:spChg>
      </pc:sldChg>
      <pc:sldChg chg="addSp modSp mod setBg modAnim">
        <pc:chgData name="Karen Hodgson" userId="fead270d-81ee-4f76-ba3a-437714ca07f4" providerId="ADAL" clId="{18D13CDE-1A35-49C1-AB61-06612BAD84BD}" dt="2025-04-28T20:37:42.976" v="1983" actId="20577"/>
        <pc:sldMkLst>
          <pc:docMk/>
          <pc:sldMk cId="1537212665" sldId="259"/>
        </pc:sldMkLst>
        <pc:spChg chg="mod">
          <ac:chgData name="Karen Hodgson" userId="fead270d-81ee-4f76-ba3a-437714ca07f4" providerId="ADAL" clId="{18D13CDE-1A35-49C1-AB61-06612BAD84BD}" dt="2025-04-28T20:31:33.420" v="1866" actId="1076"/>
          <ac:spMkLst>
            <pc:docMk/>
            <pc:sldMk cId="1537212665" sldId="259"/>
            <ac:spMk id="3" creationId="{6A85BD2B-1FFA-52C1-5C0C-11151058DE90}"/>
          </ac:spMkLst>
        </pc:spChg>
        <pc:spChg chg="add mod">
          <ac:chgData name="Karen Hodgson" userId="fead270d-81ee-4f76-ba3a-437714ca07f4" providerId="ADAL" clId="{18D13CDE-1A35-49C1-AB61-06612BAD84BD}" dt="2025-04-28T20:33:21.519" v="1880" actId="1076"/>
          <ac:spMkLst>
            <pc:docMk/>
            <pc:sldMk cId="1537212665" sldId="259"/>
            <ac:spMk id="6" creationId="{E6ED8B10-7D2A-1020-BE20-5F82D0D35239}"/>
          </ac:spMkLst>
        </pc:spChg>
        <pc:spChg chg="add mod">
          <ac:chgData name="Karen Hodgson" userId="fead270d-81ee-4f76-ba3a-437714ca07f4" providerId="ADAL" clId="{18D13CDE-1A35-49C1-AB61-06612BAD84BD}" dt="2025-04-28T20:33:34.334" v="1883" actId="1076"/>
          <ac:spMkLst>
            <pc:docMk/>
            <pc:sldMk cId="1537212665" sldId="259"/>
            <ac:spMk id="7" creationId="{424CFDC0-E364-F24C-5F2F-E94C8DE61E91}"/>
          </ac:spMkLst>
        </pc:spChg>
        <pc:spChg chg="add mod">
          <ac:chgData name="Karen Hodgson" userId="fead270d-81ee-4f76-ba3a-437714ca07f4" providerId="ADAL" clId="{18D13CDE-1A35-49C1-AB61-06612BAD84BD}" dt="2025-04-28T20:33:37.172" v="1884" actId="1076"/>
          <ac:spMkLst>
            <pc:docMk/>
            <pc:sldMk cId="1537212665" sldId="259"/>
            <ac:spMk id="8" creationId="{7B25B6A0-4C2B-727B-40BB-A299C9453E9C}"/>
          </ac:spMkLst>
        </pc:spChg>
        <pc:spChg chg="add mod">
          <ac:chgData name="Karen Hodgson" userId="fead270d-81ee-4f76-ba3a-437714ca07f4" providerId="ADAL" clId="{18D13CDE-1A35-49C1-AB61-06612BAD84BD}" dt="2025-04-28T20:33:30.036" v="1882" actId="1076"/>
          <ac:spMkLst>
            <pc:docMk/>
            <pc:sldMk cId="1537212665" sldId="259"/>
            <ac:spMk id="9" creationId="{6DA79854-1AD4-3F75-AAED-751D31A48661}"/>
          </ac:spMkLst>
        </pc:spChg>
        <pc:spChg chg="add mod">
          <ac:chgData name="Karen Hodgson" userId="fead270d-81ee-4f76-ba3a-437714ca07f4" providerId="ADAL" clId="{18D13CDE-1A35-49C1-AB61-06612BAD84BD}" dt="2025-04-28T20:33:18.350" v="1879" actId="1076"/>
          <ac:spMkLst>
            <pc:docMk/>
            <pc:sldMk cId="1537212665" sldId="259"/>
            <ac:spMk id="10" creationId="{707A89DC-1F44-522C-7D74-F56EDE7D1893}"/>
          </ac:spMkLst>
        </pc:spChg>
        <pc:spChg chg="add mod">
          <ac:chgData name="Karen Hodgson" userId="fead270d-81ee-4f76-ba3a-437714ca07f4" providerId="ADAL" clId="{18D13CDE-1A35-49C1-AB61-06612BAD84BD}" dt="2025-04-28T20:37:42.976" v="1983" actId="20577"/>
          <ac:spMkLst>
            <pc:docMk/>
            <pc:sldMk cId="1537212665" sldId="259"/>
            <ac:spMk id="11" creationId="{CF166F70-FDB4-329D-71A4-F19291F22290}"/>
          </ac:spMkLst>
        </pc:spChg>
        <pc:inkChg chg="add">
          <ac:chgData name="Karen Hodgson" userId="fead270d-81ee-4f76-ba3a-437714ca07f4" providerId="ADAL" clId="{18D13CDE-1A35-49C1-AB61-06612BAD84BD}" dt="2025-04-28T19:24:47.421" v="149" actId="9405"/>
          <ac:inkMkLst>
            <pc:docMk/>
            <pc:sldMk cId="1537212665" sldId="259"/>
            <ac:inkMk id="2" creationId="{1F8C184B-3C30-8A4E-A362-B3FAB2F31C6F}"/>
          </ac:inkMkLst>
        </pc:inkChg>
        <pc:inkChg chg="add">
          <ac:chgData name="Karen Hodgson" userId="fead270d-81ee-4f76-ba3a-437714ca07f4" providerId="ADAL" clId="{18D13CDE-1A35-49C1-AB61-06612BAD84BD}" dt="2025-04-28T19:24:49.922" v="150" actId="9405"/>
          <ac:inkMkLst>
            <pc:docMk/>
            <pc:sldMk cId="1537212665" sldId="259"/>
            <ac:inkMk id="4" creationId="{645C782B-ED36-C545-6F31-2F5DCF27F65F}"/>
          </ac:inkMkLst>
        </pc:inkChg>
        <pc:inkChg chg="add">
          <ac:chgData name="Karen Hodgson" userId="fead270d-81ee-4f76-ba3a-437714ca07f4" providerId="ADAL" clId="{18D13CDE-1A35-49C1-AB61-06612BAD84BD}" dt="2025-04-28T19:24:52.313" v="151" actId="9405"/>
          <ac:inkMkLst>
            <pc:docMk/>
            <pc:sldMk cId="1537212665" sldId="259"/>
            <ac:inkMk id="5" creationId="{C138E20C-ADE2-9826-7E31-829789ABED07}"/>
          </ac:inkMkLst>
        </pc:inkChg>
      </pc:sldChg>
      <pc:sldChg chg="modSp mod setBg">
        <pc:chgData name="Karen Hodgson" userId="fead270d-81ee-4f76-ba3a-437714ca07f4" providerId="ADAL" clId="{18D13CDE-1A35-49C1-AB61-06612BAD84BD}" dt="2025-04-28T19:34:28.412" v="528" actId="1582"/>
        <pc:sldMkLst>
          <pc:docMk/>
          <pc:sldMk cId="2706720550" sldId="260"/>
        </pc:sldMkLst>
        <pc:spChg chg="mod">
          <ac:chgData name="Karen Hodgson" userId="fead270d-81ee-4f76-ba3a-437714ca07f4" providerId="ADAL" clId="{18D13CDE-1A35-49C1-AB61-06612BAD84BD}" dt="2025-04-28T19:32:55.674" v="521" actId="207"/>
          <ac:spMkLst>
            <pc:docMk/>
            <pc:sldMk cId="2706720550" sldId="260"/>
            <ac:spMk id="6" creationId="{86DECAF6-5FB5-8A5A-A6B7-D471E3DA1526}"/>
          </ac:spMkLst>
        </pc:spChg>
        <pc:picChg chg="mod">
          <ac:chgData name="Karen Hodgson" userId="fead270d-81ee-4f76-ba3a-437714ca07f4" providerId="ADAL" clId="{18D13CDE-1A35-49C1-AB61-06612BAD84BD}" dt="2025-04-28T19:34:22.814" v="527" actId="1582"/>
          <ac:picMkLst>
            <pc:docMk/>
            <pc:sldMk cId="2706720550" sldId="260"/>
            <ac:picMk id="3" creationId="{E45D4A3C-DE05-C440-71F7-19E6B216AC69}"/>
          </ac:picMkLst>
        </pc:picChg>
        <pc:picChg chg="mod">
          <ac:chgData name="Karen Hodgson" userId="fead270d-81ee-4f76-ba3a-437714ca07f4" providerId="ADAL" clId="{18D13CDE-1A35-49C1-AB61-06612BAD84BD}" dt="2025-04-28T19:34:28.412" v="528" actId="1582"/>
          <ac:picMkLst>
            <pc:docMk/>
            <pc:sldMk cId="2706720550" sldId="260"/>
            <ac:picMk id="5" creationId="{BFEEFBF9-CB79-A718-F8E1-48BC1FEA6472}"/>
          </ac:picMkLst>
        </pc:picChg>
      </pc:sldChg>
      <pc:sldChg chg="modSp mod setBg">
        <pc:chgData name="Karen Hodgson" userId="fead270d-81ee-4f76-ba3a-437714ca07f4" providerId="ADAL" clId="{18D13CDE-1A35-49C1-AB61-06612BAD84BD}" dt="2025-04-28T19:35:02.928" v="533" actId="1582"/>
        <pc:sldMkLst>
          <pc:docMk/>
          <pc:sldMk cId="3554944148" sldId="261"/>
        </pc:sldMkLst>
        <pc:picChg chg="mod">
          <ac:chgData name="Karen Hodgson" userId="fead270d-81ee-4f76-ba3a-437714ca07f4" providerId="ADAL" clId="{18D13CDE-1A35-49C1-AB61-06612BAD84BD}" dt="2025-04-28T19:35:02.928" v="533" actId="1582"/>
          <ac:picMkLst>
            <pc:docMk/>
            <pc:sldMk cId="3554944148" sldId="261"/>
            <ac:picMk id="5" creationId="{A541A426-3FEC-1054-741A-B02EA933051F}"/>
          </ac:picMkLst>
        </pc:picChg>
        <pc:picChg chg="mod">
          <ac:chgData name="Karen Hodgson" userId="fead270d-81ee-4f76-ba3a-437714ca07f4" providerId="ADAL" clId="{18D13CDE-1A35-49C1-AB61-06612BAD84BD}" dt="2025-04-28T19:34:58.123" v="532" actId="1582"/>
          <ac:picMkLst>
            <pc:docMk/>
            <pc:sldMk cId="3554944148" sldId="261"/>
            <ac:picMk id="7" creationId="{6357727D-E981-0D7A-48D5-1147D9941DBC}"/>
          </ac:picMkLst>
        </pc:picChg>
      </pc:sldChg>
      <pc:sldChg chg="addSp delSp modSp mod setBg">
        <pc:chgData name="Karen Hodgson" userId="fead270d-81ee-4f76-ba3a-437714ca07f4" providerId="ADAL" clId="{18D13CDE-1A35-49C1-AB61-06612BAD84BD}" dt="2025-04-28T19:35:23.029" v="537" actId="1076"/>
        <pc:sldMkLst>
          <pc:docMk/>
          <pc:sldMk cId="953135515" sldId="262"/>
        </pc:sldMkLst>
        <pc:picChg chg="mod">
          <ac:chgData name="Karen Hodgson" userId="fead270d-81ee-4f76-ba3a-437714ca07f4" providerId="ADAL" clId="{18D13CDE-1A35-49C1-AB61-06612BAD84BD}" dt="2025-04-28T19:35:10.206" v="534" actId="1582"/>
          <ac:picMkLst>
            <pc:docMk/>
            <pc:sldMk cId="953135515" sldId="262"/>
            <ac:picMk id="4" creationId="{0F9BD9CF-0CE8-9564-4C5A-25E9B74961D7}"/>
          </ac:picMkLst>
        </pc:picChg>
        <pc:picChg chg="mod">
          <ac:chgData name="Karen Hodgson" userId="fead270d-81ee-4f76-ba3a-437714ca07f4" providerId="ADAL" clId="{18D13CDE-1A35-49C1-AB61-06612BAD84BD}" dt="2025-04-28T19:35:18.759" v="536" actId="14100"/>
          <ac:picMkLst>
            <pc:docMk/>
            <pc:sldMk cId="953135515" sldId="262"/>
            <ac:picMk id="8" creationId="{834E7658-CA90-7238-A4EC-83C16DB27B77}"/>
          </ac:picMkLst>
        </pc:picChg>
        <pc:picChg chg="mod">
          <ac:chgData name="Karen Hodgson" userId="fead270d-81ee-4f76-ba3a-437714ca07f4" providerId="ADAL" clId="{18D13CDE-1A35-49C1-AB61-06612BAD84BD}" dt="2025-04-28T19:35:23.029" v="537" actId="1076"/>
          <ac:picMkLst>
            <pc:docMk/>
            <pc:sldMk cId="953135515" sldId="262"/>
            <ac:picMk id="9" creationId="{2B3B28C8-4603-D346-73DE-C74FB4B2A864}"/>
          </ac:picMkLst>
        </pc:picChg>
        <pc:inkChg chg="add del">
          <ac:chgData name="Karen Hodgson" userId="fead270d-81ee-4f76-ba3a-437714ca07f4" providerId="ADAL" clId="{18D13CDE-1A35-49C1-AB61-06612BAD84BD}" dt="2025-04-28T19:21:29.476" v="131"/>
          <ac:inkMkLst>
            <pc:docMk/>
            <pc:sldMk cId="953135515" sldId="262"/>
            <ac:inkMk id="2" creationId="{1226309E-430A-2056-73FB-5166749BA212}"/>
          </ac:inkMkLst>
        </pc:inkChg>
        <pc:inkChg chg="add mod">
          <ac:chgData name="Karen Hodgson" userId="fead270d-81ee-4f76-ba3a-437714ca07f4" providerId="ADAL" clId="{18D13CDE-1A35-49C1-AB61-06612BAD84BD}" dt="2025-04-28T19:21:30.917" v="132"/>
          <ac:inkMkLst>
            <pc:docMk/>
            <pc:sldMk cId="953135515" sldId="262"/>
            <ac:inkMk id="3" creationId="{69430C59-F905-33C9-8B49-32F1C6A8BFD2}"/>
          </ac:inkMkLst>
        </pc:inkChg>
        <pc:inkChg chg="add">
          <ac:chgData name="Karen Hodgson" userId="fead270d-81ee-4f76-ba3a-437714ca07f4" providerId="ADAL" clId="{18D13CDE-1A35-49C1-AB61-06612BAD84BD}" dt="2025-04-28T19:21:42.504" v="133" actId="9405"/>
          <ac:inkMkLst>
            <pc:docMk/>
            <pc:sldMk cId="953135515" sldId="262"/>
            <ac:inkMk id="5" creationId="{6FE9BFD1-B350-7581-9A04-C22AEFA4F97C}"/>
          </ac:inkMkLst>
        </pc:inkChg>
        <pc:inkChg chg="add">
          <ac:chgData name="Karen Hodgson" userId="fead270d-81ee-4f76-ba3a-437714ca07f4" providerId="ADAL" clId="{18D13CDE-1A35-49C1-AB61-06612BAD84BD}" dt="2025-04-28T19:21:44.052" v="134" actId="9405"/>
          <ac:inkMkLst>
            <pc:docMk/>
            <pc:sldMk cId="953135515" sldId="262"/>
            <ac:inkMk id="6" creationId="{AF4F62FC-EE46-8BA1-734A-E8FA520A724D}"/>
          </ac:inkMkLst>
        </pc:inkChg>
      </pc:sldChg>
      <pc:sldChg chg="addSp delSp modSp mod setBg">
        <pc:chgData name="Karen Hodgson" userId="fead270d-81ee-4f76-ba3a-437714ca07f4" providerId="ADAL" clId="{18D13CDE-1A35-49C1-AB61-06612BAD84BD}" dt="2025-04-28T19:49:45.400" v="950"/>
        <pc:sldMkLst>
          <pc:docMk/>
          <pc:sldMk cId="1749516710" sldId="263"/>
        </pc:sldMkLst>
        <pc:spChg chg="del">
          <ac:chgData name="Karen Hodgson" userId="fead270d-81ee-4f76-ba3a-437714ca07f4" providerId="ADAL" clId="{18D13CDE-1A35-49C1-AB61-06612BAD84BD}" dt="2025-04-28T19:11:41.528" v="12" actId="478"/>
          <ac:spMkLst>
            <pc:docMk/>
            <pc:sldMk cId="1749516710" sldId="263"/>
            <ac:spMk id="3" creationId="{BC17F9DA-33C5-E739-BF94-D09292BDB0E9}"/>
          </ac:spMkLst>
        </pc:spChg>
        <pc:spChg chg="add del mod">
          <ac:chgData name="Karen Hodgson" userId="fead270d-81ee-4f76-ba3a-437714ca07f4" providerId="ADAL" clId="{18D13CDE-1A35-49C1-AB61-06612BAD84BD}" dt="2025-04-28T19:49:45.400" v="950"/>
          <ac:spMkLst>
            <pc:docMk/>
            <pc:sldMk cId="1749516710" sldId="263"/>
            <ac:spMk id="9" creationId="{689E8C34-C06F-A84C-078A-66DC53EE1519}"/>
          </ac:spMkLst>
        </pc:spChg>
        <pc:picChg chg="add mod modCrop">
          <ac:chgData name="Karen Hodgson" userId="fead270d-81ee-4f76-ba3a-437714ca07f4" providerId="ADAL" clId="{18D13CDE-1A35-49C1-AB61-06612BAD84BD}" dt="2025-04-28T19:49:27.396" v="945" actId="1076"/>
          <ac:picMkLst>
            <pc:docMk/>
            <pc:sldMk cId="1749516710" sldId="263"/>
            <ac:picMk id="4" creationId="{4569140C-C846-29F6-C931-E67D22B0C1FA}"/>
          </ac:picMkLst>
        </pc:picChg>
        <pc:picChg chg="add mod modCrop">
          <ac:chgData name="Karen Hodgson" userId="fead270d-81ee-4f76-ba3a-437714ca07f4" providerId="ADAL" clId="{18D13CDE-1A35-49C1-AB61-06612BAD84BD}" dt="2025-04-28T19:49:30.244" v="946" actId="1076"/>
          <ac:picMkLst>
            <pc:docMk/>
            <pc:sldMk cId="1749516710" sldId="263"/>
            <ac:picMk id="6" creationId="{C33E5718-6813-A101-B04C-640C7DAE1453}"/>
          </ac:picMkLst>
        </pc:picChg>
        <pc:picChg chg="add mod modCrop">
          <ac:chgData name="Karen Hodgson" userId="fead270d-81ee-4f76-ba3a-437714ca07f4" providerId="ADAL" clId="{18D13CDE-1A35-49C1-AB61-06612BAD84BD}" dt="2025-04-28T19:49:33.058" v="947" actId="1076"/>
          <ac:picMkLst>
            <pc:docMk/>
            <pc:sldMk cId="1749516710" sldId="263"/>
            <ac:picMk id="8" creationId="{B55505E7-D27A-A06E-D4E6-69069D288DEB}"/>
          </ac:picMkLst>
        </pc:picChg>
      </pc:sldChg>
      <pc:sldChg chg="addSp modSp mod ord setBg modAnim">
        <pc:chgData name="Karen Hodgson" userId="fead270d-81ee-4f76-ba3a-437714ca07f4" providerId="ADAL" clId="{18D13CDE-1A35-49C1-AB61-06612BAD84BD}" dt="2025-04-28T20:42:36.470" v="2033"/>
        <pc:sldMkLst>
          <pc:docMk/>
          <pc:sldMk cId="2271433111" sldId="264"/>
        </pc:sldMkLst>
        <pc:spChg chg="mod">
          <ac:chgData name="Karen Hodgson" userId="fead270d-81ee-4f76-ba3a-437714ca07f4" providerId="ADAL" clId="{18D13CDE-1A35-49C1-AB61-06612BAD84BD}" dt="2025-04-28T20:40:38.743" v="2011" actId="20577"/>
          <ac:spMkLst>
            <pc:docMk/>
            <pc:sldMk cId="2271433111" sldId="264"/>
            <ac:spMk id="2" creationId="{E6EFC54F-92C2-C9AF-4F56-F337902DC72F}"/>
          </ac:spMkLst>
        </pc:spChg>
        <pc:spChg chg="add mod">
          <ac:chgData name="Karen Hodgson" userId="fead270d-81ee-4f76-ba3a-437714ca07f4" providerId="ADAL" clId="{18D13CDE-1A35-49C1-AB61-06612BAD84BD}" dt="2025-04-28T20:41:10.837" v="2016" actId="255"/>
          <ac:spMkLst>
            <pc:docMk/>
            <pc:sldMk cId="2271433111" sldId="264"/>
            <ac:spMk id="3" creationId="{0B1006E7-E25F-9A93-CEE1-3B6CB2262DF0}"/>
          </ac:spMkLst>
        </pc:spChg>
        <pc:spChg chg="add mod">
          <ac:chgData name="Karen Hodgson" userId="fead270d-81ee-4f76-ba3a-437714ca07f4" providerId="ADAL" clId="{18D13CDE-1A35-49C1-AB61-06612BAD84BD}" dt="2025-04-28T20:41:46.128" v="2023" actId="1076"/>
          <ac:spMkLst>
            <pc:docMk/>
            <pc:sldMk cId="2271433111" sldId="264"/>
            <ac:spMk id="4" creationId="{57985C77-2E1D-1B77-8EDE-A134F1FE2AA0}"/>
          </ac:spMkLst>
        </pc:spChg>
        <pc:spChg chg="add mod">
          <ac:chgData name="Karen Hodgson" userId="fead270d-81ee-4f76-ba3a-437714ca07f4" providerId="ADAL" clId="{18D13CDE-1A35-49C1-AB61-06612BAD84BD}" dt="2025-04-28T20:41:51.645" v="2025" actId="14100"/>
          <ac:spMkLst>
            <pc:docMk/>
            <pc:sldMk cId="2271433111" sldId="264"/>
            <ac:spMk id="5" creationId="{79B86172-70CD-5F04-A096-D03860018755}"/>
          </ac:spMkLst>
        </pc:spChg>
        <pc:spChg chg="add mod">
          <ac:chgData name="Karen Hodgson" userId="fead270d-81ee-4f76-ba3a-437714ca07f4" providerId="ADAL" clId="{18D13CDE-1A35-49C1-AB61-06612BAD84BD}" dt="2025-04-28T20:41:59.767" v="2027" actId="14100"/>
          <ac:spMkLst>
            <pc:docMk/>
            <pc:sldMk cId="2271433111" sldId="264"/>
            <ac:spMk id="6" creationId="{5C4EF29F-B08E-6D54-F796-A32270816CE7}"/>
          </ac:spMkLst>
        </pc:spChg>
        <pc:spChg chg="add mod">
          <ac:chgData name="Karen Hodgson" userId="fead270d-81ee-4f76-ba3a-437714ca07f4" providerId="ADAL" clId="{18D13CDE-1A35-49C1-AB61-06612BAD84BD}" dt="2025-04-28T20:42:04.683" v="2028" actId="14100"/>
          <ac:spMkLst>
            <pc:docMk/>
            <pc:sldMk cId="2271433111" sldId="264"/>
            <ac:spMk id="7" creationId="{EAAFE1F0-4D27-1B81-BE23-816B6D5F0C06}"/>
          </ac:spMkLst>
        </pc:spChg>
      </pc:sldChg>
      <pc:sldChg chg="addSp delSp modSp mod setBg">
        <pc:chgData name="Karen Hodgson" userId="fead270d-81ee-4f76-ba3a-437714ca07f4" providerId="ADAL" clId="{18D13CDE-1A35-49C1-AB61-06612BAD84BD}" dt="2025-04-28T20:43:15.598" v="2035" actId="255"/>
        <pc:sldMkLst>
          <pc:docMk/>
          <pc:sldMk cId="3502456591" sldId="265"/>
        </pc:sldMkLst>
        <pc:spChg chg="mod">
          <ac:chgData name="Karen Hodgson" userId="fead270d-81ee-4f76-ba3a-437714ca07f4" providerId="ADAL" clId="{18D13CDE-1A35-49C1-AB61-06612BAD84BD}" dt="2025-04-28T20:43:15.598" v="2035" actId="255"/>
          <ac:spMkLst>
            <pc:docMk/>
            <pc:sldMk cId="3502456591" sldId="265"/>
            <ac:spMk id="2" creationId="{72DEC944-27C0-3175-5E84-4D19D56C0656}"/>
          </ac:spMkLst>
        </pc:spChg>
        <pc:inkChg chg="add del">
          <ac:chgData name="Karen Hodgson" userId="fead270d-81ee-4f76-ba3a-437714ca07f4" providerId="ADAL" clId="{18D13CDE-1A35-49C1-AB61-06612BAD84BD}" dt="2025-04-28T19:22:18.872" v="142" actId="9405"/>
          <ac:inkMkLst>
            <pc:docMk/>
            <pc:sldMk cId="3502456591" sldId="265"/>
            <ac:inkMk id="3" creationId="{21AF232C-4CD7-B2E3-2904-BBDD66BB50A6}"/>
          </ac:inkMkLst>
        </pc:inkChg>
      </pc:sldChg>
      <pc:sldChg chg="addSp delSp modSp mod setBg">
        <pc:chgData name="Karen Hodgson" userId="fead270d-81ee-4f76-ba3a-437714ca07f4" providerId="ADAL" clId="{18D13CDE-1A35-49C1-AB61-06612BAD84BD}" dt="2025-04-28T19:35:42.964" v="538" actId="1582"/>
        <pc:sldMkLst>
          <pc:docMk/>
          <pc:sldMk cId="319563937" sldId="266"/>
        </pc:sldMkLst>
        <pc:picChg chg="mod">
          <ac:chgData name="Karen Hodgson" userId="fead270d-81ee-4f76-ba3a-437714ca07f4" providerId="ADAL" clId="{18D13CDE-1A35-49C1-AB61-06612BAD84BD}" dt="2025-04-28T19:35:42.964" v="538" actId="1582"/>
          <ac:picMkLst>
            <pc:docMk/>
            <pc:sldMk cId="319563937" sldId="266"/>
            <ac:picMk id="6" creationId="{37AE4B24-1D88-1D2B-A1D5-6BE2E4555851}"/>
          </ac:picMkLst>
        </pc:picChg>
        <pc:picChg chg="mod">
          <ac:chgData name="Karen Hodgson" userId="fead270d-81ee-4f76-ba3a-437714ca07f4" providerId="ADAL" clId="{18D13CDE-1A35-49C1-AB61-06612BAD84BD}" dt="2025-04-28T19:18:46.769" v="97" actId="1076"/>
          <ac:picMkLst>
            <pc:docMk/>
            <pc:sldMk cId="319563937" sldId="266"/>
            <ac:picMk id="9" creationId="{1FAF6EB7-9150-1E1D-F855-FDF2CB728E9A}"/>
          </ac:picMkLst>
        </pc:picChg>
        <pc:inkChg chg="add">
          <ac:chgData name="Karen Hodgson" userId="fead270d-81ee-4f76-ba3a-437714ca07f4" providerId="ADAL" clId="{18D13CDE-1A35-49C1-AB61-06612BAD84BD}" dt="2025-04-28T19:19:18.608" v="98" actId="9405"/>
          <ac:inkMkLst>
            <pc:docMk/>
            <pc:sldMk cId="319563937" sldId="266"/>
            <ac:inkMk id="2" creationId="{AA2C3398-9F63-0CD4-ED12-8C373AA03AA8}"/>
          </ac:inkMkLst>
        </pc:inkChg>
        <pc:inkChg chg="add">
          <ac:chgData name="Karen Hodgson" userId="fead270d-81ee-4f76-ba3a-437714ca07f4" providerId="ADAL" clId="{18D13CDE-1A35-49C1-AB61-06612BAD84BD}" dt="2025-04-28T19:19:18.742" v="99" actId="9405"/>
          <ac:inkMkLst>
            <pc:docMk/>
            <pc:sldMk cId="319563937" sldId="266"/>
            <ac:inkMk id="3" creationId="{A88A1F7D-D989-55AF-F192-540711E43F0E}"/>
          </ac:inkMkLst>
        </pc:inkChg>
        <pc:inkChg chg="add del">
          <ac:chgData name="Karen Hodgson" userId="fead270d-81ee-4f76-ba3a-437714ca07f4" providerId="ADAL" clId="{18D13CDE-1A35-49C1-AB61-06612BAD84BD}" dt="2025-04-28T19:19:21.262" v="101"/>
          <ac:inkMkLst>
            <pc:docMk/>
            <pc:sldMk cId="319563937" sldId="266"/>
            <ac:inkMk id="4" creationId="{E1C02CC2-7E85-8799-45D0-FFE0E26667F9}"/>
          </ac:inkMkLst>
        </pc:inkChg>
        <pc:inkChg chg="add mod">
          <ac:chgData name="Karen Hodgson" userId="fead270d-81ee-4f76-ba3a-437714ca07f4" providerId="ADAL" clId="{18D13CDE-1A35-49C1-AB61-06612BAD84BD}" dt="2025-04-28T19:19:24.819" v="102"/>
          <ac:inkMkLst>
            <pc:docMk/>
            <pc:sldMk cId="319563937" sldId="266"/>
            <ac:inkMk id="5" creationId="{7B84B185-3757-393F-65AF-5B7C0880C907}"/>
          </ac:inkMkLst>
        </pc:inkChg>
        <pc:inkChg chg="add">
          <ac:chgData name="Karen Hodgson" userId="fead270d-81ee-4f76-ba3a-437714ca07f4" providerId="ADAL" clId="{18D13CDE-1A35-49C1-AB61-06612BAD84BD}" dt="2025-04-28T19:19:26.827" v="103" actId="9405"/>
          <ac:inkMkLst>
            <pc:docMk/>
            <pc:sldMk cId="319563937" sldId="266"/>
            <ac:inkMk id="7" creationId="{2AC7DE45-C136-8452-F22E-158AA8722F6F}"/>
          </ac:inkMkLst>
        </pc:inkChg>
        <pc:inkChg chg="add">
          <ac:chgData name="Karen Hodgson" userId="fead270d-81ee-4f76-ba3a-437714ca07f4" providerId="ADAL" clId="{18D13CDE-1A35-49C1-AB61-06612BAD84BD}" dt="2025-04-28T19:19:40.240" v="104" actId="9405"/>
          <ac:inkMkLst>
            <pc:docMk/>
            <pc:sldMk cId="319563937" sldId="266"/>
            <ac:inkMk id="8" creationId="{CDE39A0A-DED4-81D6-C04F-51DDC181C026}"/>
          </ac:inkMkLst>
        </pc:inkChg>
        <pc:inkChg chg="add">
          <ac:chgData name="Karen Hodgson" userId="fead270d-81ee-4f76-ba3a-437714ca07f4" providerId="ADAL" clId="{18D13CDE-1A35-49C1-AB61-06612BAD84BD}" dt="2025-04-28T19:19:44.463" v="105" actId="9405"/>
          <ac:inkMkLst>
            <pc:docMk/>
            <pc:sldMk cId="319563937" sldId="266"/>
            <ac:inkMk id="10" creationId="{1DB87F75-05D1-3075-0BA8-183ACF09B750}"/>
          </ac:inkMkLst>
        </pc:inkChg>
        <pc:inkChg chg="add">
          <ac:chgData name="Karen Hodgson" userId="fead270d-81ee-4f76-ba3a-437714ca07f4" providerId="ADAL" clId="{18D13CDE-1A35-49C1-AB61-06612BAD84BD}" dt="2025-04-28T19:19:45.515" v="106" actId="9405"/>
          <ac:inkMkLst>
            <pc:docMk/>
            <pc:sldMk cId="319563937" sldId="266"/>
            <ac:inkMk id="11" creationId="{10C9F2F3-DEF8-4633-DC7B-E42885F27BC6}"/>
          </ac:inkMkLst>
        </pc:inkChg>
        <pc:inkChg chg="add del">
          <ac:chgData name="Karen Hodgson" userId="fead270d-81ee-4f76-ba3a-437714ca07f4" providerId="ADAL" clId="{18D13CDE-1A35-49C1-AB61-06612BAD84BD}" dt="2025-04-28T19:19:59.984" v="108"/>
          <ac:inkMkLst>
            <pc:docMk/>
            <pc:sldMk cId="319563937" sldId="266"/>
            <ac:inkMk id="12" creationId="{9A686B06-CF93-1FA1-562E-6341E70627B6}"/>
          </ac:inkMkLst>
        </pc:inkChg>
        <pc:inkChg chg="add mod">
          <ac:chgData name="Karen Hodgson" userId="fead270d-81ee-4f76-ba3a-437714ca07f4" providerId="ADAL" clId="{18D13CDE-1A35-49C1-AB61-06612BAD84BD}" dt="2025-04-28T19:20:01.158" v="109"/>
          <ac:inkMkLst>
            <pc:docMk/>
            <pc:sldMk cId="319563937" sldId="266"/>
            <ac:inkMk id="13" creationId="{69FE229C-C0F2-7BCE-BB2B-3313695BFF2B}"/>
          </ac:inkMkLst>
        </pc:inkChg>
        <pc:inkChg chg="add del">
          <ac:chgData name="Karen Hodgson" userId="fead270d-81ee-4f76-ba3a-437714ca07f4" providerId="ADAL" clId="{18D13CDE-1A35-49C1-AB61-06612BAD84BD}" dt="2025-04-28T19:20:03.103" v="111"/>
          <ac:inkMkLst>
            <pc:docMk/>
            <pc:sldMk cId="319563937" sldId="266"/>
            <ac:inkMk id="14" creationId="{FFAEFCB3-CE5B-8DB3-4D4C-DDFCF1312C72}"/>
          </ac:inkMkLst>
        </pc:inkChg>
        <pc:inkChg chg="add mod">
          <ac:chgData name="Karen Hodgson" userId="fead270d-81ee-4f76-ba3a-437714ca07f4" providerId="ADAL" clId="{18D13CDE-1A35-49C1-AB61-06612BAD84BD}" dt="2025-04-28T19:20:04.502" v="112"/>
          <ac:inkMkLst>
            <pc:docMk/>
            <pc:sldMk cId="319563937" sldId="266"/>
            <ac:inkMk id="15" creationId="{B7895058-F2A3-AC42-BB62-57759E933651}"/>
          </ac:inkMkLst>
        </pc:inkChg>
        <pc:inkChg chg="add">
          <ac:chgData name="Karen Hodgson" userId="fead270d-81ee-4f76-ba3a-437714ca07f4" providerId="ADAL" clId="{18D13CDE-1A35-49C1-AB61-06612BAD84BD}" dt="2025-04-28T19:20:07.138" v="113" actId="9405"/>
          <ac:inkMkLst>
            <pc:docMk/>
            <pc:sldMk cId="319563937" sldId="266"/>
            <ac:inkMk id="16" creationId="{85F4E6C5-3883-341A-587E-686E0C71306E}"/>
          </ac:inkMkLst>
        </pc:inkChg>
        <pc:inkChg chg="add">
          <ac:chgData name="Karen Hodgson" userId="fead270d-81ee-4f76-ba3a-437714ca07f4" providerId="ADAL" clId="{18D13CDE-1A35-49C1-AB61-06612BAD84BD}" dt="2025-04-28T19:20:16.251" v="114" actId="9405"/>
          <ac:inkMkLst>
            <pc:docMk/>
            <pc:sldMk cId="319563937" sldId="266"/>
            <ac:inkMk id="17" creationId="{C60633B9-CA6D-FBEB-207B-6324FE58C306}"/>
          </ac:inkMkLst>
        </pc:inkChg>
        <pc:inkChg chg="add">
          <ac:chgData name="Karen Hodgson" userId="fead270d-81ee-4f76-ba3a-437714ca07f4" providerId="ADAL" clId="{18D13CDE-1A35-49C1-AB61-06612BAD84BD}" dt="2025-04-28T19:20:19.298" v="115" actId="9405"/>
          <ac:inkMkLst>
            <pc:docMk/>
            <pc:sldMk cId="319563937" sldId="266"/>
            <ac:inkMk id="18" creationId="{D3BD32E1-AAFD-7900-B070-C0A2FF683600}"/>
          </ac:inkMkLst>
        </pc:inkChg>
      </pc:sldChg>
      <pc:sldChg chg="addSp delSp modSp mod setBg">
        <pc:chgData name="Karen Hodgson" userId="fead270d-81ee-4f76-ba3a-437714ca07f4" providerId="ADAL" clId="{18D13CDE-1A35-49C1-AB61-06612BAD84BD}" dt="2025-04-28T19:35:53.003" v="539" actId="1582"/>
        <pc:sldMkLst>
          <pc:docMk/>
          <pc:sldMk cId="997043108" sldId="267"/>
        </pc:sldMkLst>
        <pc:grpChg chg="del mod">
          <ac:chgData name="Karen Hodgson" userId="fead270d-81ee-4f76-ba3a-437714ca07f4" providerId="ADAL" clId="{18D13CDE-1A35-49C1-AB61-06612BAD84BD}" dt="2025-04-28T19:22:45.011" v="143"/>
          <ac:grpSpMkLst>
            <pc:docMk/>
            <pc:sldMk cId="997043108" sldId="267"/>
            <ac:grpSpMk id="13" creationId="{EACB02ED-C509-829A-DBA9-7ABA866777DD}"/>
          </ac:grpSpMkLst>
        </pc:grpChg>
        <pc:picChg chg="mod">
          <ac:chgData name="Karen Hodgson" userId="fead270d-81ee-4f76-ba3a-437714ca07f4" providerId="ADAL" clId="{18D13CDE-1A35-49C1-AB61-06612BAD84BD}" dt="2025-04-28T19:35:53.003" v="539" actId="1582"/>
          <ac:picMkLst>
            <pc:docMk/>
            <pc:sldMk cId="997043108" sldId="267"/>
            <ac:picMk id="5" creationId="{0BBB582C-B84E-82C9-E880-B8284F0D6099}"/>
          </ac:picMkLst>
        </pc:picChg>
        <pc:inkChg chg="add del">
          <ac:chgData name="Karen Hodgson" userId="fead270d-81ee-4f76-ba3a-437714ca07f4" providerId="ADAL" clId="{18D13CDE-1A35-49C1-AB61-06612BAD84BD}" dt="2025-04-28T19:20:42.636" v="118"/>
          <ac:inkMkLst>
            <pc:docMk/>
            <pc:sldMk cId="997043108" sldId="267"/>
            <ac:inkMk id="2" creationId="{F13A13C2-6396-564A-4006-70DE9B96D00A}"/>
          </ac:inkMkLst>
        </pc:inkChg>
        <pc:inkChg chg="add mod">
          <ac:chgData name="Karen Hodgson" userId="fead270d-81ee-4f76-ba3a-437714ca07f4" providerId="ADAL" clId="{18D13CDE-1A35-49C1-AB61-06612BAD84BD}" dt="2025-04-28T19:20:43.946" v="119"/>
          <ac:inkMkLst>
            <pc:docMk/>
            <pc:sldMk cId="997043108" sldId="267"/>
            <ac:inkMk id="3" creationId="{9AFA6795-7419-FCF0-7DCC-5A38C3735E36}"/>
          </ac:inkMkLst>
        </pc:inkChg>
        <pc:inkChg chg="add del">
          <ac:chgData name="Karen Hodgson" userId="fead270d-81ee-4f76-ba3a-437714ca07f4" providerId="ADAL" clId="{18D13CDE-1A35-49C1-AB61-06612BAD84BD}" dt="2025-04-28T19:20:47.738" v="121"/>
          <ac:inkMkLst>
            <pc:docMk/>
            <pc:sldMk cId="997043108" sldId="267"/>
            <ac:inkMk id="4" creationId="{EEBE30A9-446A-48B2-5CD6-66EB722A0127}"/>
          </ac:inkMkLst>
        </pc:inkChg>
        <pc:inkChg chg="add del mod">
          <ac:chgData name="Karen Hodgson" userId="fead270d-81ee-4f76-ba3a-437714ca07f4" providerId="ADAL" clId="{18D13CDE-1A35-49C1-AB61-06612BAD84BD}" dt="2025-04-28T19:22:45.011" v="144"/>
          <ac:inkMkLst>
            <pc:docMk/>
            <pc:sldMk cId="997043108" sldId="267"/>
            <ac:inkMk id="6" creationId="{A1C59DC8-964C-439D-B8DE-717BB2FD35A8}"/>
          </ac:inkMkLst>
        </pc:inkChg>
        <pc:inkChg chg="add">
          <ac:chgData name="Karen Hodgson" userId="fead270d-81ee-4f76-ba3a-437714ca07f4" providerId="ADAL" clId="{18D13CDE-1A35-49C1-AB61-06612BAD84BD}" dt="2025-04-28T19:20:49.806" v="123" actId="9405"/>
          <ac:inkMkLst>
            <pc:docMk/>
            <pc:sldMk cId="997043108" sldId="267"/>
            <ac:inkMk id="7" creationId="{E28C91BC-6672-282E-717F-23A1F310542C}"/>
          </ac:inkMkLst>
        </pc:inkChg>
        <pc:inkChg chg="add del">
          <ac:chgData name="Karen Hodgson" userId="fead270d-81ee-4f76-ba3a-437714ca07f4" providerId="ADAL" clId="{18D13CDE-1A35-49C1-AB61-06612BAD84BD}" dt="2025-04-28T19:22:45.011" v="145"/>
          <ac:inkMkLst>
            <pc:docMk/>
            <pc:sldMk cId="997043108" sldId="267"/>
            <ac:inkMk id="8" creationId="{7F92A7D2-2FCC-7254-5AF0-305630236539}"/>
          </ac:inkMkLst>
        </pc:inkChg>
        <pc:inkChg chg="add del mod">
          <ac:chgData name="Karen Hodgson" userId="fead270d-81ee-4f76-ba3a-437714ca07f4" providerId="ADAL" clId="{18D13CDE-1A35-49C1-AB61-06612BAD84BD}" dt="2025-04-28T19:22:45.011" v="143"/>
          <ac:inkMkLst>
            <pc:docMk/>
            <pc:sldMk cId="997043108" sldId="267"/>
            <ac:inkMk id="9" creationId="{A7B8DD87-480D-C90D-6E35-8D7D083122D6}"/>
          </ac:inkMkLst>
        </pc:inkChg>
        <pc:inkChg chg="add mod">
          <ac:chgData name="Karen Hodgson" userId="fead270d-81ee-4f76-ba3a-437714ca07f4" providerId="ADAL" clId="{18D13CDE-1A35-49C1-AB61-06612BAD84BD}" dt="2025-04-28T19:22:45.011" v="143"/>
          <ac:inkMkLst>
            <pc:docMk/>
            <pc:sldMk cId="997043108" sldId="267"/>
            <ac:inkMk id="11" creationId="{59531CB0-F741-9E8C-6676-0E93EDBA8921}"/>
          </ac:inkMkLst>
        </pc:inkChg>
        <pc:inkChg chg="add">
          <ac:chgData name="Karen Hodgson" userId="fead270d-81ee-4f76-ba3a-437714ca07f4" providerId="ADAL" clId="{18D13CDE-1A35-49C1-AB61-06612BAD84BD}" dt="2025-04-28T19:21:01.170" v="127" actId="9405"/>
          <ac:inkMkLst>
            <pc:docMk/>
            <pc:sldMk cId="997043108" sldId="267"/>
            <ac:inkMk id="12" creationId="{B7B0A38B-699B-EFFF-DBED-357DAB3AFC91}"/>
          </ac:inkMkLst>
        </pc:inkChg>
        <pc:inkChg chg="add">
          <ac:chgData name="Karen Hodgson" userId="fead270d-81ee-4f76-ba3a-437714ca07f4" providerId="ADAL" clId="{18D13CDE-1A35-49C1-AB61-06612BAD84BD}" dt="2025-04-28T19:21:02.286" v="129" actId="9405"/>
          <ac:inkMkLst>
            <pc:docMk/>
            <pc:sldMk cId="997043108" sldId="267"/>
            <ac:inkMk id="14" creationId="{BA2D431A-7FF2-FD0F-6C8D-4EFBA6D15D9E}"/>
          </ac:inkMkLst>
        </pc:inkChg>
        <pc:inkChg chg="add del">
          <ac:chgData name="Karen Hodgson" userId="fead270d-81ee-4f76-ba3a-437714ca07f4" providerId="ADAL" clId="{18D13CDE-1A35-49C1-AB61-06612BAD84BD}" dt="2025-04-28T19:22:58.799" v="147"/>
          <ac:inkMkLst>
            <pc:docMk/>
            <pc:sldMk cId="997043108" sldId="267"/>
            <ac:inkMk id="15" creationId="{8668937B-38D5-0F62-73FD-0B9CEB48B83D}"/>
          </ac:inkMkLst>
        </pc:inkChg>
        <pc:inkChg chg="add">
          <ac:chgData name="Karen Hodgson" userId="fead270d-81ee-4f76-ba3a-437714ca07f4" providerId="ADAL" clId="{18D13CDE-1A35-49C1-AB61-06612BAD84BD}" dt="2025-04-28T19:22:58.799" v="147"/>
          <ac:inkMkLst>
            <pc:docMk/>
            <pc:sldMk cId="997043108" sldId="267"/>
            <ac:inkMk id="16" creationId="{072BA97D-98FA-55C8-DC4D-B83802EA07CF}"/>
          </ac:inkMkLst>
        </pc:inkChg>
        <pc:inkChg chg="add">
          <ac:chgData name="Karen Hodgson" userId="fead270d-81ee-4f76-ba3a-437714ca07f4" providerId="ADAL" clId="{18D13CDE-1A35-49C1-AB61-06612BAD84BD}" dt="2025-04-28T19:23:04.813" v="148" actId="9405"/>
          <ac:inkMkLst>
            <pc:docMk/>
            <pc:sldMk cId="997043108" sldId="267"/>
            <ac:inkMk id="17" creationId="{DB767D0F-A4FB-B7DB-7482-AD40D3C7A304}"/>
          </ac:inkMkLst>
        </pc:inkChg>
      </pc:sldChg>
      <pc:sldChg chg="addSp delSp modSp new mod setBg">
        <pc:chgData name="Karen Hodgson" userId="fead270d-81ee-4f76-ba3a-437714ca07f4" providerId="ADAL" clId="{18D13CDE-1A35-49C1-AB61-06612BAD84BD}" dt="2025-04-28T19:34:48.019" v="531" actId="1582"/>
        <pc:sldMkLst>
          <pc:docMk/>
          <pc:sldMk cId="15989570" sldId="268"/>
        </pc:sldMkLst>
        <pc:picChg chg="add del mod modCrop">
          <ac:chgData name="Karen Hodgson" userId="fead270d-81ee-4f76-ba3a-437714ca07f4" providerId="ADAL" clId="{18D13CDE-1A35-49C1-AB61-06612BAD84BD}" dt="2025-04-28T19:14:32.490" v="55" actId="478"/>
          <ac:picMkLst>
            <pc:docMk/>
            <pc:sldMk cId="15989570" sldId="268"/>
            <ac:picMk id="3" creationId="{9E9CA10B-757A-16AF-EF6A-3EE43116695F}"/>
          </ac:picMkLst>
        </pc:picChg>
        <pc:picChg chg="add mod modCrop">
          <ac:chgData name="Karen Hodgson" userId="fead270d-81ee-4f76-ba3a-437714ca07f4" providerId="ADAL" clId="{18D13CDE-1A35-49C1-AB61-06612BAD84BD}" dt="2025-04-28T19:34:42.550" v="530" actId="1582"/>
          <ac:picMkLst>
            <pc:docMk/>
            <pc:sldMk cId="15989570" sldId="268"/>
            <ac:picMk id="5" creationId="{D65EAA11-3FED-CE9C-410B-4BCE04FD26B4}"/>
          </ac:picMkLst>
        </pc:picChg>
        <pc:picChg chg="add mod">
          <ac:chgData name="Karen Hodgson" userId="fead270d-81ee-4f76-ba3a-437714ca07f4" providerId="ADAL" clId="{18D13CDE-1A35-49C1-AB61-06612BAD84BD}" dt="2025-04-28T19:34:38.111" v="529" actId="1582"/>
          <ac:picMkLst>
            <pc:docMk/>
            <pc:sldMk cId="15989570" sldId="268"/>
            <ac:picMk id="7" creationId="{EC76E77B-17D9-CBC6-AB98-139A5C4FBD29}"/>
          </ac:picMkLst>
        </pc:picChg>
        <pc:picChg chg="add mod modCrop">
          <ac:chgData name="Karen Hodgson" userId="fead270d-81ee-4f76-ba3a-437714ca07f4" providerId="ADAL" clId="{18D13CDE-1A35-49C1-AB61-06612BAD84BD}" dt="2025-04-28T19:34:48.019" v="531" actId="1582"/>
          <ac:picMkLst>
            <pc:docMk/>
            <pc:sldMk cId="15989570" sldId="268"/>
            <ac:picMk id="9" creationId="{6521D290-0303-13CF-D60A-EDB096023195}"/>
          </ac:picMkLst>
        </pc:picChg>
      </pc:sldChg>
      <pc:sldChg chg="addSp modSp new setBg">
        <pc:chgData name="Karen Hodgson" userId="fead270d-81ee-4f76-ba3a-437714ca07f4" providerId="ADAL" clId="{18D13CDE-1A35-49C1-AB61-06612BAD84BD}" dt="2025-04-28T19:57:11.522" v="953" actId="767"/>
        <pc:sldMkLst>
          <pc:docMk/>
          <pc:sldMk cId="1957107360" sldId="269"/>
        </pc:sldMkLst>
        <pc:spChg chg="add mod">
          <ac:chgData name="Karen Hodgson" userId="fead270d-81ee-4f76-ba3a-437714ca07f4" providerId="ADAL" clId="{18D13CDE-1A35-49C1-AB61-06612BAD84BD}" dt="2025-04-28T19:57:11.522" v="953" actId="767"/>
          <ac:spMkLst>
            <pc:docMk/>
            <pc:sldMk cId="1957107360" sldId="269"/>
            <ac:spMk id="2" creationId="{192FB336-7E09-9B52-19F2-5C312FFF041E}"/>
          </ac:spMkLst>
        </pc:spChg>
      </pc:sldChg>
    </pc:docChg>
  </pc:docChgLst>
  <pc:docChgLst>
    <pc:chgData name="Karen Hodgson" userId="S::k.hodgson@bleasdaleschool.lancs.sch.uk::fead270d-81ee-4f76-ba3a-437714ca07f4" providerId="AD" clId="Web-{02EC5FD8-987A-248B-41E0-A6995CC4A5AE}"/>
    <pc:docChg chg="modSld">
      <pc:chgData name="Karen Hodgson" userId="S::k.hodgson@bleasdaleschool.lancs.sch.uk::fead270d-81ee-4f76-ba3a-437714ca07f4" providerId="AD" clId="Web-{02EC5FD8-987A-248B-41E0-A6995CC4A5AE}" dt="2025-04-29T20:29:34.541" v="1225" actId="20577"/>
      <pc:docMkLst>
        <pc:docMk/>
      </pc:docMkLst>
      <pc:sldChg chg="modSp">
        <pc:chgData name="Karen Hodgson" userId="S::k.hodgson@bleasdaleschool.lancs.sch.uk::fead270d-81ee-4f76-ba3a-437714ca07f4" providerId="AD" clId="Web-{02EC5FD8-987A-248B-41E0-A6995CC4A5AE}" dt="2025-04-29T19:40:06.676" v="625" actId="20577"/>
        <pc:sldMkLst>
          <pc:docMk/>
          <pc:sldMk cId="2661099847" sldId="256"/>
        </pc:sldMkLst>
        <pc:spChg chg="mod">
          <ac:chgData name="Karen Hodgson" userId="S::k.hodgson@bleasdaleschool.lancs.sch.uk::fead270d-81ee-4f76-ba3a-437714ca07f4" providerId="AD" clId="Web-{02EC5FD8-987A-248B-41E0-A6995CC4A5AE}" dt="2025-04-29T19:40:06.676" v="625" actId="20577"/>
          <ac:spMkLst>
            <pc:docMk/>
            <pc:sldMk cId="2661099847" sldId="256"/>
            <ac:spMk id="2" creationId="{5C480657-9E3C-DECC-815A-E1D5912E7211}"/>
          </ac:spMkLst>
        </pc:spChg>
      </pc:sldChg>
      <pc:sldChg chg="modSp">
        <pc:chgData name="Karen Hodgson" userId="S::k.hodgson@bleasdaleschool.lancs.sch.uk::fead270d-81ee-4f76-ba3a-437714ca07f4" providerId="AD" clId="Web-{02EC5FD8-987A-248B-41E0-A6995CC4A5AE}" dt="2025-04-29T19:40:27.692" v="626" actId="20577"/>
        <pc:sldMkLst>
          <pc:docMk/>
          <pc:sldMk cId="4025337638" sldId="257"/>
        </pc:sldMkLst>
        <pc:spChg chg="mod">
          <ac:chgData name="Karen Hodgson" userId="S::k.hodgson@bleasdaleschool.lancs.sch.uk::fead270d-81ee-4f76-ba3a-437714ca07f4" providerId="AD" clId="Web-{02EC5FD8-987A-248B-41E0-A6995CC4A5AE}" dt="2025-04-29T19:40:27.692" v="626" actId="20577"/>
          <ac:spMkLst>
            <pc:docMk/>
            <pc:sldMk cId="4025337638" sldId="257"/>
            <ac:spMk id="3" creationId="{D9FFB17A-A3D5-31EE-6ABE-4E88CA27614B}"/>
          </ac:spMkLst>
        </pc:spChg>
      </pc:sldChg>
      <pc:sldChg chg="modSp">
        <pc:chgData name="Karen Hodgson" userId="S::k.hodgson@bleasdaleschool.lancs.sch.uk::fead270d-81ee-4f76-ba3a-437714ca07f4" providerId="AD" clId="Web-{02EC5FD8-987A-248B-41E0-A6995CC4A5AE}" dt="2025-04-29T19:40:58.459" v="636" actId="20577"/>
        <pc:sldMkLst>
          <pc:docMk/>
          <pc:sldMk cId="813405005" sldId="258"/>
        </pc:sldMkLst>
        <pc:spChg chg="mod">
          <ac:chgData name="Karen Hodgson" userId="S::k.hodgson@bleasdaleschool.lancs.sch.uk::fead270d-81ee-4f76-ba3a-437714ca07f4" providerId="AD" clId="Web-{02EC5FD8-987A-248B-41E0-A6995CC4A5AE}" dt="2025-04-29T19:40:50.756" v="635" actId="20577"/>
          <ac:spMkLst>
            <pc:docMk/>
            <pc:sldMk cId="813405005" sldId="258"/>
            <ac:spMk id="2" creationId="{8E8770E8-CBDA-C155-573F-0B133F058A26}"/>
          </ac:spMkLst>
        </pc:spChg>
        <pc:spChg chg="mod">
          <ac:chgData name="Karen Hodgson" userId="S::k.hodgson@bleasdaleschool.lancs.sch.uk::fead270d-81ee-4f76-ba3a-437714ca07f4" providerId="AD" clId="Web-{02EC5FD8-987A-248B-41E0-A6995CC4A5AE}" dt="2025-04-29T19:40:39.318" v="628" actId="20577"/>
          <ac:spMkLst>
            <pc:docMk/>
            <pc:sldMk cId="813405005" sldId="258"/>
            <ac:spMk id="3" creationId="{F4E2E992-8F56-8DD0-1626-0E294B9C1DDE}"/>
          </ac:spMkLst>
        </pc:spChg>
        <pc:spChg chg="mod">
          <ac:chgData name="Karen Hodgson" userId="S::k.hodgson@bleasdaleschool.lancs.sch.uk::fead270d-81ee-4f76-ba3a-437714ca07f4" providerId="AD" clId="Web-{02EC5FD8-987A-248B-41E0-A6995CC4A5AE}" dt="2025-04-29T19:40:58.459" v="636" actId="20577"/>
          <ac:spMkLst>
            <pc:docMk/>
            <pc:sldMk cId="813405005" sldId="258"/>
            <ac:spMk id="4" creationId="{2BFB4359-AE78-E88E-43C9-E80550D8D6F2}"/>
          </ac:spMkLst>
        </pc:spChg>
      </pc:sldChg>
      <pc:sldChg chg="modSp">
        <pc:chgData name="Karen Hodgson" userId="S::k.hodgson@bleasdaleschool.lancs.sch.uk::fead270d-81ee-4f76-ba3a-437714ca07f4" providerId="AD" clId="Web-{02EC5FD8-987A-248B-41E0-A6995CC4A5AE}" dt="2025-04-29T20:20:02.936" v="1048" actId="20577"/>
        <pc:sldMkLst>
          <pc:docMk/>
          <pc:sldMk cId="1537212665" sldId="259"/>
        </pc:sldMkLst>
        <pc:spChg chg="mod">
          <ac:chgData name="Karen Hodgson" userId="S::k.hodgson@bleasdaleschool.lancs.sch.uk::fead270d-81ee-4f76-ba3a-437714ca07f4" providerId="AD" clId="Web-{02EC5FD8-987A-248B-41E0-A6995CC4A5AE}" dt="2025-04-29T19:54:18.357" v="808" actId="20577"/>
          <ac:spMkLst>
            <pc:docMk/>
            <pc:sldMk cId="1537212665" sldId="259"/>
            <ac:spMk id="6" creationId="{E6ED8B10-7D2A-1020-BE20-5F82D0D35239}"/>
          </ac:spMkLst>
        </pc:spChg>
        <pc:spChg chg="mod">
          <ac:chgData name="Karen Hodgson" userId="S::k.hodgson@bleasdaleschool.lancs.sch.uk::fead270d-81ee-4f76-ba3a-437714ca07f4" providerId="AD" clId="Web-{02EC5FD8-987A-248B-41E0-A6995CC4A5AE}" dt="2025-04-29T20:19:09.730" v="1037" actId="20577"/>
          <ac:spMkLst>
            <pc:docMk/>
            <pc:sldMk cId="1537212665" sldId="259"/>
            <ac:spMk id="7" creationId="{424CFDC0-E364-F24C-5F2F-E94C8DE61E91}"/>
          </ac:spMkLst>
        </pc:spChg>
        <pc:spChg chg="mod">
          <ac:chgData name="Karen Hodgson" userId="S::k.hodgson@bleasdaleschool.lancs.sch.uk::fead270d-81ee-4f76-ba3a-437714ca07f4" providerId="AD" clId="Web-{02EC5FD8-987A-248B-41E0-A6995CC4A5AE}" dt="2025-04-29T20:19:44.637" v="1045" actId="20577"/>
          <ac:spMkLst>
            <pc:docMk/>
            <pc:sldMk cId="1537212665" sldId="259"/>
            <ac:spMk id="8" creationId="{7B25B6A0-4C2B-727B-40BB-A299C9453E9C}"/>
          </ac:spMkLst>
        </pc:spChg>
        <pc:spChg chg="mod">
          <ac:chgData name="Karen Hodgson" userId="S::k.hodgson@bleasdaleschool.lancs.sch.uk::fead270d-81ee-4f76-ba3a-437714ca07f4" providerId="AD" clId="Web-{02EC5FD8-987A-248B-41E0-A6995CC4A5AE}" dt="2025-04-29T19:41:15.522" v="638" actId="20577"/>
          <ac:spMkLst>
            <pc:docMk/>
            <pc:sldMk cId="1537212665" sldId="259"/>
            <ac:spMk id="9" creationId="{6DA79854-1AD4-3F75-AAED-751D31A48661}"/>
          </ac:spMkLst>
        </pc:spChg>
        <pc:spChg chg="mod">
          <ac:chgData name="Karen Hodgson" userId="S::k.hodgson@bleasdaleschool.lancs.sch.uk::fead270d-81ee-4f76-ba3a-437714ca07f4" providerId="AD" clId="Web-{02EC5FD8-987A-248B-41E0-A6995CC4A5AE}" dt="2025-04-29T19:41:07.975" v="637" actId="20577"/>
          <ac:spMkLst>
            <pc:docMk/>
            <pc:sldMk cId="1537212665" sldId="259"/>
            <ac:spMk id="10" creationId="{707A89DC-1F44-522C-7D74-F56EDE7D1893}"/>
          </ac:spMkLst>
        </pc:spChg>
        <pc:spChg chg="mod">
          <ac:chgData name="Karen Hodgson" userId="S::k.hodgson@bleasdaleschool.lancs.sch.uk::fead270d-81ee-4f76-ba3a-437714ca07f4" providerId="AD" clId="Web-{02EC5FD8-987A-248B-41E0-A6995CC4A5AE}" dt="2025-04-29T20:20:02.936" v="1048" actId="20577"/>
          <ac:spMkLst>
            <pc:docMk/>
            <pc:sldMk cId="1537212665" sldId="259"/>
            <ac:spMk id="11" creationId="{CF166F70-FDB4-329D-71A4-F19291F22290}"/>
          </ac:spMkLst>
        </pc:spChg>
      </pc:sldChg>
      <pc:sldChg chg="modSp">
        <pc:chgData name="Karen Hodgson" userId="S::k.hodgson@bleasdaleschool.lancs.sch.uk::fead270d-81ee-4f76-ba3a-437714ca07f4" providerId="AD" clId="Web-{02EC5FD8-987A-248B-41E0-A6995CC4A5AE}" dt="2025-04-29T20:23:39.621" v="1136" actId="20577"/>
        <pc:sldMkLst>
          <pc:docMk/>
          <pc:sldMk cId="2271433111" sldId="264"/>
        </pc:sldMkLst>
        <pc:spChg chg="mod">
          <ac:chgData name="Karen Hodgson" userId="S::k.hodgson@bleasdaleschool.lancs.sch.uk::fead270d-81ee-4f76-ba3a-437714ca07f4" providerId="AD" clId="Web-{02EC5FD8-987A-248B-41E0-A6995CC4A5AE}" dt="2025-04-29T19:41:47.618" v="643" actId="20577"/>
          <ac:spMkLst>
            <pc:docMk/>
            <pc:sldMk cId="2271433111" sldId="264"/>
            <ac:spMk id="3" creationId="{0B1006E7-E25F-9A93-CEE1-3B6CB2262DF0}"/>
          </ac:spMkLst>
        </pc:spChg>
        <pc:spChg chg="mod">
          <ac:chgData name="Karen Hodgson" userId="S::k.hodgson@bleasdaleschool.lancs.sch.uk::fead270d-81ee-4f76-ba3a-437714ca07f4" providerId="AD" clId="Web-{02EC5FD8-987A-248B-41E0-A6995CC4A5AE}" dt="2025-04-29T20:23:16.214" v="1123" actId="20577"/>
          <ac:spMkLst>
            <pc:docMk/>
            <pc:sldMk cId="2271433111" sldId="264"/>
            <ac:spMk id="4" creationId="{57985C77-2E1D-1B77-8EDE-A134F1FE2AA0}"/>
          </ac:spMkLst>
        </pc:spChg>
        <pc:spChg chg="mod">
          <ac:chgData name="Karen Hodgson" userId="S::k.hodgson@bleasdaleschool.lancs.sch.uk::fead270d-81ee-4f76-ba3a-437714ca07f4" providerId="AD" clId="Web-{02EC5FD8-987A-248B-41E0-A6995CC4A5AE}" dt="2025-04-29T20:22:31.836" v="1096" actId="20577"/>
          <ac:spMkLst>
            <pc:docMk/>
            <pc:sldMk cId="2271433111" sldId="264"/>
            <ac:spMk id="5" creationId="{79B86172-70CD-5F04-A096-D03860018755}"/>
          </ac:spMkLst>
        </pc:spChg>
        <pc:spChg chg="mod">
          <ac:chgData name="Karen Hodgson" userId="S::k.hodgson@bleasdaleschool.lancs.sch.uk::fead270d-81ee-4f76-ba3a-437714ca07f4" providerId="AD" clId="Web-{02EC5FD8-987A-248B-41E0-A6995CC4A5AE}" dt="2025-04-29T20:23:39.621" v="1136" actId="20577"/>
          <ac:spMkLst>
            <pc:docMk/>
            <pc:sldMk cId="2271433111" sldId="264"/>
            <ac:spMk id="6" creationId="{5C4EF29F-B08E-6D54-F796-A32270816CE7}"/>
          </ac:spMkLst>
        </pc:spChg>
        <pc:spChg chg="mod">
          <ac:chgData name="Karen Hodgson" userId="S::k.hodgson@bleasdaleschool.lancs.sch.uk::fead270d-81ee-4f76-ba3a-437714ca07f4" providerId="AD" clId="Web-{02EC5FD8-987A-248B-41E0-A6995CC4A5AE}" dt="2025-04-29T20:21:05.704" v="1056" actId="20577"/>
          <ac:spMkLst>
            <pc:docMk/>
            <pc:sldMk cId="2271433111" sldId="264"/>
            <ac:spMk id="7" creationId="{EAAFE1F0-4D27-1B81-BE23-816B6D5F0C06}"/>
          </ac:spMkLst>
        </pc:spChg>
      </pc:sldChg>
      <pc:sldChg chg="modSp addAnim delAnim">
        <pc:chgData name="Karen Hodgson" userId="S::k.hodgson@bleasdaleschool.lancs.sch.uk::fead270d-81ee-4f76-ba3a-437714ca07f4" providerId="AD" clId="Web-{02EC5FD8-987A-248B-41E0-A6995CC4A5AE}" dt="2025-04-29T20:29:34.541" v="1225" actId="20577"/>
        <pc:sldMkLst>
          <pc:docMk/>
          <pc:sldMk cId="3502456591" sldId="265"/>
        </pc:sldMkLst>
        <pc:spChg chg="mod">
          <ac:chgData name="Karen Hodgson" userId="S::k.hodgson@bleasdaleschool.lancs.sch.uk::fead270d-81ee-4f76-ba3a-437714ca07f4" providerId="AD" clId="Web-{02EC5FD8-987A-248B-41E0-A6995CC4A5AE}" dt="2025-04-29T20:29:34.541" v="1225" actId="20577"/>
          <ac:spMkLst>
            <pc:docMk/>
            <pc:sldMk cId="3502456591" sldId="265"/>
            <ac:spMk id="2" creationId="{72DEC944-27C0-3175-5E84-4D19D56C0656}"/>
          </ac:spMkLst>
        </pc:spChg>
      </pc:sldChg>
      <pc:sldChg chg="addSp delSp modSp addAnim">
        <pc:chgData name="Karen Hodgson" userId="S::k.hodgson@bleasdaleschool.lancs.sch.uk::fead270d-81ee-4f76-ba3a-437714ca07f4" providerId="AD" clId="Web-{02EC5FD8-987A-248B-41E0-A6995CC4A5AE}" dt="2025-04-29T19:58:54.321" v="908"/>
        <pc:sldMkLst>
          <pc:docMk/>
          <pc:sldMk cId="1957107360" sldId="269"/>
        </pc:sldMkLst>
        <pc:spChg chg="del mod">
          <ac:chgData name="Karen Hodgson" userId="S::k.hodgson@bleasdaleschool.lancs.sch.uk::fead270d-81ee-4f76-ba3a-437714ca07f4" providerId="AD" clId="Web-{02EC5FD8-987A-248B-41E0-A6995CC4A5AE}" dt="2025-04-29T19:38:19.843" v="601"/>
          <ac:spMkLst>
            <pc:docMk/>
            <pc:sldMk cId="1957107360" sldId="269"/>
            <ac:spMk id="2" creationId="{192FB336-7E09-9B52-19F2-5C312FFF041E}"/>
          </ac:spMkLst>
        </pc:spChg>
        <pc:spChg chg="add mod">
          <ac:chgData name="Karen Hodgson" userId="S::k.hodgson@bleasdaleschool.lancs.sch.uk::fead270d-81ee-4f76-ba3a-437714ca07f4" providerId="AD" clId="Web-{02EC5FD8-987A-248B-41E0-A6995CC4A5AE}" dt="2025-04-29T19:37:55.342" v="591" actId="20577"/>
          <ac:spMkLst>
            <pc:docMk/>
            <pc:sldMk cId="1957107360" sldId="269"/>
            <ac:spMk id="3" creationId="{9C39DAF1-E4F6-711F-5C84-B1668FC63D78}"/>
          </ac:spMkLst>
        </pc:spChg>
        <pc:spChg chg="add del">
          <ac:chgData name="Karen Hodgson" userId="S::k.hodgson@bleasdaleschool.lancs.sch.uk::fead270d-81ee-4f76-ba3a-437714ca07f4" providerId="AD" clId="Web-{02EC5FD8-987A-248B-41E0-A6995CC4A5AE}" dt="2025-04-29T19:38:15.593" v="598"/>
          <ac:spMkLst>
            <pc:docMk/>
            <pc:sldMk cId="1957107360" sldId="269"/>
            <ac:spMk id="4" creationId="{EF2BEF0E-0EEE-7F14-6C05-976D31A2F533}"/>
          </ac:spMkLst>
        </pc:spChg>
        <pc:spChg chg="add mod">
          <ac:chgData name="Karen Hodgson" userId="S::k.hodgson@bleasdaleschool.lancs.sch.uk::fead270d-81ee-4f76-ba3a-437714ca07f4" providerId="AD" clId="Web-{02EC5FD8-987A-248B-41E0-A6995CC4A5AE}" dt="2025-04-29T19:58:37.070" v="903" actId="20577"/>
          <ac:spMkLst>
            <pc:docMk/>
            <pc:sldMk cId="1957107360" sldId="269"/>
            <ac:spMk id="5" creationId="{F30DA639-6855-A77C-08B7-F18E2FDD70FF}"/>
          </ac:spMkLst>
        </pc:spChg>
        <pc:spChg chg="add mod">
          <ac:chgData name="Karen Hodgson" userId="S::k.hodgson@bleasdaleschool.lancs.sch.uk::fead270d-81ee-4f76-ba3a-437714ca07f4" providerId="AD" clId="Web-{02EC5FD8-987A-248B-41E0-A6995CC4A5AE}" dt="2025-04-29T19:58:41.727" v="905" actId="14100"/>
          <ac:spMkLst>
            <pc:docMk/>
            <pc:sldMk cId="1957107360" sldId="269"/>
            <ac:spMk id="6" creationId="{9840EED3-03D5-B106-62D4-FF86042CB167}"/>
          </ac:spMkLst>
        </pc:sp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28T19:24:47.421"/>
    </inkml:context>
    <inkml:brush xml:id="br0">
      <inkml:brushProperty name="width" value="0.035" units="cm"/>
      <inkml:brushProperty name="height" value="0.035" units="cm"/>
    </inkml:brush>
  </inkml:definitions>
  <inkml:trace contextRef="#ctx0" brushRef="#br0">0 1 24575,'0'0'-8191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28T19:19:26.827"/>
    </inkml:context>
    <inkml:brush xml:id="br0">
      <inkml:brushProperty name="width" value="0.035" units="cm"/>
      <inkml:brushProperty name="height" value="0.035" units="cm"/>
    </inkml:brush>
  </inkml:definitions>
  <inkml:trace contextRef="#ctx0" brushRef="#br0">1 0 24575,'0'0'-8191</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28T19:19:40.236"/>
    </inkml:context>
    <inkml:brush xml:id="br0">
      <inkml:brushProperty name="width" value="0.035" units="cm"/>
      <inkml:brushProperty name="height" value="0.035" units="cm"/>
    </inkml:brush>
  </inkml:definitions>
  <inkml:trace contextRef="#ctx0" brushRef="#br0">2848 735 24575,'-571'0'0,"530"-4"0,24-3 0,17 7 0,0-1 0,0 1 0,0 0 0,0-1 0,0 1 0,0 0 0,-1-1 0,1 1 0,0-1 0,0 1 0,0 0 0,0-1 0,0 1 0,0 0 0,1-1 0,-1 1 0,0-1 0,0 1 0,0 0 0,0-1 0,0 1 0,0 0 0,1-1 0,-1 1 0,0 0 0,0 0 0,1-1 0,-1 1 0,0 0 0,0-1 0,1 1 0,-1 0 0,0 0 0,1 0 0,-1-1 0,0 1 0,1 0 0,-1 0 0,0 0 0,1 0 0,13-9 0,0 1 0,0 1 0,1 0 0,24-6 0,0-1 0,832-264 0,-536 192 0,7 30 0,-516 69 0,46-5 0,-206 40 0,-32 48 0,142-34 0,46-13 0,53-12 0,-255 39 0,279-64 0,83-5 0,18-7 0,0 0 0,-1 0 0,1 1 0,0-1 0,0 0 0,0 0 0,0 0 0,0 1 0,0-1 0,0 0 0,0 0 0,0 1 0,-1-1 0,1 0 0,0 0 0,0 1 0,0-1 0,0 0 0,0 0 0,1 0 0,-1 1 0,0-1 0,0 0 0,0 0 0,0 1 0,0-1 0,0 0 0,0 0 0,0 0 0,0 1 0,1-1 0,-1 0 0,0 0 0,0 0 0,0 1 0,0-1 0,1 0 0,30 16 0,37 6 0,134 26 0,80-8 0,-123-19 0,-107-14 0,129 24 0,-158-22 0,-22-3 0,-14-1 0,-19 1 0,0-1 0,0-2 0,-59-1 0,36-2 0,-523 1 0,530-1 0,29-2 0,19 2 0,0 0 0,0 0 0,-1 0 0,1 0 0,0 0 0,0 0 0,0 0 0,0 0 0,0 0 0,0-1 0,0 1 0,0 0 0,0 0 0,0 0 0,-1 0 0,1 0 0,0 0 0,0 0 0,0 0 0,0 0 0,0 0 0,0 0 0,0-1 0,0 1 0,0 0 0,0 0 0,0 0 0,0 0 0,0 0 0,0 0 0,0 0 0,0 0 0,0 0 0,0-1 0,0 1 0,0 0 0,0 0 0,0 0 0,0 0 0,0 0 0,0 0 0,0 0 0,0 0 0,0 0 0,0-1 0,0 1 0,0 0 0,0 0 0,1 0 0,-1 0 0,0 0 0,0 0 0,0 0 0,0 0 0,0 0 0,0 0 0,0 0 0,0 0 0,0 0 0,0 0 0,0 0 0,1 0 0,-1-1 0,0 1 0,0 0 0,0 0 0,34-13 0,-26 10 0,199-61 0,3 9 0,356-45 0,-502 88 0,-439 13 0,252 2 0,-913 28 0,1472-53 0,-210 8 0,344-7 0,-604 25 0,-49 12 0,39-7 0,-273 58 0,-263 49 0,-3-48 0,560-67 0,20-1 0,5 0 0,37-1 0,394-24 0,-328 12 0,-2-3 0,114-35 0,-171 34 0,-42 10 0,-13 2 0,-13 1 0,0 1 0,-1 0 0,-39 2 0,25 1 0,-48-1 0,-594-18 0,-70-13 0,743 32 0,22-1 0,19 0 0,919-100-1112,-470 24 1112,-321 51 0,-106 15 0,-52 8 0,-13 1 0,-22 0 0,-361 2 1183,-213-5-1254,534 3 71,-126-9 0,285 7 0,659 5 0,-717 0 0,-31-1 0,1 0 0,-1 0 0,0 0 0,0 0 0,0 1 0,1-1 0,-1 0 0,0 0 0,0 0 0,0 0 0,1 0 0,-1 0 0,0 0 0,0 0 0,0 0 0,0 0 0,1 1 0,-1-1 0,0 0 0,0 0 0,0 0 0,0 0 0,1 1 0,-1-1 0,0 0 0,0 0 0,0 0 0,0 1 0,0-1 0,0 0 0,0 0 0,0 0 0,0 1 0,0-1 0,0 0 0,0 0 0,0 0 0,0 1 0,0-1 0,0 0 0,0 0 0,0 0 0,0 1 0,0-1 0,0 0 0,0 0 0,0 0 0,0 1 0,0-1 0,0 0 0,-1 0 0,1 0 0,0 1 0,0-1 0,0 0 0,0 0 0,0 0 0,-1 0 0,1 0 0,0 1 0,0-1 0,0 0 0,-1 0 0,1 0 0,0 0 0,0 0 0,0 0 0,-1 0 0,-9 7 0,-1-1 0,0 0 0,0-1 0,0 0 0,-1-1 0,1-1 0,-14 3 0,2 1 0,-209 55 0,-377 52 0,457-98 0,144-16 0,-5 1 0,28-1 0,-10 0 0,516-28 0,-235-1 0,-262 25 0,-34 2 0,-42 0 0,49 2 0,-195 1 0,-345-15 0,516 7 0,27 7 0,-1 0 0,1 0 0,0 0 0,0 0 0,0 0 0,0 0 0,-1-1 0,1 1 0,0 0 0,0 0 0,0 0 0,0 0 0,0-1 0,0 1 0,0 0 0,-1 0 0,1 0 0,0 0 0,0-1 0,0 1 0,0 0 0,0 0 0,0-1 0,0 1 0,0 0 0,0 0 0,0 0 0,0-1 0,0 1 0,0 0 0,0 0 0,0 0 0,0-1 0,0 1 0,0 0 0,1 0 0,-1 0 0,0 0 0,0-1 0,0 1 0,0 0 0,0 0 0,0 0 0,1 0 0,-1-1 0,0 1 0,0 0 0,0 0 0,0 0 0,1 0 0,-1 0 0,0 0 0,8-5 0,0 1 0,1 0 0,16-6 0,661-194 0,-560 170 0,233-54 0,-306 74 0,-52 14 0,-1 0 0,1 0 0,0 0 0,-1 0 0,1-1 0,0 1 0,-1 0 0,1 0 0,0-1 0,-1 1 0,1 0 0,-1-1 0,1 1 0,0 0 0,-1-1 0,1 1 0,-1-1 0,1 1 0,-1-1 0,0 1 0,1-1 0,-1 1 0,1-1 0,-1 0 0,0 1 0,1-1 0,-1 0 0,0 1 0,0-1 0,0 0 0,1 0 0,-2 0 0,0 0 0,0 0 0,0 0 0,-1 0 0,1 0 0,0 0 0,0 0 0,0 1 0,-1-1 0,1 0 0,0 1 0,-1-1 0,1 1 0,-3-1 0,-91-26 0,-110-17 0,106 25 0,-388-83 0,465 98 0,13 1 0,0 1 0,0 1 0,0-1 0,0 2 0,0-1 0,-1 1 0,-14 2 0,23-2 0,-1 1 0,0-1 0,0 1 0,1 0 0,-1 0 0,1 0 0,-1 0 0,1 0 0,-1 0 0,1 0 0,0 0 0,-1 1 0,1-1 0,0 0 0,0 1 0,0-1 0,0 1 0,0-1 0,0 1 0,0 0 0,1-1 0,-1 1 0,0 0 0,1-1 0,0 1 0,-1 0 0,1 0 0,0 3 0,0 4 0,0 0 0,0 0 0,1 0 0,3 13 0,4 13 0,2 0 0,2-1 0,0 0 0,3-1 0,0-1 0,2 0 0,2-1 0,1-1 0,1-1 0,32 35 0,-50-61 0,-1-1 0,1 0 0,-1 1 0,0-1 0,0 1 0,0 0 0,0 0 0,0 0 0,-1 0 0,0 0 0,1 0 0,-1 0 0,0 1 0,0-1 0,-1 0 0,1 4 0,-1-4 0,-1 0 0,0-1 0,0 1 0,0 0 0,0-1 0,-1 1 0,1-1 0,-1 1 0,1-1 0,-1 0 0,0 0 0,0 1 0,0-1 0,0-1 0,0 1 0,-1 0 0,1 0 0,-1-1 0,1 0 0,-6 3 0,-15 8 0,-1-1 0,0-1 0,-41 10 0,-85 15 0,96-24 0,-170 30 0,218-38 0,11-2 0,29 1 0,47-2 0,-38-1 0,-41 1 0,-5-1 0,-24 1 0,-151-1 0,218 2 0,-11 0 0,-67-7 0,-248-18 0,336 26 0,66 11 0,23 2 0,-118-14 0,-1-1 0,1-1 0,-1-1 0,33-7 0,-52 9 0,0 0 0,-1 0 0,1 0 0,-1 0 0,1 0 0,-1 0 0,1 0 0,-1 0 0,1 0 0,-1 0 0,1-1 0,-1 1 0,1 0 0,-1 0 0,1-1 0,-1 1 0,1 0 0,-1-1 0,1 1 0,-1 0 0,0-1 0,1 1 0,-1 0 0,1-1 0,-1 1 0,0-1 0,0 1 0,1-1 0,-1 1 0,0-1 0,0 1 0,0-1 0,1 1 0,-1-1 0,0 1 0,0-1 0,0 1 0,0-1 0,0 0 0,0 1 0,0-1 0,0 1 0,0-1 0,0 1 0,-1-1 0,1 1 0,0-1 0,0 1 0,0-1 0,-1 1 0,1-1 0,0 1 0,0-1 0,-1 1 0,1-1 0,0 1 0,-1 0 0,1-1 0,-1 1 0,0-1 0,-3-7 0,15 5 0,27 6 0,0 2 0,43 11 0,-3-1 0,-10-3 0,178 24 0,-235-35 0,-7 0 0,1 0 0,-1-1 0,0 1 0,1-1 0,-1 0 0,1 0 0,-1 0 0,0-1 0,1 0 0,-1 0 0,0 0 0,0 0 0,6-3 0,-10 4 0,0 0 0,0 0 0,0 0 0,1-1 0,-1 1 0,0 0 0,0 0 0,0-1 0,0 1 0,0 0 0,0 0 0,0-1 0,0 1 0,0 0 0,0 0 0,0-1 0,0 1 0,0 0 0,0 0 0,0-1 0,0 1 0,0 0 0,0 0 0,0-1 0,0 1 0,-1 0 0,1 0 0,0-1 0,0 1 0,0 0 0,0 0 0,0 0 0,-1-1 0,1 1 0,0 0 0,0 0 0,0 0 0,-1 0 0,1-1 0,0 1 0,0 0 0,-1 0 0,1 0 0,0 0 0,0 0 0,-1 0 0,1 0 0,0 0 0,-1 0 0,-10-5 0,-2 0 0,1 1 0,0 1 0,-1 0 0,-15-2 0,11 2 0,1 0 0,-29-10 0,25 5 0,7 2 0,0 0 0,-1 2 0,1-1 0,-1 2 0,0-1 0,-27-1 0,-3 5 0,29 1 0,0-1 0,0-1 0,0 0 0,-16-4 0,27 2 0,9 0 0,14-2 0,-1 0 0,1 2 0,37-2 0,-34 3 0,873-22 0,-874 24 0,-40 1 0,-219 0 0,2236-1-983,-2994 0 1966,956 1-983,30 2 0,21 2 0,21 2 0,2-3 0,-20-3 0,1 1 0,0 0 0,0 1 0,-1 0 0,27 11 0,-39-11 0,-7-1 0,-13 1 0,1-2 0,-31 1 0,19-2 0,-901 42 0,830-33 0,-122 17 0,204-21 0,18-5 0,0 0 0,0 0 0,0 0 0,0 0 0,0 0 0,0 0 0,0 0 0,0 0 0,-1 0 0,1 0 0,0 1 0,0-1 0,0 0 0,0 0 0,0 0 0,0 0 0,0 0 0,0 0 0,0 0 0,0 0 0,0 0 0,0 1 0,0-1 0,0 0 0,0 0 0,0 0 0,0 0 0,0 0 0,0 0 0,0 0 0,0 0 0,0 1 0,0-1 0,0 0 0,0 0 0,0 0 0,0 0 0,0 0 0,0 0 0,0 0 0,0 0 0,0 1 0,0-1 0,0 0 0,0 0 0,0 0 0,0 0 0,0 0 0,1 0 0,-1 0 0,0 0 0,0 0 0,0 0 0,0 0 0,0 0 0,0 0 0,0 0 0,0 1 0,1-1 0,29 7 0,94 3 0,127-5 0,-156-5 0,12 0 0,525 20 0,-615-18 0,-17-2 0,0 0 0,0 0 0,0 0 0,0 0 0,0 0 0,0 0 0,0 1 0,0-1 0,0 0 0,0 0 0,0 0 0,0 0 0,0 0 0,0 0 0,0 0 0,0 0 0,0 0 0,0 0 0,0 0 0,0 0 0,0 0 0,0 0 0,0 0 0,0 0 0,0 0 0,0 0 0,0 0 0,0 0 0,0 0 0,0 0 0,0 1 0,0-1 0,0 0 0,-29 1 0,-571 24-6,382-15-193,-442 6-870,282-9 1040,823-43 496,6-29 208,-281 39-589,-127 19-83,180-29 57,-210 33-56,1 0 0,25-10 0,-38 13-4,-1 0 0,1 0 0,0-1 0,0 1 0,-1 0 0,1-1 0,0 1 0,-1-1 0,1 1 0,0-1 0,-1 1 0,1-1 0,-1 1 0,1-1 0,-1 1 0,1-1 0,-1 0 0,1 1 0,-1-1 0,0 0 0,1 0 0,-1-1 0,0 2 0,0-1 0,0 0 0,-1 1 0,1-1 0,0 0 0,-1 1 0,1-1 0,0 1 0,-1-1 0,1 0 0,-1 1 0,1-1 0,-1 1 0,1 0 0,-1-1 0,1 1 0,-1-1 0,1 1 0,-1 0 0,0-1 0,-42-14 0,-33 0 0,-1 3 0,-99-2 0,71 7 0,-122-9 0,-205-18 0,9-30 0,380 53 0,36 6 0,15 2 0,22-1 0,560 1 0,-335 6 0,52-2 0,-809-12-64,159 1-997,-420 3 835,746 8 226,39 3 0,-19-4 0,715 47 1244,-570-41-1137,-91-1-107,-44 1 0,-17 0 0,-24 3 0,-219 24 0,109-18 0,76-9 0,38-4 0,-1 1 0,1 0 0,0 2 0,-30 10 0,53-15 0,-1 0 0,1 1 0,0-1 0,0 0 0,1 1 0,-1-1 0,0 1 0,0-1 0,0 1 0,0 0 0,0-1 0,0 1 0,1 0 0,-1 0 0,0-1 0,1 1 0,-1 0 0,-1 2 0,3-3 0,-1 1 0,0-1 0,0 1 0,0-1 0,0 1 0,0-1 0,0 1 0,1-1 0,-1 1 0,0-1 0,0 1 0,1-1 0,-1 1 0,0-1 0,1 1 0,-1-1 0,0 0 0,1 1 0,-1-1 0,1 1 0,-1-1 0,1 0 0,-1 0 0,1 1 0,40 14 0,27 2 0,-16-5 0,53 19 0,-76-17 0,-29-14 0,0 0 0,1 0 0,-1 1 0,0-1 0,0 0 0,0 0 0,1 0 0,-1 1 0,0-1 0,0 0 0,0 0 0,1 1 0,-1-1 0,0 0 0,0 1 0,0-1 0,0 0 0,0 0 0,0 1 0,0-1 0,1 0 0,-1 1 0,0-1 0,0 0 0,0 1 0,0-1 0,0 0 0,0 0 0,-1 1 0,1-1 0,0 0 0,0 1 0,0-1 0,0 0 0,0 0 0,0 1 0,0-1 0,-1 0 0,1 1 0,0-1 0,0 0 0,0 0 0,-1 0 0,1 1 0,0-1 0,0 0 0,-1 0 0,1 0 0,0 1 0,0-1 0,-1 0 0,1 0 0,0 0 0,-1 0 0,1 0 0,0 0 0,0 0 0,-1 0 0,1 0 0,0 0 0,-1 0 0,1 0 0,-1 0 0,-25 5 0,-87 4 0,-149-10 0,148-1 0,70 1 0,29 1 0,21 0 0,247 11 0,-230-14 0,-22 3 0,-1 0 0,0 0 0,0 0 0,1 0 0,-1 0 0,0 0 0,0 0 0,0 0 0,1 0 0,-1 0 0,0 0 0,0 0 0,0-1 0,1 1 0,-1 0 0,0 0 0,0 0 0,0 0 0,0 0 0,1-1 0,-1 1 0,0 0 0,0 0 0,0 0 0,0-1 0,0 1 0,0 0 0,0 0 0,0 0 0,0-1 0,1 1 0,-1 0 0,0 0 0,0-1 0,0 1 0,0 0 0,0-1 0,-2 0 0,1-1 0,-1 1 0,1 0 0,-1-1 0,1 1 0,-1 0 0,0 0 0,1 0 0,-1 0 0,0 0 0,0 0 0,-3-1 0,-4-4 0,13 2 0,22 1 0,-18 2 0,241-22 0,-242 22 0,1 0 0,-1 0 0,1-1 0,8-3 0,-16 5 0,1 0 0,0-1 0,-1 1 0,1 0 0,-1-1 0,1 1 0,0 0 0,-1-1 0,1 1 0,-1-1 0,1 1 0,-1-1 0,1 1 0,-1-1 0,0 1 0,1-1 0,-1 1 0,1-1 0,-1 0 0,0 1 0,1-2 0,-1 1 0,-1 0 0,1 0 0,0 0 0,-1 0 0,1 0 0,0 0 0,-1 0 0,1 1 0,-1-1 0,1 0 0,-1 0 0,0 0 0,1 1 0,-1-1 0,0 0 0,0 1 0,1-1 0,-1 1 0,0-1 0,-2 0 0,-25-14 0,-1 0 0,0 3 0,-1 0 0,-61-14 0,61 17 0,-135-29 0,165 38 0,0 0 0,0 0 0,0 0 0,0 0 0,0 0 0,0-1 0,0 1 0,0 0 0,0 0 0,1 0 0,-1 0 0,0 0 0,0 0 0,0 0 0,0 0 0,0-1 0,0 1 0,0 0 0,0 0 0,-1 0 0,1 0 0,0 0 0,0 0 0,0 0 0,0 0 0,0-1 0,0 1 0,0 0 0,0 0 0,0 0 0,0 0 0,0 0 0,0 0 0,0 0 0,0 0 0,0 0 0,0 0 0,-1 0 0,1 0 0,0-1 0,0 1 0,0 0 0,0 0 0,0 0 0,0 0 0,0 0 0,0 0 0,-1 0 0,1 0 0,0 0 0,0 0 0,0 0 0,0 0 0,0 0 0,0 0 0,0 0 0,0 0 0,-1 0 0,1 0 0,0 0 0,0 0 0,0 1 0,0-1 0,12-2 0,19 0 0,129 15 0,-18-1 0,974-3 0,-831-11 0,-397-17 0,35 5 0,61 11 0,0 1 0,-1 1 0,1 0 0,-26 2 0,41-1 0,-1 0 0,1 0 0,-1 0 0,1 1 0,-1-1 0,1 0 0,0 1 0,-1-1 0,1 1 0,0 0 0,-1-1 0,1 1 0,0 0 0,-1 0 0,1 0 0,0 0 0,0 0 0,0 0 0,-1 2 0,1-2 0,1 0 0,0 0 0,-1 0 0,1 1 0,0-1 0,0 0 0,0 0 0,0 0 0,0 1 0,0-1 0,0 0 0,0 0 0,0 0 0,1 1 0,-1-1 0,0 0 0,1 0 0,0 2 0,4 5 0,0 0 0,0 0 0,1 0 0,11 11 0,-15-16 0,25 23 0,41 33 0,-3-4 0,-62-53 0,0 1 0,0 0 0,0 0 0,0 0 0,-1 0 0,1 0 0,-1 1 0,0-1 0,0 1 0,2 4 0,-4-8 0,0 1 0,0 0 0,0 0 0,0 0 0,0 0 0,0 0 0,0-1 0,0 1 0,0 0 0,0 0 0,0 0 0,-1 0 0,1-1 0,0 1 0,-1 0 0,1 0 0,0 0 0,-1-1 0,1 1 0,-1 0 0,-1 1 0,0 0 0,0 0 0,0-1 0,0 1 0,0-1 0,-1 0 0,1 0 0,0 0 0,-5 2 0,-25 6 0,0-1 0,-1-2 0,0-1 0,-1-2 0,-56-1 0,34-1 0,-765 2 0,790-3 0,1-1 0,25 0 0,7 1 0,42-3 0,-13 1 0,1179-137-1367,-255 17 1367,-909 117 0,-21 4 0,0-1 0,0-2 0,-1-1 0,30-9 0,-53 14 0,0 0 0,0-1 0,0 1 0,0-1 0,0 1 0,0 0 0,0-1 0,0 0 0,0 1 0,-1-1 0,1 0 0,0 1 0,0-1 0,-1 0 0,1 0 0,0-1 0,-1 2 0,1-1 0,-1 1 0,0-1 0,0 1 0,0-1 0,0 1 0,-1 0 0,1-1 0,0 1 0,0-1 0,0 1 0,0-1 0,0 1 0,0 0 0,-1-1 0,1 1 0,0-1 0,0 1 0,-1 0 0,1-1 0,0 1 0,-1 0 0,1 0 0,0-1 0,-1 1 0,1-1 0,-34-14 0,-22-1 216,-109-15 0,67 15 491,-113-25-468,-226-36-250,391 72 11,35 9 0,14 3 0,21 10 0,21 4 0,2-2 0,82 22 0,-65-22 0,52 16 0,39 11 0,259 113 0,-403-154 0,27 15 0,-37-19 0,1 0 0,0 0 0,-1 0 0,1 0 0,-1 1 0,1-1 0,-1 0 0,0 1 0,1-1 0,-1 1 0,0-1 0,0 1 0,0-1 0,0 1 0,1 3 0,-2-4 0,0 0 0,0 0 0,-1 0 0,1 0 0,0 0 0,-1 0 0,1 0 0,0 0 0,-1 0 0,1 0 0,-1 0 0,0-1 0,1 1 0,-1 0 0,0 0 0,1 0 0,-1-1 0,0 1 0,0 0 0,0-1 0,0 1 0,1-1 0,-1 1 0,0-1 0,0 1 0,0-1 0,0 0 0,0 0 0,-2 1 0,-37 9 0,-18-2 0,0-2 0,-60-3 0,-121-11 0,209 6 0,-482-37 0,495 37 0,2 1 0,0-1 0,0 0 0,0-1 0,-17-5 0,32 7 0,0 1 0,0 0 0,1 0 0,-1 0 0,0 0 0,0 0 0,0 0 0,0 0 0,0-1 0,1 1 0,-1 0 0,0 0 0,0 0 0,0 0 0,0 0 0,0-1 0,0 1 0,0 0 0,0 0 0,0 0 0,1-1 0,-1 1 0,0 0 0,0 0 0,0 0 0,0 0 0,0-1 0,0 1 0,0 0 0,0 0 0,0 0 0,-1-1 0,1 1 0,0 0 0,0 0 0,0 0 0,0 0 0,0-1 0,0 1 0,0 0 0,0 0 0,0 0 0,-1 0 0,1-1 0,0 1 0,0 0 0,0 0 0,0 0 0,0 0 0,-1 0 0,1 0 0,0 0 0,0-1 0,0 1 0,0 0 0,-1 0 0,1 0 0,0 0 0,0 0 0,18-4 0,101-1 0,-318 6 0,229 0 0,43-1 0,-66 0 0,-9-1 0,-40-3 0,-1050-57-720,791 48-383,226 9-5265</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28T19:19:44.463"/>
    </inkml:context>
    <inkml:brush xml:id="br0">
      <inkml:brushProperty name="width" value="0.035" units="cm"/>
      <inkml:brushProperty name="height" value="0.035" units="cm"/>
    </inkml:brush>
  </inkml:definitions>
  <inkml:trace contextRef="#ctx0" brushRef="#br0">0 1 24575,'0'0'-8191</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28T19:19:45.515"/>
    </inkml:context>
    <inkml:brush xml:id="br0">
      <inkml:brushProperty name="width" value="0.035" units="cm"/>
      <inkml:brushProperty name="height" value="0.035" units="cm"/>
    </inkml:brush>
  </inkml:definitions>
  <inkml:trace contextRef="#ctx0" brushRef="#br0">0 0 24575,'0'0'-8191</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28T19:19:59.985"/>
    </inkml:context>
    <inkml:brush xml:id="br0">
      <inkml:brushProperty name="width" value="0.035" units="cm"/>
      <inkml:brushProperty name="height" value="0.035" units="cm"/>
    </inkml:brush>
  </inkml:definitions>
  <inkml:trace contextRef="#ctx0" brushRef="#br0">1340 83 22186,'-1340'-82'0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28T19:20:03.104"/>
    </inkml:context>
    <inkml:brush xml:id="br0">
      <inkml:brushProperty name="width" value="0.035" units="cm"/>
      <inkml:brushProperty name="height" value="0.035" units="cm"/>
    </inkml:brush>
  </inkml:definitions>
  <inkml:trace contextRef="#ctx0" brushRef="#br0">1 158 23718,'984'-80'0,"-1176"3"0,384 154 0,-369 30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28T19:20:07.138"/>
    </inkml:context>
    <inkml:brush xml:id="br0">
      <inkml:brushProperty name="width" value="0.035" units="cm"/>
      <inkml:brushProperty name="height" value="0.035" units="cm"/>
    </inkml:brush>
  </inkml:definitions>
  <inkml:trace contextRef="#ctx0" brushRef="#br0">1217 116 24575,'-761'0'0,"744"-1"0,0-1 0,1-1 0,0 0 0,-1-1 0,1-1 0,1-1 0,-23-11 0,20 9 0,0 1 0,0 0 0,0 2 0,-1 0 0,-21-3 0,1 5-80,26 3-104,0-1 1,-1 0-1,1-1 1,0-1-1,0 0 1,-22-8-1,16 1-6642</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28T19:20:16.251"/>
    </inkml:context>
    <inkml:brush xml:id="br0">
      <inkml:brushProperty name="width" value="0.035" units="cm"/>
      <inkml:brushProperty name="height" value="0.035" units="cm"/>
    </inkml:brush>
  </inkml:definitions>
  <inkml:trace contextRef="#ctx0" brushRef="#br0">1258 365 24575,'-24'0'0,"7"1"0,1-1 0,0-1 0,-1 0 0,1-1 0,0-1 0,-24-7 0,-134-58 0,-151-48 0,303 110 0,-1 2 0,0 0 0,-23-1 0,36 4 0,-1 1 0,1 1 0,-1 0 0,1 0 0,0 1 0,-1 1 0,1-1 0,0 2 0,-10 4 0,-23 10 0,34-16 0,-1 2 0,1-1 0,1 1 0,-1 0 0,1 1 0,-1 0 0,1 0 0,1 1 0,-1 0 0,1 0 0,0 1 0,-10 12 0,-1 10 0,13-19 0,0-2 0,-1 1 0,-10 11 0,13-17 0,0 0 0,0 0 0,0-1 0,-1 1 0,1-1 0,-1 0 0,1 0 0,-1 0 0,0-1 0,1 1 0,-1-1 0,-7 1 0,3 0 0,0-1 0,0 0 0,0-1 0,0 0 0,-10-1 0,15 1 0,0 0 0,1-1 0,-1 1 0,1-1 0,-1 0 0,1 1 0,0-1 0,-1 0 0,1-1 0,0 1 0,0 0 0,0 0 0,0-1 0,0 0 0,0 1 0,0-1 0,0 0 0,0 0 0,1 0 0,-3-3 0,4 4 0,-1 0 0,1 0 0,0 1 0,-1-1 0,1 0 0,0 0 0,0 0 0,0 1 0,-1-1 0,1 0 0,0 0 0,0 0 0,0 0 0,1 1 0,-1-1 0,0 0 0,0 0 0,0 0 0,1 0 0,-1 1 0,0-1 0,1 0 0,-1 0 0,0 1 0,1-1 0,0 0 0,1-1 0,-1 0 0,1 1 0,0-1 0,0 1 0,0-1 0,0 1 0,0 0 0,1 0 0,2-1 0,5-2 0,1 1 0,0 1 0,13-2 0,77-5 0,157 8 0,-147 3 0,446 0 0,-532 1 0,-27 0 0,-14 1 0,-65 6 0,-157-3 0,163-7 0,-10 2 0,30 1 0,0-3 0,-78-10 0,130 9 0,1 1 0,-1-1 0,0 1 0,0-1 0,1 0 0,-1 0 0,0 0 0,-3-3 0,3-5 0,14-5 0,4 6 0,0 0 0,1 0 0,0 2 0,0 0 0,1 0 0,33-5 0,-29 6 0,960-162-790,-379 123 790,-577 43 0,-19 0 0,1 0 0,0 1 0,-1 0 0,1 0 0,-1 0 0,1 1 0,-1 0 0,1 1 0,10 3 0,-17-5 0,0 0 0,0 0 0,1 0 0,-1 1 0,0-1 0,0 0 0,0 0 0,1 0 0,-1 1 0,0-1 0,0 0 0,0 0 0,1 0 0,-1 1 0,0-1 0,0 0 0,0 1 0,0-1 0,0 0 0,0 0 0,0 1 0,0-1 0,0 0 0,0 0 0,0 1 0,0-1 0,0 0 0,0 1 0,0-1 0,0 0 0,0 1 0,0-1 0,0 0 0,0 0 0,0 1 0,0-1 0,0 0 0,-1 0 0,1 1 0,0-1 0,0 0 0,0 0 0,0 1 0,-1-1 0,1 0 0,0 0 0,0 0 0,-1 0 0,1 1 0,0-1 0,-1 0 0,-6 5 71,-1 0-1,1 0 1,-1-1-1,-1 0 1,1 0-1,-1-1 1,-10 3-1,5-1 25,-482 164 36,422-147-131,-2-3 0,0-3 0,0-3 0,-1-4 0,-1-4 0,-114-5 0,188 0 0,-1-1 0,0 1 0,0 0 0,0 0 0,0 0 0,0 0 0,0 1 0,0 0 0,0 0 0,-9 4 0,13-5 0,1 0 0,0 0 0,-1 0 0,1 0 0,0 1 0,0-1 0,-1 0 0,1 0 0,0 1 0,0-1 0,0 0 0,-1 0 0,1 1 0,0-1 0,0 0 0,0 0 0,0 1 0,-1-1 0,1 0 0,0 1 0,0-1 0,0 0 0,0 1 0,0-1 0,0 0 0,0 1 0,0-1 0,0 0 0,0 1 0,0-1 0,0 0 0,0 1 0,0-1 0,1 0 0,-1 1 0,0-1 0,0 0 0,0 1 0,0-1 0,0 0 0,1 0 0,-1 1 0,0-1 0,0 0 0,1 0 0,-1 1 0,0-1 0,16 12 0,-12-10 0,122 60 0,-124-57 0,-10-2 0,-12 0 0,-232-3 0,200-1 0,38 0 0,41 1 0,124-2 0,288 4 0,-430 0 0,-18 1 0,-31 2 0,-817 13 0,728-18 0,91-1 0,69-4 0,415-31 0,-326 27 0,-69 4 0,-50 5 0,-1 0 0,1 0 0,0 0 0,-1 0 0,1 0 0,0 0 0,0 0 0,-1 0 0,1 0 0,0 0 0,-1 0 0,1-1 0,0 1 0,-1 0 0,1 0 0,-1-1 0,1 1 0,0 0 0,-1-1 0,1 1 0,-1-1 0,1 1 0,-1-1 0,1 1 0,0-1 0,-20-8 0,-42-6 0,-2 2 0,0 3 0,-74-3 0,-63-9 0,156 10 0,44 12 0,0 0 0,-1 0 0,1 0 0,-1 0 0,1-1 0,0 1 0,-1 0 0,1 0 0,0 0 0,-1 0 0,1 0 0,0-1 0,-1 1 0,1 0 0,0 0 0,-1 0 0,1-1 0,0 1 0,0 0 0,-1-1 0,1 1 0,0 0 0,0-1 0,0 1 0,-1 0 0,1-1 0,0 1 0,0 0 0,0-1 0,0 1 0,0 0 0,0-1 0,0 1 0,0 0 0,0-1 0,0 1 0,0-1 0,0 1 0,0 0 0,0-1 0,0 1 0,0 0 0,0-1 0,0 1 0,0 0 0,1-1 0,-1 1 0,0 0 0,0-1 0,0 1 0,1 0 0,-1-1 0,0 1 0,0 0 0,1 0 0,-1-1 0,0 1 0,1 0 0,-1 0 0,0 0 0,1-1 0,-1 1 0,26-11 0,6 2 0,1 2 0,0 0 0,36-1 0,105 0 0,-136 7 0,-62 2 0,-185 0 0,175-5 0,34 4 0,0 0 0,0 0 0,0 0 0,0 0 0,0 0 0,0 0 0,0 0 0,0-1 0,0 1 0,0 0 0,0 0 0,0 0 0,1 0 0,-1 0 0,0 0 0,0 0 0,0-1 0,0 1 0,0 0 0,0 0 0,0 0 0,0 0 0,0 0 0,-1 0 0,1 0 0,0-1 0,0 1 0,0 0 0,0 0 0,0 0 0,0 0 0,0 0 0,0 0 0,0 0 0,0-1 0,0 1 0,0 0 0,0 0 0,0 0 0,-1 0 0,1 0 0,0 0 0,0 0 0,0 0 0,0 0 0,0 0 0,0 0 0,0 0 0,0 0 0,-1 0 0,1 0 0,0 0 0,0 0 0,0 0 0,0 0 0,0 0 0,0 0 0,-1 0 0,1 0 0,0 0 0,0 0 0,16-5 0,22-2 0,-28 6 0,106-5 0,-132 5 0,9 1 0,0-1 0,0 1 0,0 0 0,0 1 0,0-1 0,0 1 0,0 1 0,-8 2 0,12 1 0,11 0 0,9 1 0,1-1 0,1 0 0,35 3 0,-18-3 0,698 64 0,-720-68 0,-3-1 0,0 1 0,0 0 0,0 0 0,17 6 0,-29-5 0,-7 1 0,-14 1 0,-499 3 0,320-10 0,-141 3-1365,321 0-5461</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28T19:20:19.297"/>
    </inkml:context>
    <inkml:brush xml:id="br0">
      <inkml:brushProperty name="width" value="0.035" units="cm"/>
      <inkml:brushProperty name="height" value="0.035" units="cm"/>
    </inkml:brush>
  </inkml:definitions>
  <inkml:trace contextRef="#ctx0" brushRef="#br0">0 1 24575,'0'0'-8191</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28T19:20:42.637"/>
    </inkml:context>
    <inkml:brush xml:id="br0">
      <inkml:brushProperty name="width" value="0.035" units="cm"/>
      <inkml:brushProperty name="height" value="0.035" units="cm"/>
    </inkml:brush>
  </inkml:definitions>
  <inkml:trace contextRef="#ctx0" brushRef="#br0">573 137 24143,'-573'-136'0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28T19:24:49.922"/>
    </inkml:context>
    <inkml:brush xml:id="br0">
      <inkml:brushProperty name="width" value="0.035" units="cm"/>
      <inkml:brushProperty name="height" value="0.035" units="cm"/>
    </inkml:brush>
  </inkml:definitions>
  <inkml:trace contextRef="#ctx0" brushRef="#br0">1 1 24575,'0'0'-8191</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28T19:20:49.806"/>
    </inkml:context>
    <inkml:brush xml:id="br0">
      <inkml:brushProperty name="width" value="0.035" units="cm"/>
      <inkml:brushProperty name="height" value="0.035" units="cm"/>
    </inkml:brush>
  </inkml:definitions>
  <inkml:trace contextRef="#ctx0" brushRef="#br0">0 1 24575</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28T19:21:00.324"/>
    </inkml:context>
    <inkml:brush xml:id="br0">
      <inkml:brushProperty name="width" value="0.035" units="cm"/>
      <inkml:brushProperty name="height" value="0.035" units="cm"/>
    </inkml:brush>
  </inkml:definitions>
  <inkml:trace contextRef="#ctx0" brushRef="#br0">1 1 24575,'0'0'-8191</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28T19:21:01.170"/>
    </inkml:context>
    <inkml:brush xml:id="br0">
      <inkml:brushProperty name="width" value="0.035" units="cm"/>
      <inkml:brushProperty name="height" value="0.035" units="cm"/>
    </inkml:brush>
  </inkml:definitions>
  <inkml:trace contextRef="#ctx0" brushRef="#br0">0 0 24575,'0'0'-8191</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28T19:21:02.286"/>
    </inkml:context>
    <inkml:brush xml:id="br0">
      <inkml:brushProperty name="width" value="0.035" units="cm"/>
      <inkml:brushProperty name="height" value="0.035" units="cm"/>
    </inkml:brush>
  </inkml:definitions>
  <inkml:trace contextRef="#ctx0" brushRef="#br0">0 0 24575,'0'0'-8191</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28T19:22:58.800"/>
    </inkml:context>
    <inkml:brush xml:id="br0">
      <inkml:brushProperty name="width" value="0.035" units="cm"/>
      <inkml:brushProperty name="height" value="0.035" units="cm"/>
    </inkml:brush>
  </inkml:definitions>
  <inkml:trace contextRef="#ctx0" brushRef="#br0">617 219 24551,'121'-219'0,"-858"303"0,1353 51 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28T19:23:04.813"/>
    </inkml:context>
    <inkml:brush xml:id="br0">
      <inkml:brushProperty name="width" value="0.035" units="cm"/>
      <inkml:brushProperty name="height" value="0.035" units="cm"/>
    </inkml:brush>
  </inkml:definitions>
  <inkml:trace contextRef="#ctx0" brushRef="#br0">350 554 24575,'-43'-1'0,"24"0"0,1 0 0,-26 4 0,44-3 0,0 1 0,0-1 0,0 0 0,0 0 0,0 0 0,0 0 0,0 0 0,1 0 0,-1 0 0,0 0 0,0 0 0,0 1 0,0-1 0,0 0 0,0 0 0,0 0 0,0 0 0,0 0 0,0 0 0,0 0 0,0 1 0,0-1 0,0 0 0,0 0 0,0 0 0,0 0 0,0 0 0,0 0 0,0 1 0,0-1 0,0 0 0,0 0 0,0 0 0,0 0 0,0 0 0,0 0 0,0 0 0,0 1 0,-1-1 0,1 0 0,0 0 0,0 0 0,0 0 0,0 0 0,0 0 0,0 0 0,0 0 0,0 0 0,-1 0 0,18 5 0,1-2 0,0-1 0,-1-1 0,1-1 0,0 0 0,0-2 0,-1 0 0,1 0 0,27-9 0,-18 2 0,-2-1 0,1-1 0,-1-1 0,44-29 0,-9-4 0,-2-2 0,-3-3 0,56-64 0,-67 68 0,40-56 0,-80 97 0,0-1 0,-1 0 0,1 1 0,-2-1 0,4-8 0,-6 14 0,1-1 0,-1 0 0,0 0 0,0 1 0,0-1 0,0 0 0,1 1 0,-1-1 0,0 0 0,0 0 0,0 1 0,-1-1 0,1 0 0,0 1 0,0-1 0,0 0 0,0 0 0,-1 1 0,1-1 0,0 0 0,-1 1 0,1-1 0,0 0 0,-1 1 0,1-1 0,-1 1 0,1-1 0,-1 1 0,1-1 0,-1 1 0,1-1 0,-1 1 0,0-1 0,1 1 0,-1 0 0,0-1 0,1 1 0,-1 0 0,0 0 0,1 0 0,-1-1 0,0 1 0,0 0 0,1 0 0,-1 0 0,0 0 0,0 0 0,1 0 0,-1 0 0,0 0 0,1 1 0,-1-1 0,0 0 0,-1 1 0,-17 3 0,-1 1 0,1 1 0,0 1 0,0 1 0,1 0 0,-32 21 0,15-10 0,-143 87 0,80-44 0,58-38 0,2 0 0,-48 21 0,69-36 0,1 0 0,0 1 0,0 0 0,1 2 0,0-1 0,-21 25 0,15-14 0,1 2 0,2 0 0,-22 37 0,14-22 0,24-37 0,0 0 0,0 0 0,-1 0 0,1 0 0,0 0 0,-1 0 0,1 0 0,-1-1 0,1 0 0,-1 1 0,0-1 0,0 0 0,-2 1 0,-1-4 0,10-4 0,11-9 0,-12 12 0,-2 2 0,0 0 0,0 0 0,0 0 0,0 0 0,0 0 0,0-1 0,-1 1 0,1 0 0,-1 0 0,1-1 0,-1 1 0,1 0 0,-1-1 0,0 1 0,0-1 0,1 1 0,-1 0 0,0-1 0,0 1 0,-1-1 0,1 1 0,0 0 0,0-1 0,-1 1 0,1-1 0,0 1 0,-1 0 0,0 0 0,1-1 0,-1 1 0,0 0 0,0 0 0,1 0 0,-1-1 0,0 1 0,0 0 0,0 0 0,0 1 0,0-1 0,-1 0 0,1 0 0,-2 0 0,-5-5 0,0 1 0,0 0 0,-1 1 0,-15-5 0,22 8 0,0 0 0,0 1 0,1-1 0,-1 0 0,0 0 0,0 0 0,0 0 0,1 0 0,-1-1 0,1 1 0,-1 0 0,1-1 0,-1 1 0,0-3 0,1 3 0,1 0 0,0 1 0,-1-1 0,1 0 0,0 0 0,0 0 0,0 0 0,0 0 0,0 0 0,0 0 0,0 0 0,0 0 0,0 0 0,0 0 0,0 0 0,0 1 0,1-1 0,-1 0 0,0 0 0,1 0 0,0-1 0,2-2 0,0 0 0,0 0 0,1 0 0,-1 1 0,1 0 0,0-1 0,0 2 0,0-1 0,1 0 0,6-3 0,28-11 0,1 1 0,0 2 0,54-11 0,127-17 0,-200 38 0,-21 4 0,0 0 0,0 0 0,0 0 0,0 0 0,0 0 0,0 0 0,0-1 0,0 1 0,0 0 0,0 0 0,-1 0 0,1 0 0,0 0 0,0 0 0,0 0 0,0 0 0,0 0 0,0 0 0,0 0 0,0 0 0,0 0 0,0 0 0,0 0 0,0 0 0,0 0 0,0 0 0,0-1 0,0 1 0,0 0 0,0 0 0,0 0 0,0 0 0,0 0 0,0 0 0,0 0 0,0 0 0,0 0 0,0 0 0,0 0 0,0 0 0,0 0 0,0-1 0,0 1 0,0 0 0,0 0 0,-38-1 0,-384 5 0,402-1 0,20-3 0,0 0 0,0 0 0,-1 0 0,1 0 0,0 0 0,0 0 0,0 0 0,0 0 0,0 1 0,0-1 0,0 0 0,0 0 0,0 0 0,0 0 0,0 0 0,0 0 0,0 0 0,0 0 0,0 1 0,0-1 0,0 0 0,0 0 0,0 0 0,0 0 0,0 0 0,0 0 0,0 0 0,0 1 0,0-1 0,0 0 0,0 0 0,0 0 0,0 0 0,0 0 0,0 0 0,0 0 0,0 1 0,0-1 0,0 0 0,0 0 0,0 0 0,0 0 0,1 0 0,-1 0 0,0 0 0,0 0 0,0 0 0,0 0 0,0 0 0,0 0 0,0 0 0,1 1 0,-1-1 0,0 0 0,0 0 0,0 0 0,0 0 0,0 0 0,0 0 0,0 0 0,1 0 0,32 9 0,251 54 0,-278-62 0,24 7 0,0 0 0,50 22 0,-78-29 0,-1 0 0,1-1 0,-1 1 0,0 0 0,1 0 0,-1 0 0,0 0 0,0 0 0,1 0 0,-1 0 0,0 0 0,1 3 0,-2-4 0,0 1 0,1-1 0,-1 1 0,0-1 0,0 1 0,0-1 0,0 1 0,0-1 0,0 1 0,0-1 0,0 1 0,0-1 0,0 1 0,0-1 0,0 1 0,-1-1 0,1 1 0,0-1 0,0 1 0,0-1 0,-1 1 0,1-1 0,0 1 0,0-1 0,-1 1 0,-3 2 0,1-1 0,0 1 0,-1-1 0,1 0 0,-1 0 0,0 0 0,0-1 0,-6 3 0,-51 13 0,-94 16 0,48-13 0,110-20 0,-1 0 0,1 1 0,-1-1 0,1 0 0,-1 1 0,0-1 0,1 1 0,-1 0 0,1 0 0,-1 0 0,3 1 0,-5-2 0,0 0 0,0 0 0,1 0 0,-1 1 0,0-1 0,0 0 0,0 0 0,1 0 0,-1 0 0,0 0 0,0 0 0,0 1 0,0-1 0,1 0 0,-1 0 0,0 0 0,0 0 0,0 1 0,0-1 0,0 0 0,1 0 0,-1 0 0,0 1 0,0-1 0,0 0 0,0 0 0,0 1 0,0-1 0,0 0 0,0 0 0,0 0 0,0 1 0,0-1 0,0 0 0,0 0 0,0 1 0,0-1 0,0 0 0,0 0 0,0 0 0,-1 1 0,1-1 0,0 0 0,-23 7 0,-137-1 0,281-6 0,97-2 0,-176-5 0,-41 7 0,-1 0 0,0 0 0,1 0 0,-1-1 0,0 1 0,1 0 0,-1 0 0,0 0 0,1 0 0,-1 0 0,0 0 0,1-1 0,-1 1 0,0 0 0,0 0 0,1 0 0,-1-1 0,0 1 0,0 0 0,1 0 0,-1-1 0,0 1 0,0 0 0,0 0 0,0-1 0,1 1 0,-1 0 0,0-1 0,0 1 0,0-1 0,-19-6 0,-7 4-682,-37-1-1,35 4-6143</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28T19:24:52.313"/>
    </inkml:context>
    <inkml:brush xml:id="br0">
      <inkml:brushProperty name="width" value="0.035" units="cm"/>
      <inkml:brushProperty name="height" value="0.035" units="cm"/>
    </inkml:brush>
  </inkml:definitions>
  <inkml:trace contextRef="#ctx0" brushRef="#br0">1 0 24575,'0'0'-8191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28T19:21:29.477"/>
    </inkml:context>
    <inkml:brush xml:id="br0">
      <inkml:brushProperty name="width" value="0.035" units="cm"/>
      <inkml:brushProperty name="height" value="0.035" units="cm"/>
    </inkml:brush>
  </inkml:definitions>
  <inkml:trace contextRef="#ctx0" brushRef="#br0">2970 1 24516,'-2969'0'0,"2969"369"0,2969-738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28T19:21:42.504"/>
    </inkml:context>
    <inkml:brush xml:id="br0">
      <inkml:brushProperty name="width" value="0.035" units="cm"/>
      <inkml:brushProperty name="height" value="0.035" units="cm"/>
    </inkml:brush>
  </inkml:definitions>
  <inkml:trace contextRef="#ctx0" brushRef="#br0">823 409 24575,'37'2'0,"0"1"0,0 3 0,41 11 0,-38-8 0,0-1 0,54 3 0,96 2 0,77 1 0,30 3 0,-227-10 0,-53-7 0,-26-2 0,-32-4 0,-174-19 0,-234 4 0,429 20 0,21 0 0,-1 0 0,1 1 0,-1-1 0,1 1 0,-1-1 0,1 0 0,-1 1 0,1-1 0,0 1 0,-1 0 0,1-1 0,0 1 0,-1-1 0,1 1 0,0 0 0,-1 0 0,1-1 0,0 1 0,0 0 0,-1 0 0,1 0 0,0 0 0,1 0 0,583-151 0,-428 116 0,525-96 0,-655 127 0,-27 4 0,0 0 0,0 0 0,0 0 0,0 0 0,0-1 0,0 1 0,0 0 0,0 0 0,0 0 0,0 0 0,0 0 0,0 0 0,0 0 0,0 0 0,0 0 0,0 0 0,0 0 0,0 0 0,0-1 0,0 1 0,0 0 0,0 0 0,0 0 0,0 0 0,0 0 0,0 0 0,1 0 0,-45 0 0,36 0 0,-1649 98-987,1377-62 962,-375 33 215,1170-74 713,158-5-984,-134-8 81,-635 20 0,3 1 0,-121-12 0,191 3 0,24 1 0,14-1 0,30-5 0,88-9 0,57 6 0,-138 11 0,618-11 0,-617 18 0,-47 0 0,-15 0 0,-56 9 0,-115 9 0,104-15 0,-554 46 0,603-51 0,-1-1 0,1 1 0,0 2 0,-43 10 0,52-4 0,18-10 0,0 0 0,0 0 0,0 1 0,-1-1 0,1 0 0,0 0 0,0 1 0,0-1 0,0 0 0,0 0 0,0 1 0,0-1 0,0 0 0,0 0 0,-1 1 0,1-1 0,0 0 0,1 0 0,-1 1 0,0-1 0,0 0 0,0 1 0,0-1 0,0 0 0,0 0 0,0 1 0,0-1 0,0 0 0,0 0 0,1 0 0,-1 1 0,0-1 0,0 0 0,1 1 0,1 1 0,1-1 0,-1 1 0,1-1 0,0 1 0,0-1 0,0 0 0,0 0 0,6 2 0,41 7 0,0-2 0,91 3 0,-66-7 0,208 13 0,115 8 0,-345-19 0,-53-4 0,-9 1 0,-21 2 0,-271 21 0,-124 14 0,401-36 0,21-3 0,17-3 0,435-51 0,-276 35 0,213-16 0,-533 33 0,88 1 0,-1234 28 0,1263-25 0,63-2 0,611-2 0,-775 2 0,-164-3 0,286 2 0,1 0 0,0 0 0,0-1 0,0 1 0,0-2 0,0 1 0,-13-5 0,21 6 0,0 0 0,0 0 0,0 0 0,0 0 0,1 0 0,-1 0 0,0 0 0,0 0 0,0 0 0,0 0 0,0 0 0,1 0 0,-1 0 0,0 0 0,0 0 0,0 0 0,0 0 0,0 0 0,1 0 0,-1 0 0,0 0 0,0-1 0,0 1 0,0 0 0,0 0 0,0 0 0,0 0 0,1 0 0,-1 0 0,0 0 0,0-1 0,0 1 0,0 0 0,0 0 0,0 0 0,0 0 0,0 0 0,0 0 0,0-1 0,0 1 0,0 0 0,0 0 0,0 0 0,0 0 0,0 0 0,0-1 0,0 1 0,0 0 0,0 0 0,0 0 0,0 0 0,0-1 0,0 1 0,0 0 0,0 0 0,0 0 0,0 0 0,0 0 0,0 0 0,-1-1 0,1 1 0,0 0 0,0 0 0,0 0 0,23-5 0,0 1 0,1 2 0,41-1 0,7 0 0,88-13 0,-146 13 0,-32 1 0,-653-1 0,354 6 0,275-3 0,75-11 0,37-5 0,-24 8 0,-10 2 0,1-1 0,44-16 0,-81 23 0,0 0 0,0 0 0,-1 0 0,1 0 0,0-1 0,0 1 0,0 0 0,0 0 0,0 0 0,0 0 0,-1 0 0,1 0 0,0 0 0,0-1 0,0 1 0,0 0 0,0 0 0,0 0 0,0 0 0,0-1 0,0 1 0,0 0 0,0 0 0,0 0 0,0 0 0,0-1 0,0 1 0,0 0 0,0 0 0,0 0 0,0 0 0,0-1 0,0 1 0,0 0 0,0 0 0,0 0 0,0 0 0,0-1 0,0 1 0,0 0 0,0 0 0,0 0 0,0 0 0,1 0 0,-1 0 0,0-1 0,0 1 0,0 0 0,0 0 0,0 0 0,1 0 0,-23-3 0,-251 1 0,92 3 0,295-4 0,116-19 0,-74 6 0,94-7 0,374-29 0,-11 31 0,-600 21 0,1 0 0,23 5 0,-26 1 0,-14 1 0,-6-1 0,0-1 0,0-1 0,-1 0 0,0 0 0,0-1 0,0 0 0,0-1 0,-12 2 0,-6 2 0,-323 67 0,274-57 0,67-14 0,-4 0 0,0 1 0,-1 0 0,2 2 0,-1-1 0,-19 11 0,32-15 0,0 0 0,0 1 0,0-1 0,0 1 0,1-1 0,-1 1 0,0-1 0,0 1 0,1 0 0,-1-1 0,0 1 0,1 0 0,-1-1 0,1 1 0,-1 0 0,1 0 0,-1 0 0,1 0 0,0-1 0,-1 1 0,1 0 0,0 0 0,0 0 0,-1 0 0,1 0 0,0 0 0,0 0 0,0 0 0,0 0 0,0 0 0,1 0 0,-1 0 0,0-1 0,0 1 0,0 0 0,1 0 0,-1 0 0,1 0 0,-1 0 0,1 0 0,-1-1 0,1 1 0,-1 0 0,1 0 0,-1-1 0,2 2 0,4 4 0,0-1 0,0 0 0,1-1 0,10 7 0,-13-8 0,56 30 0,0-3 0,2-2 0,1-3 0,1-3 0,100 21 0,-134-35 0,-30-8 0,0 0 0,1 0 0,-1 0 0,0 0 0,0 0 0,0 0 0,0 0 0,0 0 0,1 0 0,-1 0 0,0 0 0,0 0 0,0 0 0,0 1 0,0-1 0,1 0 0,-1 0 0,0 0 0,0 0 0,0 0 0,0 0 0,0 1 0,0-1 0,0 0 0,0 0 0,0 0 0,1 0 0,-1 0 0,0 1 0,0-1 0,0 0 0,0 0 0,0 0 0,0 0 0,0 1 0,0-1 0,0 0 0,0 0 0,0 0 0,0 0 0,0 1 0,0-1 0,-1 0 0,1 0 0,0 0 0,0 0 0,0 0 0,0 1 0,0-1 0,0 0 0,0 0 0,0 0 0,0 0 0,-1 0 0,1 0 0,0 1 0,0-1 0,0 0 0,0 0 0,0 0 0,-1 0 0,1 0 0,0 0 0,0 0 0,0 0 0,0 0 0,-1 0 0,1 0 0,0 0 0,-12 6 0,0-1 0,-1-1 0,1 0 0,-1-1 0,0 0 0,-26 2 0,2 0 0,13 0 0,6-1 0,0-1 0,-1 0 0,1-2 0,-1 0 0,0-1 0,-24-3 0,42 4 0,1-1 0,-1 0 0,0 0 0,0 0 0,1 0 0,-1 0 0,0-1 0,1 1 0,-1 0 0,0 0 0,0 0 0,1-1 0,-1 1 0,1 0 0,-1 0 0,0-1 0,1 1 0,-1-1 0,1 1 0,-1-1 0,0 1 0,1-1 0,0 1 0,-1-1 0,1 1 0,-1-1 0,1 1 0,0-1 0,-1 0 0,1 1 0,0-1 0,-1 0 0,1 0 0,12-17 0,-1 4 0,-11 14 0,0 0 0,0-1 0,0 1 0,0 0 0,0-1 0,0 1 0,0-1 0,0 1 0,0 0 0,0-1 0,0 1 0,0 0 0,-1-1 0,1 1 0,0 0 0,0-1 0,0 1 0,-1 0 0,1-1 0,0 1 0,0 0 0,-1-1 0,1 1 0,0 0 0,0 0 0,-1 0 0,1-1 0,0 1 0,-1 0 0,1 0 0,0 0 0,-1 0 0,1-1 0,-1 1 0,1 0 0,0 0 0,-1 0 0,0 0 0,-18-3 0,16 2 0,-77-5 0,44 4 0,1-2 0,-1-1 0,-34-10 0,68 15 0,0-1 0,0 1 0,0-1 0,0 0 0,0 0 0,0 0 0,0 0 0,1 0 0,-1-1 0,-2-2 0,3 4 0,1-1 0,-1 1 0,1-1 0,-1 0 0,1 1 0,0-1 0,-1 0 0,1 1 0,0-1 0,0 0 0,0 0 0,-1 1 0,1-1 0,0 0 0,0 0 0,0 1 0,0-1 0,0 0 0,0 0 0,1 1 0,-1-2 0,1-1 0,1 0 0,-1 1 0,1-1 0,0 1 0,0-1 0,0 1 0,0-1 0,0 1 0,1 0 0,-1 0 0,1 0 0,-1 1 0,6-4 0,27-14 0,0 2 0,70-23 0,83-15 0,-154 46 0,362-99 0,-362 96 0,-34 12 0,0 0 0,0 0 0,0 0 0,0 0 0,0 0 0,-1 0 0,1 0 0,0 0 0,0 0 0,0-1 0,0 1 0,0 0 0,0 0 0,0 0 0,0 0 0,-1 0 0,1 0 0,0 0 0,0-1 0,0 1 0,0 0 0,0 0 0,0 0 0,0 0 0,0 0 0,0-1 0,0 1 0,0 0 0,0 0 0,0 0 0,0 0 0,0 0 0,0-1 0,0 1 0,0 0 0,0 0 0,0 0 0,0 0 0,0 0 0,0-1 0,0 1 0,1 0 0,-1 0 0,0 0 0,0 0 0,0 0 0,0 0 0,0 0 0,0-1 0,0 1 0,0 0 0,1 0 0,-30-3 0,1 1 0,0 1 0,-44 4 0,19 0 0,11-2 0,28 0 0,25 0 0,142-1 0,45 2 0,-190-2 0,-1 0 0,0 0 0,1 1 0,-1 0 0,0 1 0,0 0 0,0 0 0,13 6 0,-19-8 0,-1 0 0,1 0 0,-1 1 0,1-1 0,0 0 0,-1 1 0,1-1 0,-1 1 0,0-1 0,1 0 0,-1 1 0,1-1 0,-1 1 0,0-1 0,1 1 0,-1 0 0,0-1 0,1 1 0,-1-1 0,0 1 0,0-1 0,0 1 0,0 0 0,1-1 0,-1 1 0,0 0 0,0-1 0,0 1 0,0-1 0,0 1 0,0 0 0,-1-1 0,1 1 0,0-1 0,-1 2 0,0 0 0,0 0 0,-1 0 0,0 0 0,1 0 0,-1 0 0,0-1 0,0 1 0,0-1 0,-3 2 0,-27 15 0,-1-1 0,-1-2 0,-1-1 0,0-2 0,-38 8 0,37-10 0,-158 37 0,-199 20 0,382-65 0,0 0 0,15-1 0,22-1 0,318-30 0,-390 25 0,-696-22 0,730 27 0,-15 0 0,-40-5 0,66 5 0,0 0 0,0 0 0,0 0 0,0 0 0,0 0 0,0 0 0,0-1 0,0 1 0,0 0 0,0-1 0,0 1 0,0-1 0,0 1 0,0-1 0,0 1 0,1-1 0,-1 1 0,0-1 0,0 0 0,-1-1 0,3 1 0,-1 1 0,0-1 0,0 1 0,1-1 0,-1 0 0,0 1 0,1-1 0,-1 1 0,0-1 0,1 1 0,-1-1 0,1 1 0,-1-1 0,1 1 0,-1-1 0,1 1 0,-1 0 0,1-1 0,-1 1 0,1 0 0,0-1 0,0 1 0,43-16 0,3 9 0,66-1 0,-260 10 0,827-45 0,-648 38 0,-56 5 0,-781 74-507,539-45 220,-205 19 287,437-46 0,63-10 0,188-27 0,-35 8 0,796-184-476,-936 202 476,-29 7 0,0 0 0,0-1 0,0-1 0,-1 0 0,0-1 0,1 0 0,11-7 0,-24 12 0,1-1 0,-1 1 0,1 0 0,-1 0 0,0-1 0,1 1 0,-1 0 0,0-1 0,1 1 0,-1 0 0,0-1 0,1 1 0,-1 0 0,0-1 0,0 1 0,1 0 0,-1-1 0,0 1 0,0-1 0,0 1 0,0-1 0,0 1 0,0-1 0,0 1 0,1 0 0,-1-1 0,0 1 0,0-1 0,-1 1 0,1-1 0,0 1 0,0-1 0,0 1 0,0 0 0,0-1 0,0 1 0,-1-1 0,1 1 0,0-1 0,0 1 0,-1 0 0,1-1 0,0 1 0,0 0 0,-1-1 0,1 1 0,0 0 0,-2-1 0,-7-5 0,0 1 0,-1 0 0,0 1 0,0 0 0,0 0 0,0 1 0,-21-3 0,20 3 0,-252-49 1093,130 29-1004,-142-45-1,240 57-88,35 11 0,0 0 0,0 0 0,0 1 0,0-1 0,1 0 0,-1 0 0,0 0 0,0 0 0,0 1 0,0-1 0,0 0 0,0 0 0,0 0 0,0 0 0,0 1 0,0-1 0,0 0 0,0 0 0,0 0 0,-1 0 0,1 1 0,0-1 0,0 0 0,0 0 0,0 0 0,0 0 0,0 0 0,0 1 0,0-1 0,0 0 0,-1 0 0,1 0 0,0 0 0,0 0 0,0 0 0,0 0 0,0 0 0,-1 1 0,1-1 0,0 0 0,0 0 0,0 0 0,0 0 0,-1 0 0,1 0 0,0 0 0,0 0 0,0 0 0,0 0 0,-1 0 0,1 0 0,0 0 0,0 0 0,0 0 0,0 0 0,-1 0 0,1 0 0,0-1 0,12 13 0,21 10 0,65 32 0,-15-8 0,-54-30 0,-18-11 0,0 1 0,0 0 0,0 1 0,-1 0 0,0 1 0,-1 0 0,0 0 0,0 1 0,14 18 0,-22-25 0,0 0 0,0 1 0,0-1 0,0 0 0,0 0 0,0 0 0,-1 0 0,1 1 0,-1-1 0,1 0 0,-1 1 0,0-1 0,0 0 0,0 1 0,0-1 0,0 0 0,-1 1 0,1-1 0,-1 0 0,-1 4 0,0-3 0,0 0 0,0 1 0,0-1 0,0 0 0,-1 0 0,0 0 0,1-1 0,-1 1 0,0 0 0,0-1 0,-5 3 0,-7 3 0,-1 0 0,0-1 0,-1-1 0,-26 7 0,-63 12 0,-1-4 0,-133 7 0,-218-11 0,354-18 0,334-3 0,-220 3 0,1-1 0,-1 0 0,0-1 0,0 0 0,12-6 0,32-8 0,15 7 0,0 3 0,120 4 0,-168 3 0,4-2 0,-35-3 0,-46-6 0,53 10 0,-307-53 0,290 50 0,21 4 0,-1 0 0,0 0 0,0 0 0,1 0 0,-1 0 0,0 0 0,0 0 0,1 1 0,-1-1 0,0 0 0,0 0 0,0 0 0,0 1 0,1-1 0,-1 0 0,0 0 0,0 0 0,0 1 0,0-1 0,0 0 0,1 0 0,-1 1 0,0-1 0,0 0 0,0 0 0,0 1 0,0-1 0,0 0 0,0 0 0,0 1 0,0-1 0,0 0 0,0 1 0,0-1 0,0 0 0,0 0 0,0 1 0,-1-1 0,1 0 0,0 0 0,0 1 0,0-1 0,0 0 0,0 0 0,0 0 0,-1 1 0,1-1 0,0 0 0,0 0 0,0 0 0,-1 1 0,1-1 0,0 0 0,0 0 0,-1 0 0,1 0 0,-5 4 0,-1-1 0,1 0 0,-1 0 0,1-1 0,-1 1 0,0-1 0,0 0 0,-8 1 0,-1 1 0,-136 31 0,-165 17 0,265-45 0,-208 26 0,218-30 0,41-3 0,0 1 0,-1-1 0,1 0 0,0 0 0,-1 0 0,1 0 0,0 0 0,-1 1 0,1-1 0,0 0 0,-1 0 0,1 0 0,0 0 0,-1 0 0,1 0 0,-1 0 0,1-1 0,0 1 0,-1 0 0,1 0 0,0 0 0,-1 0 0,1 0 0,0 0 0,-1-1 0,1 1 0,0 0 0,0 0 0,-1 0 0,1-1 0,0 1 0,0 0 0,-1-1 0,1 1 0,0 0 0,0 0 0,-1-1 0,16-7 0,61-15 0,81-12 0,-46 10 0,357-71 0,-341 78 0,224-4 0,-312 22 0,0 2 0,1 2 0,46 11 0,64 13 0,160 10 0,153-13 0,-391-22 0,-68-3 0,13 0 0,-1 1 0,0 1 0,1 0 0,-1 1 0,18 5 0,-34-8 0,1 0 0,0 1 0,0-1 0,0 0 0,-1 0 0,1 0 0,0 1 0,0-1 0,-1 1 0,1-1 0,0 0 0,-1 1 0,1-1 0,0 1 0,-1-1 0,1 1 0,-1 0 0,1-1 0,-1 1 0,1 0 0,-1-1 0,1 1 0,-1 0 0,0-1 0,1 1 0,-1 0 0,0 0 0,0 0 0,0-1 0,1 2 0,-2 0 0,0 0 0,0-1 0,0 1 0,0-1 0,0 1 0,-1-1 0,1 0 0,0 0 0,-1 1 0,1-1 0,-1 0 0,1 0 0,-1 0 0,-2 1 0,-49 22 0,0-2 0,-1-2 0,-77 16 0,27-6 0,-305 87 0,367-100 0,105-25 0,103-29 0,-70 14 0,254-41 0,-349 65 0,0-1 0,0 0 0,0 0 0,0-1 0,0 1 0,0 0 0,0 0 0,0 0 0,0-1 0,0 1 0,0-1 0,0 1 0,0-1 0,0 1 0,0-1 0,0 1 0,-1-1 0,1 0 0,0 1 0,0-1 0,0-1 0,-2 2 0,1-1 0,-1 0 0,0 0 0,0 1 0,0-1 0,0 1 0,1-1 0,-1 1 0,0-1 0,0 1 0,0 0 0,0-1 0,0 1 0,0 0 0,-2 0 0,-52-8 0,-106 6 0,4 0 0,144-1-48,14-1 168,18-4-1557,3 3-5389</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28T19:21:44.052"/>
    </inkml:context>
    <inkml:brush xml:id="br0">
      <inkml:brushProperty name="width" value="0.035" units="cm"/>
      <inkml:brushProperty name="height" value="0.035" units="cm"/>
    </inkml:brush>
  </inkml:definitions>
  <inkml:trace contextRef="#ctx0" brushRef="#br0">0 0 24575,'0'0'-8191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28T19:19:18.599"/>
    </inkml:context>
    <inkml:brush xml:id="br0">
      <inkml:brushProperty name="width" value="0.035" units="cm"/>
      <inkml:brushProperty name="height" value="0.035" units="cm"/>
    </inkml:brush>
  </inkml:definitions>
  <inkml:trace contextRef="#ctx0" brushRef="#br0">1 0 24575,'0'0'-8191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28T19:19:18.742"/>
    </inkml:context>
    <inkml:brush xml:id="br0">
      <inkml:brushProperty name="width" value="0.035" units="cm"/>
      <inkml:brushProperty name="height" value="0.035" units="cm"/>
    </inkml:brush>
  </inkml:definitions>
  <inkml:trace contextRef="#ctx0" brushRef="#br0">1 0 24575</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28T19:19:21.253"/>
    </inkml:context>
    <inkml:brush xml:id="br0">
      <inkml:brushProperty name="width" value="0.035" units="cm"/>
      <inkml:brushProperty name="height" value="0.035" units="cm"/>
    </inkml:brush>
  </inkml:definitions>
  <inkml:trace contextRef="#ctx0" brushRef="#br0">2870 44 23839,'-2869'0'0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6D2286-16A5-62AB-EF90-C05533FE1CF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B278D44-709B-439B-22D1-1AAD1661F6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E853EF4-82F4-0F2E-9040-47049294D273}"/>
              </a:ext>
            </a:extLst>
          </p:cNvPr>
          <p:cNvSpPr>
            <a:spLocks noGrp="1"/>
          </p:cNvSpPr>
          <p:nvPr>
            <p:ph type="dt" sz="half" idx="10"/>
          </p:nvPr>
        </p:nvSpPr>
        <p:spPr/>
        <p:txBody>
          <a:bodyPr/>
          <a:lstStyle/>
          <a:p>
            <a:fld id="{A1DF2443-ADDD-4BB9-B0EB-780F809FE99E}" type="datetimeFigureOut">
              <a:rPr lang="en-GB" smtClean="0"/>
              <a:t>30/04/2025</a:t>
            </a:fld>
            <a:endParaRPr lang="en-GB"/>
          </a:p>
        </p:txBody>
      </p:sp>
      <p:sp>
        <p:nvSpPr>
          <p:cNvPr id="5" name="Footer Placeholder 4">
            <a:extLst>
              <a:ext uri="{FF2B5EF4-FFF2-40B4-BE49-F238E27FC236}">
                <a16:creationId xmlns:a16="http://schemas.microsoft.com/office/drawing/2014/main" id="{D25A0F98-CE82-5DC1-3327-31B0C381062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98DAEC8-7767-BD4B-1063-26AD1592BFEC}"/>
              </a:ext>
            </a:extLst>
          </p:cNvPr>
          <p:cNvSpPr>
            <a:spLocks noGrp="1"/>
          </p:cNvSpPr>
          <p:nvPr>
            <p:ph type="sldNum" sz="quarter" idx="12"/>
          </p:nvPr>
        </p:nvSpPr>
        <p:spPr/>
        <p:txBody>
          <a:bodyPr/>
          <a:lstStyle/>
          <a:p>
            <a:fld id="{B08C24F8-0866-4FBF-845D-12FEC9F42FC0}" type="slidenum">
              <a:rPr lang="en-GB" smtClean="0"/>
              <a:t>‹#›</a:t>
            </a:fld>
            <a:endParaRPr lang="en-GB"/>
          </a:p>
        </p:txBody>
      </p:sp>
    </p:spTree>
    <p:extLst>
      <p:ext uri="{BB962C8B-B14F-4D97-AF65-F5344CB8AC3E}">
        <p14:creationId xmlns:p14="http://schemas.microsoft.com/office/powerpoint/2010/main" val="7626995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78E1E-65F0-13A1-35C6-C50FB8200E6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33F3750-8BBB-2057-D193-209A1FC9F3E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04883A8-FD3E-ED9A-C56C-1F042DAC1771}"/>
              </a:ext>
            </a:extLst>
          </p:cNvPr>
          <p:cNvSpPr>
            <a:spLocks noGrp="1"/>
          </p:cNvSpPr>
          <p:nvPr>
            <p:ph type="dt" sz="half" idx="10"/>
          </p:nvPr>
        </p:nvSpPr>
        <p:spPr/>
        <p:txBody>
          <a:bodyPr/>
          <a:lstStyle/>
          <a:p>
            <a:fld id="{A1DF2443-ADDD-4BB9-B0EB-780F809FE99E}" type="datetimeFigureOut">
              <a:rPr lang="en-GB" smtClean="0"/>
              <a:t>30/04/2025</a:t>
            </a:fld>
            <a:endParaRPr lang="en-GB"/>
          </a:p>
        </p:txBody>
      </p:sp>
      <p:sp>
        <p:nvSpPr>
          <p:cNvPr id="5" name="Footer Placeholder 4">
            <a:extLst>
              <a:ext uri="{FF2B5EF4-FFF2-40B4-BE49-F238E27FC236}">
                <a16:creationId xmlns:a16="http://schemas.microsoft.com/office/drawing/2014/main" id="{3A0381F2-7902-DD25-B31E-B218B506E28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D13A1E0-B9C8-0B59-99E9-F50F7D2A9C21}"/>
              </a:ext>
            </a:extLst>
          </p:cNvPr>
          <p:cNvSpPr>
            <a:spLocks noGrp="1"/>
          </p:cNvSpPr>
          <p:nvPr>
            <p:ph type="sldNum" sz="quarter" idx="12"/>
          </p:nvPr>
        </p:nvSpPr>
        <p:spPr/>
        <p:txBody>
          <a:bodyPr/>
          <a:lstStyle/>
          <a:p>
            <a:fld id="{B08C24F8-0866-4FBF-845D-12FEC9F42FC0}" type="slidenum">
              <a:rPr lang="en-GB" smtClean="0"/>
              <a:t>‹#›</a:t>
            </a:fld>
            <a:endParaRPr lang="en-GB"/>
          </a:p>
        </p:txBody>
      </p:sp>
    </p:spTree>
    <p:extLst>
      <p:ext uri="{BB962C8B-B14F-4D97-AF65-F5344CB8AC3E}">
        <p14:creationId xmlns:p14="http://schemas.microsoft.com/office/powerpoint/2010/main" val="7895319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E8ACCC6-811D-39F1-2916-A0441521734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F2872B9-F93E-A548-461F-5EE539BC6E1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56BE3E8-3759-7011-1736-A08359B0D30E}"/>
              </a:ext>
            </a:extLst>
          </p:cNvPr>
          <p:cNvSpPr>
            <a:spLocks noGrp="1"/>
          </p:cNvSpPr>
          <p:nvPr>
            <p:ph type="dt" sz="half" idx="10"/>
          </p:nvPr>
        </p:nvSpPr>
        <p:spPr/>
        <p:txBody>
          <a:bodyPr/>
          <a:lstStyle/>
          <a:p>
            <a:fld id="{A1DF2443-ADDD-4BB9-B0EB-780F809FE99E}" type="datetimeFigureOut">
              <a:rPr lang="en-GB" smtClean="0"/>
              <a:t>30/04/2025</a:t>
            </a:fld>
            <a:endParaRPr lang="en-GB"/>
          </a:p>
        </p:txBody>
      </p:sp>
      <p:sp>
        <p:nvSpPr>
          <p:cNvPr id="5" name="Footer Placeholder 4">
            <a:extLst>
              <a:ext uri="{FF2B5EF4-FFF2-40B4-BE49-F238E27FC236}">
                <a16:creationId xmlns:a16="http://schemas.microsoft.com/office/drawing/2014/main" id="{B378F3C5-C7F2-A436-5183-7830953A552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E3FFEFA-AD14-A26C-8F15-5630192F7704}"/>
              </a:ext>
            </a:extLst>
          </p:cNvPr>
          <p:cNvSpPr>
            <a:spLocks noGrp="1"/>
          </p:cNvSpPr>
          <p:nvPr>
            <p:ph type="sldNum" sz="quarter" idx="12"/>
          </p:nvPr>
        </p:nvSpPr>
        <p:spPr/>
        <p:txBody>
          <a:bodyPr/>
          <a:lstStyle/>
          <a:p>
            <a:fld id="{B08C24F8-0866-4FBF-845D-12FEC9F42FC0}" type="slidenum">
              <a:rPr lang="en-GB" smtClean="0"/>
              <a:t>‹#›</a:t>
            </a:fld>
            <a:endParaRPr lang="en-GB"/>
          </a:p>
        </p:txBody>
      </p:sp>
    </p:spTree>
    <p:extLst>
      <p:ext uri="{BB962C8B-B14F-4D97-AF65-F5344CB8AC3E}">
        <p14:creationId xmlns:p14="http://schemas.microsoft.com/office/powerpoint/2010/main" val="3609768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876C8-736F-587D-3582-95A7A947F46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295B121-1BB2-77E2-70B6-2CAE8384554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D0D8537-67BC-4F13-6719-937154E6A6D8}"/>
              </a:ext>
            </a:extLst>
          </p:cNvPr>
          <p:cNvSpPr>
            <a:spLocks noGrp="1"/>
          </p:cNvSpPr>
          <p:nvPr>
            <p:ph type="dt" sz="half" idx="10"/>
          </p:nvPr>
        </p:nvSpPr>
        <p:spPr/>
        <p:txBody>
          <a:bodyPr/>
          <a:lstStyle/>
          <a:p>
            <a:fld id="{A1DF2443-ADDD-4BB9-B0EB-780F809FE99E}" type="datetimeFigureOut">
              <a:rPr lang="en-GB" smtClean="0"/>
              <a:t>30/04/2025</a:t>
            </a:fld>
            <a:endParaRPr lang="en-GB"/>
          </a:p>
        </p:txBody>
      </p:sp>
      <p:sp>
        <p:nvSpPr>
          <p:cNvPr id="5" name="Footer Placeholder 4">
            <a:extLst>
              <a:ext uri="{FF2B5EF4-FFF2-40B4-BE49-F238E27FC236}">
                <a16:creationId xmlns:a16="http://schemas.microsoft.com/office/drawing/2014/main" id="{FBB10BC0-9AA0-6761-B5D4-D5D39640D78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807B446-4963-BC92-28B6-CDACE67FE50E}"/>
              </a:ext>
            </a:extLst>
          </p:cNvPr>
          <p:cNvSpPr>
            <a:spLocks noGrp="1"/>
          </p:cNvSpPr>
          <p:nvPr>
            <p:ph type="sldNum" sz="quarter" idx="12"/>
          </p:nvPr>
        </p:nvSpPr>
        <p:spPr/>
        <p:txBody>
          <a:bodyPr/>
          <a:lstStyle/>
          <a:p>
            <a:fld id="{B08C24F8-0866-4FBF-845D-12FEC9F42FC0}" type="slidenum">
              <a:rPr lang="en-GB" smtClean="0"/>
              <a:t>‹#›</a:t>
            </a:fld>
            <a:endParaRPr lang="en-GB"/>
          </a:p>
        </p:txBody>
      </p:sp>
    </p:spTree>
    <p:extLst>
      <p:ext uri="{BB962C8B-B14F-4D97-AF65-F5344CB8AC3E}">
        <p14:creationId xmlns:p14="http://schemas.microsoft.com/office/powerpoint/2010/main" val="15963488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707AA8-67E0-5E4C-0EEB-0294868C002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45EE9BB-C6FF-28DC-5CD9-F2B002D7D66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53CE2E5-B6EC-610E-2A2C-7D6A2672B75C}"/>
              </a:ext>
            </a:extLst>
          </p:cNvPr>
          <p:cNvSpPr>
            <a:spLocks noGrp="1"/>
          </p:cNvSpPr>
          <p:nvPr>
            <p:ph type="dt" sz="half" idx="10"/>
          </p:nvPr>
        </p:nvSpPr>
        <p:spPr/>
        <p:txBody>
          <a:bodyPr/>
          <a:lstStyle/>
          <a:p>
            <a:fld id="{A1DF2443-ADDD-4BB9-B0EB-780F809FE99E}" type="datetimeFigureOut">
              <a:rPr lang="en-GB" smtClean="0"/>
              <a:t>30/04/2025</a:t>
            </a:fld>
            <a:endParaRPr lang="en-GB"/>
          </a:p>
        </p:txBody>
      </p:sp>
      <p:sp>
        <p:nvSpPr>
          <p:cNvPr id="5" name="Footer Placeholder 4">
            <a:extLst>
              <a:ext uri="{FF2B5EF4-FFF2-40B4-BE49-F238E27FC236}">
                <a16:creationId xmlns:a16="http://schemas.microsoft.com/office/drawing/2014/main" id="{CF4D312B-8542-B62E-7EB3-5E44639EF4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5D096BC-1D00-669F-7F82-6488D0DB5B97}"/>
              </a:ext>
            </a:extLst>
          </p:cNvPr>
          <p:cNvSpPr>
            <a:spLocks noGrp="1"/>
          </p:cNvSpPr>
          <p:nvPr>
            <p:ph type="sldNum" sz="quarter" idx="12"/>
          </p:nvPr>
        </p:nvSpPr>
        <p:spPr/>
        <p:txBody>
          <a:bodyPr/>
          <a:lstStyle/>
          <a:p>
            <a:fld id="{B08C24F8-0866-4FBF-845D-12FEC9F42FC0}" type="slidenum">
              <a:rPr lang="en-GB" smtClean="0"/>
              <a:t>‹#›</a:t>
            </a:fld>
            <a:endParaRPr lang="en-GB"/>
          </a:p>
        </p:txBody>
      </p:sp>
    </p:spTree>
    <p:extLst>
      <p:ext uri="{BB962C8B-B14F-4D97-AF65-F5344CB8AC3E}">
        <p14:creationId xmlns:p14="http://schemas.microsoft.com/office/powerpoint/2010/main" val="2230312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E58EA-1AD2-64AD-63DC-FB0249DC990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0A9E6AF-DA29-235D-2FC3-2A06EB01574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E3FFE1D-5FE3-E94F-5356-CCD3869BAC8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C93A3DE-0716-9604-E304-D00F2625E3C1}"/>
              </a:ext>
            </a:extLst>
          </p:cNvPr>
          <p:cNvSpPr>
            <a:spLocks noGrp="1"/>
          </p:cNvSpPr>
          <p:nvPr>
            <p:ph type="dt" sz="half" idx="10"/>
          </p:nvPr>
        </p:nvSpPr>
        <p:spPr/>
        <p:txBody>
          <a:bodyPr/>
          <a:lstStyle/>
          <a:p>
            <a:fld id="{A1DF2443-ADDD-4BB9-B0EB-780F809FE99E}" type="datetimeFigureOut">
              <a:rPr lang="en-GB" smtClean="0"/>
              <a:t>30/04/2025</a:t>
            </a:fld>
            <a:endParaRPr lang="en-GB"/>
          </a:p>
        </p:txBody>
      </p:sp>
      <p:sp>
        <p:nvSpPr>
          <p:cNvPr id="6" name="Footer Placeholder 5">
            <a:extLst>
              <a:ext uri="{FF2B5EF4-FFF2-40B4-BE49-F238E27FC236}">
                <a16:creationId xmlns:a16="http://schemas.microsoft.com/office/drawing/2014/main" id="{9B263963-14E8-6100-178D-8B6D8AE002E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7521BC1-F89A-F4D2-FE07-45025F317291}"/>
              </a:ext>
            </a:extLst>
          </p:cNvPr>
          <p:cNvSpPr>
            <a:spLocks noGrp="1"/>
          </p:cNvSpPr>
          <p:nvPr>
            <p:ph type="sldNum" sz="quarter" idx="12"/>
          </p:nvPr>
        </p:nvSpPr>
        <p:spPr/>
        <p:txBody>
          <a:bodyPr/>
          <a:lstStyle/>
          <a:p>
            <a:fld id="{B08C24F8-0866-4FBF-845D-12FEC9F42FC0}" type="slidenum">
              <a:rPr lang="en-GB" smtClean="0"/>
              <a:t>‹#›</a:t>
            </a:fld>
            <a:endParaRPr lang="en-GB"/>
          </a:p>
        </p:txBody>
      </p:sp>
    </p:spTree>
    <p:extLst>
      <p:ext uri="{BB962C8B-B14F-4D97-AF65-F5344CB8AC3E}">
        <p14:creationId xmlns:p14="http://schemas.microsoft.com/office/powerpoint/2010/main" val="4249567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161A8-0548-0653-AC04-F52F69347A2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EBBB2A9-41D5-BC4F-B329-C737B2C1BB7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3041A6C-2D46-FC15-3F21-E22404C21E5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CD0B228-F5DD-9848-56E1-BAC1D063903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55D4A61-A2F7-881C-6A54-0D1C26C2693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94742A1-BB94-0A22-F997-7573BF80685C}"/>
              </a:ext>
            </a:extLst>
          </p:cNvPr>
          <p:cNvSpPr>
            <a:spLocks noGrp="1"/>
          </p:cNvSpPr>
          <p:nvPr>
            <p:ph type="dt" sz="half" idx="10"/>
          </p:nvPr>
        </p:nvSpPr>
        <p:spPr/>
        <p:txBody>
          <a:bodyPr/>
          <a:lstStyle/>
          <a:p>
            <a:fld id="{A1DF2443-ADDD-4BB9-B0EB-780F809FE99E}" type="datetimeFigureOut">
              <a:rPr lang="en-GB" smtClean="0"/>
              <a:t>30/04/2025</a:t>
            </a:fld>
            <a:endParaRPr lang="en-GB"/>
          </a:p>
        </p:txBody>
      </p:sp>
      <p:sp>
        <p:nvSpPr>
          <p:cNvPr id="8" name="Footer Placeholder 7">
            <a:extLst>
              <a:ext uri="{FF2B5EF4-FFF2-40B4-BE49-F238E27FC236}">
                <a16:creationId xmlns:a16="http://schemas.microsoft.com/office/drawing/2014/main" id="{1B8D15C5-9457-021A-3457-D2E48974730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A159E66-2E70-7834-7DC4-708B610C95C2}"/>
              </a:ext>
            </a:extLst>
          </p:cNvPr>
          <p:cNvSpPr>
            <a:spLocks noGrp="1"/>
          </p:cNvSpPr>
          <p:nvPr>
            <p:ph type="sldNum" sz="quarter" idx="12"/>
          </p:nvPr>
        </p:nvSpPr>
        <p:spPr/>
        <p:txBody>
          <a:bodyPr/>
          <a:lstStyle/>
          <a:p>
            <a:fld id="{B08C24F8-0866-4FBF-845D-12FEC9F42FC0}" type="slidenum">
              <a:rPr lang="en-GB" smtClean="0"/>
              <a:t>‹#›</a:t>
            </a:fld>
            <a:endParaRPr lang="en-GB"/>
          </a:p>
        </p:txBody>
      </p:sp>
    </p:spTree>
    <p:extLst>
      <p:ext uri="{BB962C8B-B14F-4D97-AF65-F5344CB8AC3E}">
        <p14:creationId xmlns:p14="http://schemas.microsoft.com/office/powerpoint/2010/main" val="21238036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A6131-F617-40B4-EE7E-69AE839A3CE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E9A0F08-A1D5-3FD7-2F4E-AA5A123E66D7}"/>
              </a:ext>
            </a:extLst>
          </p:cNvPr>
          <p:cNvSpPr>
            <a:spLocks noGrp="1"/>
          </p:cNvSpPr>
          <p:nvPr>
            <p:ph type="dt" sz="half" idx="10"/>
          </p:nvPr>
        </p:nvSpPr>
        <p:spPr/>
        <p:txBody>
          <a:bodyPr/>
          <a:lstStyle/>
          <a:p>
            <a:fld id="{A1DF2443-ADDD-4BB9-B0EB-780F809FE99E}" type="datetimeFigureOut">
              <a:rPr lang="en-GB" smtClean="0"/>
              <a:t>30/04/2025</a:t>
            </a:fld>
            <a:endParaRPr lang="en-GB"/>
          </a:p>
        </p:txBody>
      </p:sp>
      <p:sp>
        <p:nvSpPr>
          <p:cNvPr id="4" name="Footer Placeholder 3">
            <a:extLst>
              <a:ext uri="{FF2B5EF4-FFF2-40B4-BE49-F238E27FC236}">
                <a16:creationId xmlns:a16="http://schemas.microsoft.com/office/drawing/2014/main" id="{14B54DB9-D749-ADDA-7C98-6C42A696FB4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3E4ED1D-8DCC-F878-2C9E-7D003E0A03B4}"/>
              </a:ext>
            </a:extLst>
          </p:cNvPr>
          <p:cNvSpPr>
            <a:spLocks noGrp="1"/>
          </p:cNvSpPr>
          <p:nvPr>
            <p:ph type="sldNum" sz="quarter" idx="12"/>
          </p:nvPr>
        </p:nvSpPr>
        <p:spPr/>
        <p:txBody>
          <a:bodyPr/>
          <a:lstStyle/>
          <a:p>
            <a:fld id="{B08C24F8-0866-4FBF-845D-12FEC9F42FC0}" type="slidenum">
              <a:rPr lang="en-GB" smtClean="0"/>
              <a:t>‹#›</a:t>
            </a:fld>
            <a:endParaRPr lang="en-GB"/>
          </a:p>
        </p:txBody>
      </p:sp>
    </p:spTree>
    <p:extLst>
      <p:ext uri="{BB962C8B-B14F-4D97-AF65-F5344CB8AC3E}">
        <p14:creationId xmlns:p14="http://schemas.microsoft.com/office/powerpoint/2010/main" val="3095996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CC36636-5908-30F3-838B-3392D8FD11F0}"/>
              </a:ext>
            </a:extLst>
          </p:cNvPr>
          <p:cNvSpPr>
            <a:spLocks noGrp="1"/>
          </p:cNvSpPr>
          <p:nvPr>
            <p:ph type="dt" sz="half" idx="10"/>
          </p:nvPr>
        </p:nvSpPr>
        <p:spPr/>
        <p:txBody>
          <a:bodyPr/>
          <a:lstStyle/>
          <a:p>
            <a:fld id="{A1DF2443-ADDD-4BB9-B0EB-780F809FE99E}" type="datetimeFigureOut">
              <a:rPr lang="en-GB" smtClean="0"/>
              <a:t>30/04/2025</a:t>
            </a:fld>
            <a:endParaRPr lang="en-GB"/>
          </a:p>
        </p:txBody>
      </p:sp>
      <p:sp>
        <p:nvSpPr>
          <p:cNvPr id="3" name="Footer Placeholder 2">
            <a:extLst>
              <a:ext uri="{FF2B5EF4-FFF2-40B4-BE49-F238E27FC236}">
                <a16:creationId xmlns:a16="http://schemas.microsoft.com/office/drawing/2014/main" id="{F39A18AC-6D9B-DF67-AB1B-DECFAB2EFF2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6736FD2-FB2B-9BF1-2F67-C74591775701}"/>
              </a:ext>
            </a:extLst>
          </p:cNvPr>
          <p:cNvSpPr>
            <a:spLocks noGrp="1"/>
          </p:cNvSpPr>
          <p:nvPr>
            <p:ph type="sldNum" sz="quarter" idx="12"/>
          </p:nvPr>
        </p:nvSpPr>
        <p:spPr/>
        <p:txBody>
          <a:bodyPr/>
          <a:lstStyle/>
          <a:p>
            <a:fld id="{B08C24F8-0866-4FBF-845D-12FEC9F42FC0}" type="slidenum">
              <a:rPr lang="en-GB" smtClean="0"/>
              <a:t>‹#›</a:t>
            </a:fld>
            <a:endParaRPr lang="en-GB"/>
          </a:p>
        </p:txBody>
      </p:sp>
    </p:spTree>
    <p:extLst>
      <p:ext uri="{BB962C8B-B14F-4D97-AF65-F5344CB8AC3E}">
        <p14:creationId xmlns:p14="http://schemas.microsoft.com/office/powerpoint/2010/main" val="3993439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1A78C-F11B-13C3-AFCF-CB935BD098F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10F7221-BAE6-6AA6-D7DB-A6473D1CD3A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B54F3FE-D708-C920-DB40-72629BD552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7E1871-FABA-0B54-2426-D25C551AB25F}"/>
              </a:ext>
            </a:extLst>
          </p:cNvPr>
          <p:cNvSpPr>
            <a:spLocks noGrp="1"/>
          </p:cNvSpPr>
          <p:nvPr>
            <p:ph type="dt" sz="half" idx="10"/>
          </p:nvPr>
        </p:nvSpPr>
        <p:spPr/>
        <p:txBody>
          <a:bodyPr/>
          <a:lstStyle/>
          <a:p>
            <a:fld id="{A1DF2443-ADDD-4BB9-B0EB-780F809FE99E}" type="datetimeFigureOut">
              <a:rPr lang="en-GB" smtClean="0"/>
              <a:t>30/04/2025</a:t>
            </a:fld>
            <a:endParaRPr lang="en-GB"/>
          </a:p>
        </p:txBody>
      </p:sp>
      <p:sp>
        <p:nvSpPr>
          <p:cNvPr id="6" name="Footer Placeholder 5">
            <a:extLst>
              <a:ext uri="{FF2B5EF4-FFF2-40B4-BE49-F238E27FC236}">
                <a16:creationId xmlns:a16="http://schemas.microsoft.com/office/drawing/2014/main" id="{624F5FEF-DCF7-C87B-ED01-EA8BAD32986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BA6D6A7-364A-3FC4-A54D-44A56478A458}"/>
              </a:ext>
            </a:extLst>
          </p:cNvPr>
          <p:cNvSpPr>
            <a:spLocks noGrp="1"/>
          </p:cNvSpPr>
          <p:nvPr>
            <p:ph type="sldNum" sz="quarter" idx="12"/>
          </p:nvPr>
        </p:nvSpPr>
        <p:spPr/>
        <p:txBody>
          <a:bodyPr/>
          <a:lstStyle/>
          <a:p>
            <a:fld id="{B08C24F8-0866-4FBF-845D-12FEC9F42FC0}" type="slidenum">
              <a:rPr lang="en-GB" smtClean="0"/>
              <a:t>‹#›</a:t>
            </a:fld>
            <a:endParaRPr lang="en-GB"/>
          </a:p>
        </p:txBody>
      </p:sp>
    </p:spTree>
    <p:extLst>
      <p:ext uri="{BB962C8B-B14F-4D97-AF65-F5344CB8AC3E}">
        <p14:creationId xmlns:p14="http://schemas.microsoft.com/office/powerpoint/2010/main" val="1471886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F47EB-D18E-4EF4-F607-7E8226A54D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547B820-6F14-51B0-CE88-6FC1189AA6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D7BD7DD-94F0-0BFF-7144-20727325E1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9D5568E-BC44-FE6F-6892-BD156394C511}"/>
              </a:ext>
            </a:extLst>
          </p:cNvPr>
          <p:cNvSpPr>
            <a:spLocks noGrp="1"/>
          </p:cNvSpPr>
          <p:nvPr>
            <p:ph type="dt" sz="half" idx="10"/>
          </p:nvPr>
        </p:nvSpPr>
        <p:spPr/>
        <p:txBody>
          <a:bodyPr/>
          <a:lstStyle/>
          <a:p>
            <a:fld id="{A1DF2443-ADDD-4BB9-B0EB-780F809FE99E}" type="datetimeFigureOut">
              <a:rPr lang="en-GB" smtClean="0"/>
              <a:t>30/04/2025</a:t>
            </a:fld>
            <a:endParaRPr lang="en-GB"/>
          </a:p>
        </p:txBody>
      </p:sp>
      <p:sp>
        <p:nvSpPr>
          <p:cNvPr id="6" name="Footer Placeholder 5">
            <a:extLst>
              <a:ext uri="{FF2B5EF4-FFF2-40B4-BE49-F238E27FC236}">
                <a16:creationId xmlns:a16="http://schemas.microsoft.com/office/drawing/2014/main" id="{255FB502-6738-CDC7-DF47-B99502A3275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79A07DC-D76E-8515-3057-FC263C6A057C}"/>
              </a:ext>
            </a:extLst>
          </p:cNvPr>
          <p:cNvSpPr>
            <a:spLocks noGrp="1"/>
          </p:cNvSpPr>
          <p:nvPr>
            <p:ph type="sldNum" sz="quarter" idx="12"/>
          </p:nvPr>
        </p:nvSpPr>
        <p:spPr/>
        <p:txBody>
          <a:bodyPr/>
          <a:lstStyle/>
          <a:p>
            <a:fld id="{B08C24F8-0866-4FBF-845D-12FEC9F42FC0}" type="slidenum">
              <a:rPr lang="en-GB" smtClean="0"/>
              <a:t>‹#›</a:t>
            </a:fld>
            <a:endParaRPr lang="en-GB"/>
          </a:p>
        </p:txBody>
      </p:sp>
    </p:spTree>
    <p:extLst>
      <p:ext uri="{BB962C8B-B14F-4D97-AF65-F5344CB8AC3E}">
        <p14:creationId xmlns:p14="http://schemas.microsoft.com/office/powerpoint/2010/main" val="26165221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BA0EB2B-B0C6-EED7-38E9-0705C87FF62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38ADFEC-7829-0929-0315-A3966C89B7B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FACC8F2-BBD2-E0DE-BC69-C46132661E3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1DF2443-ADDD-4BB9-B0EB-780F809FE99E}" type="datetimeFigureOut">
              <a:rPr lang="en-GB" smtClean="0"/>
              <a:t>30/04/2025</a:t>
            </a:fld>
            <a:endParaRPr lang="en-GB"/>
          </a:p>
        </p:txBody>
      </p:sp>
      <p:sp>
        <p:nvSpPr>
          <p:cNvPr id="5" name="Footer Placeholder 4">
            <a:extLst>
              <a:ext uri="{FF2B5EF4-FFF2-40B4-BE49-F238E27FC236}">
                <a16:creationId xmlns:a16="http://schemas.microsoft.com/office/drawing/2014/main" id="{F3B951D2-4E2D-DB27-4C62-7F7478BCEF0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CE534CDC-0917-9703-4C92-97037AF6565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08C24F8-0866-4FBF-845D-12FEC9F42FC0}" type="slidenum">
              <a:rPr lang="en-GB" smtClean="0"/>
              <a:t>‹#›</a:t>
            </a:fld>
            <a:endParaRPr lang="en-GB"/>
          </a:p>
        </p:txBody>
      </p:sp>
    </p:spTree>
    <p:extLst>
      <p:ext uri="{BB962C8B-B14F-4D97-AF65-F5344CB8AC3E}">
        <p14:creationId xmlns:p14="http://schemas.microsoft.com/office/powerpoint/2010/main" val="42908898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3.jpeg"/><Relationship Id="rId7" Type="http://schemas.openxmlformats.org/officeDocument/2006/relationships/customXml" Target="../ink/ink5.xml"/><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customXml" Target="../ink/ink4.xml"/><Relationship Id="rId10" Type="http://schemas.openxmlformats.org/officeDocument/2006/relationships/image" Target="../media/image2.png"/><Relationship Id="rId4" Type="http://schemas.openxmlformats.org/officeDocument/2006/relationships/image" Target="../media/image14.jpeg"/><Relationship Id="rId9" Type="http://schemas.openxmlformats.org/officeDocument/2006/relationships/customXml" Target="../ink/ink6.xml"/></Relationships>
</file>

<file path=ppt/slides/_rels/slide11.xml.rels><?xml version="1.0" encoding="UTF-8" standalone="yes"?>
<Relationships xmlns="http://schemas.openxmlformats.org/package/2006/relationships"><Relationship Id="rId8" Type="http://schemas.openxmlformats.org/officeDocument/2006/relationships/customXml" Target="../ink/ink8.xml"/><Relationship Id="rId13" Type="http://schemas.openxmlformats.org/officeDocument/2006/relationships/image" Target="../media/image21.png"/><Relationship Id="rId18" Type="http://schemas.openxmlformats.org/officeDocument/2006/relationships/customXml" Target="../ink/ink15.xml"/><Relationship Id="rId3" Type="http://schemas.openxmlformats.org/officeDocument/2006/relationships/slideLayout" Target="../slideLayouts/slideLayout7.xml"/><Relationship Id="rId21" Type="http://schemas.openxmlformats.org/officeDocument/2006/relationships/image" Target="../media/image24.png"/><Relationship Id="rId7" Type="http://schemas.openxmlformats.org/officeDocument/2006/relationships/image" Target="../media/image2.png"/><Relationship Id="rId12" Type="http://schemas.openxmlformats.org/officeDocument/2006/relationships/customXml" Target="../ink/ink11.xml"/><Relationship Id="rId17" Type="http://schemas.openxmlformats.org/officeDocument/2006/relationships/image" Target="../media/image22.png"/><Relationship Id="rId2" Type="http://schemas.openxmlformats.org/officeDocument/2006/relationships/video" Target="../media/media1.mov"/><Relationship Id="rId16" Type="http://schemas.openxmlformats.org/officeDocument/2006/relationships/customXml" Target="../ink/ink14.xml"/><Relationship Id="rId20" Type="http://schemas.openxmlformats.org/officeDocument/2006/relationships/customXml" Target="../ink/ink16.xml"/><Relationship Id="rId1" Type="http://schemas.microsoft.com/office/2007/relationships/media" Target="../media/media1.mov"/><Relationship Id="rId6" Type="http://schemas.openxmlformats.org/officeDocument/2006/relationships/customXml" Target="../ink/ink7.xml"/><Relationship Id="rId11" Type="http://schemas.openxmlformats.org/officeDocument/2006/relationships/customXml" Target="../ink/ink10.xml"/><Relationship Id="rId24" Type="http://schemas.openxmlformats.org/officeDocument/2006/relationships/customXml" Target="../ink/ink18.xml"/><Relationship Id="rId5" Type="http://schemas.openxmlformats.org/officeDocument/2006/relationships/image" Target="../media/image16.jpeg"/><Relationship Id="rId15" Type="http://schemas.openxmlformats.org/officeDocument/2006/relationships/customXml" Target="../ink/ink13.xml"/><Relationship Id="rId23" Type="http://schemas.openxmlformats.org/officeDocument/2006/relationships/image" Target="../media/image25.png"/><Relationship Id="rId10" Type="http://schemas.openxmlformats.org/officeDocument/2006/relationships/image" Target="../media/image20.png"/><Relationship Id="rId19" Type="http://schemas.openxmlformats.org/officeDocument/2006/relationships/image" Target="../media/image23.png"/><Relationship Id="rId4" Type="http://schemas.openxmlformats.org/officeDocument/2006/relationships/image" Target="../media/image15.png"/><Relationship Id="rId9" Type="http://schemas.openxmlformats.org/officeDocument/2006/relationships/customXml" Target="../ink/ink9.xml"/><Relationship Id="rId14" Type="http://schemas.openxmlformats.org/officeDocument/2006/relationships/customXml" Target="../ink/ink12.xml"/><Relationship Id="rId22" Type="http://schemas.openxmlformats.org/officeDocument/2006/relationships/customXml" Target="../ink/ink17.xml"/></Relationships>
</file>

<file path=ppt/slides/_rels/slide12.xml.rels><?xml version="1.0" encoding="UTF-8" standalone="yes"?>
<Relationships xmlns="http://schemas.openxmlformats.org/package/2006/relationships"><Relationship Id="rId8" Type="http://schemas.openxmlformats.org/officeDocument/2006/relationships/customXml" Target="../ink/ink20.xml"/><Relationship Id="rId13" Type="http://schemas.openxmlformats.org/officeDocument/2006/relationships/customXml" Target="../ink/ink24.xml"/><Relationship Id="rId3" Type="http://schemas.openxmlformats.org/officeDocument/2006/relationships/slideLayout" Target="../slideLayouts/slideLayout7.xml"/><Relationship Id="rId7" Type="http://schemas.openxmlformats.org/officeDocument/2006/relationships/image" Target="../media/image28.png"/><Relationship Id="rId12" Type="http://schemas.openxmlformats.org/officeDocument/2006/relationships/customXml" Target="../ink/ink23.xml"/><Relationship Id="rId2" Type="http://schemas.openxmlformats.org/officeDocument/2006/relationships/video" Target="../media/media2.mov"/><Relationship Id="rId16" Type="http://schemas.openxmlformats.org/officeDocument/2006/relationships/image" Target="../media/image30.png"/><Relationship Id="rId1" Type="http://schemas.microsoft.com/office/2007/relationships/media" Target="../media/media2.mov"/><Relationship Id="rId6" Type="http://schemas.openxmlformats.org/officeDocument/2006/relationships/customXml" Target="../ink/ink19.xml"/><Relationship Id="rId11" Type="http://schemas.openxmlformats.org/officeDocument/2006/relationships/customXml" Target="../ink/ink22.xml"/><Relationship Id="rId5" Type="http://schemas.openxmlformats.org/officeDocument/2006/relationships/image" Target="../media/image19.jpeg"/><Relationship Id="rId15" Type="http://schemas.openxmlformats.org/officeDocument/2006/relationships/customXml" Target="../ink/ink25.xml"/><Relationship Id="rId10" Type="http://schemas.openxmlformats.org/officeDocument/2006/relationships/customXml" Target="../ink/ink21.xml"/><Relationship Id="rId4" Type="http://schemas.openxmlformats.org/officeDocument/2006/relationships/image" Target="../media/image18.png"/><Relationship Id="rId9" Type="http://schemas.openxmlformats.org/officeDocument/2006/relationships/image" Target="../media/image2.png"/><Relationship Id="rId14" Type="http://schemas.openxmlformats.org/officeDocument/2006/relationships/image" Target="../media/image2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hyperlink" Target="https://youtu.be/2-oiMsUIZX8"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ustomXml" Target="../ink/ink1.xml"/><Relationship Id="rId1" Type="http://schemas.openxmlformats.org/officeDocument/2006/relationships/slideLayout" Target="../slideLayouts/slideLayout1.xml"/><Relationship Id="rId5" Type="http://schemas.openxmlformats.org/officeDocument/2006/relationships/customXml" Target="../ink/ink3.xml"/><Relationship Id="rId4" Type="http://schemas.openxmlformats.org/officeDocument/2006/relationships/customXml" Target="../ink/ink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80657-9E3C-DECC-815A-E1D5912E7211}"/>
              </a:ext>
            </a:extLst>
          </p:cNvPr>
          <p:cNvSpPr>
            <a:spLocks noGrp="1"/>
          </p:cNvSpPr>
          <p:nvPr>
            <p:ph type="ctrTitle"/>
          </p:nvPr>
        </p:nvSpPr>
        <p:spPr>
          <a:xfrm>
            <a:off x="884903" y="2222090"/>
            <a:ext cx="10451691" cy="3868184"/>
          </a:xfrm>
        </p:spPr>
        <p:txBody>
          <a:bodyPr>
            <a:noAutofit/>
          </a:bodyPr>
          <a:lstStyle/>
          <a:p>
            <a:br>
              <a:rPr lang="en-US" sz="4000" dirty="0"/>
            </a:br>
            <a:br>
              <a:rPr lang="en-US" sz="4000" dirty="0"/>
            </a:br>
            <a:br>
              <a:rPr lang="en-US" sz="4000" dirty="0">
                <a:solidFill>
                  <a:srgbClr val="00B050"/>
                </a:solidFill>
              </a:rPr>
            </a:br>
            <a:br>
              <a:rPr lang="en-US" sz="4000" dirty="0">
                <a:solidFill>
                  <a:srgbClr val="00B050"/>
                </a:solidFill>
              </a:rPr>
            </a:br>
            <a:r>
              <a:rPr lang="en-US" sz="4000" dirty="0">
                <a:solidFill>
                  <a:srgbClr val="00B050"/>
                </a:solidFill>
                <a:latin typeface="Arial"/>
                <a:cs typeface="Arial"/>
              </a:rPr>
              <a:t>Karen Hodgson  </a:t>
            </a:r>
            <a:br>
              <a:rPr lang="en-US" sz="4000" dirty="0">
                <a:latin typeface="Arial"/>
              </a:rPr>
            </a:br>
            <a:r>
              <a:rPr lang="en-US" sz="4000" dirty="0">
                <a:solidFill>
                  <a:srgbClr val="00B050"/>
                </a:solidFill>
                <a:latin typeface="Arial"/>
                <a:cs typeface="Arial"/>
              </a:rPr>
              <a:t>HLTA &amp; Careers Leader at Bleasdale School</a:t>
            </a:r>
            <a:br>
              <a:rPr lang="en-US" sz="4000" dirty="0">
                <a:latin typeface="Arial"/>
              </a:rPr>
            </a:br>
            <a:br>
              <a:rPr lang="en-US" sz="4000" dirty="0">
                <a:latin typeface="Arial"/>
              </a:rPr>
            </a:br>
            <a:r>
              <a:rPr lang="en-US" sz="4000" dirty="0">
                <a:latin typeface="Arial"/>
                <a:cs typeface="Arial"/>
              </a:rPr>
              <a:t>Bleasdale School is a generic special school catering for children and young adults with PMLD, SLD and or ASC.</a:t>
            </a:r>
            <a:br>
              <a:rPr lang="en-US" sz="4000" dirty="0">
                <a:latin typeface="Arial"/>
              </a:rPr>
            </a:br>
            <a:endParaRPr lang="en-GB" sz="4000" dirty="0"/>
          </a:p>
        </p:txBody>
      </p:sp>
      <p:pic>
        <p:nvPicPr>
          <p:cNvPr id="3" name="Picture 2" descr="C:\Users\k.hodgson\AppData\Local\Microsoft\Windows\INetCache\Content.MSO\B89F4B1E.tmp">
            <a:extLst>
              <a:ext uri="{FF2B5EF4-FFF2-40B4-BE49-F238E27FC236}">
                <a16:creationId xmlns:a16="http://schemas.microsoft.com/office/drawing/2014/main" id="{66D8F865-57A3-EFB3-3702-70961FB4B45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44180" y="514811"/>
            <a:ext cx="3333136" cy="1536040"/>
          </a:xfrm>
          <a:prstGeom prst="rect">
            <a:avLst/>
          </a:prstGeom>
          <a:noFill/>
          <a:ln>
            <a:noFill/>
          </a:ln>
        </p:spPr>
      </p:pic>
    </p:spTree>
    <p:extLst>
      <p:ext uri="{BB962C8B-B14F-4D97-AF65-F5344CB8AC3E}">
        <p14:creationId xmlns:p14="http://schemas.microsoft.com/office/powerpoint/2010/main" val="26610998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4" name="Picture 3" descr="A child sitting in a chair with a green bottle over her head&#10;&#10;AI-generated content may be incorrect.">
            <a:extLst>
              <a:ext uri="{FF2B5EF4-FFF2-40B4-BE49-F238E27FC236}">
                <a16:creationId xmlns:a16="http://schemas.microsoft.com/office/drawing/2014/main" id="{0F9BD9CF-0CE8-9564-4C5A-25E9B74961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151" y="200967"/>
            <a:ext cx="3158646" cy="3492930"/>
          </a:xfrm>
          <a:prstGeom prst="rect">
            <a:avLst/>
          </a:prstGeom>
          <a:ln w="28575">
            <a:solidFill>
              <a:schemeClr val="tx1"/>
            </a:solidFill>
          </a:ln>
        </p:spPr>
      </p:pic>
      <p:pic>
        <p:nvPicPr>
          <p:cNvPr id="8" name="Picture 7" descr="A screenshot of a cell phone&#10;&#10;AI-generated content may be incorrect.">
            <a:extLst>
              <a:ext uri="{FF2B5EF4-FFF2-40B4-BE49-F238E27FC236}">
                <a16:creationId xmlns:a16="http://schemas.microsoft.com/office/drawing/2014/main" id="{834E7658-CA90-7238-A4EC-83C16DB27B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7947" y="32293"/>
            <a:ext cx="5369495" cy="6705125"/>
          </a:xfrm>
          <a:prstGeom prst="rect">
            <a:avLst/>
          </a:prstGeom>
        </p:spPr>
      </p:pic>
      <p:pic>
        <p:nvPicPr>
          <p:cNvPr id="9" name="Picture 8" descr="A child holding a hose&#10;&#10;AI-generated content may be incorrect.">
            <a:extLst>
              <a:ext uri="{FF2B5EF4-FFF2-40B4-BE49-F238E27FC236}">
                <a16:creationId xmlns:a16="http://schemas.microsoft.com/office/drawing/2014/main" id="{2B3B28C8-4603-D346-73DE-C74FB4B2A8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2176" y="3346157"/>
            <a:ext cx="2982392" cy="3308418"/>
          </a:xfrm>
          <a:prstGeom prst="rect">
            <a:avLst/>
          </a:prstGeom>
          <a:ln w="28575">
            <a:solidFill>
              <a:schemeClr val="tx1"/>
            </a:solidFill>
          </a:ln>
        </p:spPr>
      </p:pic>
      <mc:AlternateContent xmlns:mc="http://schemas.openxmlformats.org/markup-compatibility/2006" xmlns:p14="http://schemas.microsoft.com/office/powerpoint/2010/main">
        <mc:Choice Requires="p14">
          <p:contentPart p14:bwMode="auto" r:id="rId5">
            <p14:nvContentPartPr>
              <p14:cNvPr id="3" name="Ink 2">
                <a:extLst>
                  <a:ext uri="{FF2B5EF4-FFF2-40B4-BE49-F238E27FC236}">
                    <a16:creationId xmlns:a16="http://schemas.microsoft.com/office/drawing/2014/main" id="{69430C59-F905-33C9-8B49-32F1C6A8BFD2}"/>
                  </a:ext>
                </a:extLst>
              </p14:cNvPr>
              <p14:cNvContentPartPr/>
              <p14:nvPr/>
            </p14:nvContentPartPr>
            <p14:xfrm>
              <a:off x="7718562" y="2505749"/>
              <a:ext cx="1069252" cy="133358"/>
            </p14:xfrm>
          </p:contentPart>
        </mc:Choice>
        <mc:Fallback xmlns="">
          <p:pic>
            <p:nvPicPr>
              <p:cNvPr id="3" name="Ink 2">
                <a:extLst>
                  <a:ext uri="{FF2B5EF4-FFF2-40B4-BE49-F238E27FC236}">
                    <a16:creationId xmlns:a16="http://schemas.microsoft.com/office/drawing/2014/main" id="{69430C59-F905-33C9-8B49-32F1C6A8BFD2}"/>
                  </a:ext>
                </a:extLst>
              </p:cNvPr>
              <p:cNvPicPr/>
              <p:nvPr/>
            </p:nvPicPr>
            <p:blipFill>
              <a:blip r:embed="rId6"/>
              <a:stretch>
                <a:fillRect/>
              </a:stretch>
            </p:blipFill>
            <p:spPr>
              <a:xfrm>
                <a:off x="7712442" y="2499638"/>
                <a:ext cx="1081493" cy="145579"/>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 name="Ink 4">
                <a:extLst>
                  <a:ext uri="{FF2B5EF4-FFF2-40B4-BE49-F238E27FC236}">
                    <a16:creationId xmlns:a16="http://schemas.microsoft.com/office/drawing/2014/main" id="{6FE9BFD1-B350-7581-9A04-C22AEFA4F97C}"/>
                  </a:ext>
                </a:extLst>
              </p14:cNvPr>
              <p14:cNvContentPartPr/>
              <p14:nvPr/>
            </p14:nvContentPartPr>
            <p14:xfrm>
              <a:off x="7549568" y="2389548"/>
              <a:ext cx="1038600" cy="253440"/>
            </p14:xfrm>
          </p:contentPart>
        </mc:Choice>
        <mc:Fallback xmlns="">
          <p:pic>
            <p:nvPicPr>
              <p:cNvPr id="5" name="Ink 4">
                <a:extLst>
                  <a:ext uri="{FF2B5EF4-FFF2-40B4-BE49-F238E27FC236}">
                    <a16:creationId xmlns:a16="http://schemas.microsoft.com/office/drawing/2014/main" id="{6FE9BFD1-B350-7581-9A04-C22AEFA4F97C}"/>
                  </a:ext>
                </a:extLst>
              </p:cNvPr>
              <p:cNvPicPr/>
              <p:nvPr/>
            </p:nvPicPr>
            <p:blipFill>
              <a:blip r:embed="rId8"/>
              <a:stretch>
                <a:fillRect/>
              </a:stretch>
            </p:blipFill>
            <p:spPr>
              <a:xfrm>
                <a:off x="7543448" y="2383428"/>
                <a:ext cx="1050840" cy="26568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6" name="Ink 5">
                <a:extLst>
                  <a:ext uri="{FF2B5EF4-FFF2-40B4-BE49-F238E27FC236}">
                    <a16:creationId xmlns:a16="http://schemas.microsoft.com/office/drawing/2014/main" id="{AF4F62FC-EE46-8BA1-734A-E8FA520A724D}"/>
                  </a:ext>
                </a:extLst>
              </p14:cNvPr>
              <p14:cNvContentPartPr/>
              <p14:nvPr/>
            </p14:nvContentPartPr>
            <p14:xfrm>
              <a:off x="9979928" y="3116748"/>
              <a:ext cx="360" cy="360"/>
            </p14:xfrm>
          </p:contentPart>
        </mc:Choice>
        <mc:Fallback xmlns="">
          <p:pic>
            <p:nvPicPr>
              <p:cNvPr id="6" name="Ink 5">
                <a:extLst>
                  <a:ext uri="{FF2B5EF4-FFF2-40B4-BE49-F238E27FC236}">
                    <a16:creationId xmlns:a16="http://schemas.microsoft.com/office/drawing/2014/main" id="{AF4F62FC-EE46-8BA1-734A-E8FA520A724D}"/>
                  </a:ext>
                </a:extLst>
              </p:cNvPr>
              <p:cNvPicPr/>
              <p:nvPr/>
            </p:nvPicPr>
            <p:blipFill>
              <a:blip r:embed="rId10"/>
              <a:stretch>
                <a:fillRect/>
              </a:stretch>
            </p:blipFill>
            <p:spPr>
              <a:xfrm>
                <a:off x="9973808" y="3110628"/>
                <a:ext cx="12600" cy="12600"/>
              </a:xfrm>
              <a:prstGeom prst="rect">
                <a:avLst/>
              </a:prstGeom>
            </p:spPr>
          </p:pic>
        </mc:Fallback>
      </mc:AlternateContent>
    </p:spTree>
    <p:extLst>
      <p:ext uri="{BB962C8B-B14F-4D97-AF65-F5344CB8AC3E}">
        <p14:creationId xmlns:p14="http://schemas.microsoft.com/office/powerpoint/2010/main" val="9531355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6" name="ACD4404B">
            <a:hlinkClick r:id="" action="ppaction://media"/>
            <a:extLst>
              <a:ext uri="{FF2B5EF4-FFF2-40B4-BE49-F238E27FC236}">
                <a16:creationId xmlns:a16="http://schemas.microsoft.com/office/drawing/2014/main" id="{37AE4B24-1D88-1D2B-A1D5-6BE2E455585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707086" y="367479"/>
            <a:ext cx="4083953" cy="6123042"/>
          </a:xfrm>
          <a:prstGeom prst="rect">
            <a:avLst/>
          </a:prstGeom>
          <a:ln w="28575">
            <a:solidFill>
              <a:schemeClr val="tx1"/>
            </a:solidFill>
          </a:ln>
        </p:spPr>
      </p:pic>
      <p:pic>
        <p:nvPicPr>
          <p:cNvPr id="9" name="Picture 8" descr="A screenshot of a computer screen&#10;&#10;AI-generated content may be incorrect.">
            <a:extLst>
              <a:ext uri="{FF2B5EF4-FFF2-40B4-BE49-F238E27FC236}">
                <a16:creationId xmlns:a16="http://schemas.microsoft.com/office/drawing/2014/main" id="{1FAF6EB7-9150-1E1D-F855-FDF2CB728E9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0961" y="272223"/>
            <a:ext cx="6270171" cy="6480890"/>
          </a:xfrm>
          <a:prstGeom prst="rect">
            <a:avLst/>
          </a:prstGeom>
        </p:spPr>
      </p:pic>
      <mc:AlternateContent xmlns:mc="http://schemas.openxmlformats.org/markup-compatibility/2006" xmlns:p14="http://schemas.microsoft.com/office/powerpoint/2010/main">
        <mc:Choice Requires="p14">
          <p:contentPart p14:bwMode="auto" r:id="rId6">
            <p14:nvContentPartPr>
              <p14:cNvPr id="2" name="Ink 1">
                <a:extLst>
                  <a:ext uri="{FF2B5EF4-FFF2-40B4-BE49-F238E27FC236}">
                    <a16:creationId xmlns:a16="http://schemas.microsoft.com/office/drawing/2014/main" id="{AA2C3398-9F63-0CD4-ED12-8C373AA03AA8}"/>
                  </a:ext>
                </a:extLst>
              </p14:cNvPr>
              <p14:cNvContentPartPr/>
              <p14:nvPr/>
            </p14:nvContentPartPr>
            <p14:xfrm>
              <a:off x="2939408" y="3038268"/>
              <a:ext cx="360" cy="360"/>
            </p14:xfrm>
          </p:contentPart>
        </mc:Choice>
        <mc:Fallback xmlns="">
          <p:pic>
            <p:nvPicPr>
              <p:cNvPr id="2" name="Ink 1">
                <a:extLst>
                  <a:ext uri="{FF2B5EF4-FFF2-40B4-BE49-F238E27FC236}">
                    <a16:creationId xmlns:a16="http://schemas.microsoft.com/office/drawing/2014/main" id="{AA2C3398-9F63-0CD4-ED12-8C373AA03AA8}"/>
                  </a:ext>
                </a:extLst>
              </p:cNvPr>
              <p:cNvPicPr/>
              <p:nvPr/>
            </p:nvPicPr>
            <p:blipFill>
              <a:blip r:embed="rId7"/>
              <a:stretch>
                <a:fillRect/>
              </a:stretch>
            </p:blipFill>
            <p:spPr>
              <a:xfrm>
                <a:off x="2933288" y="3032148"/>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3" name="Ink 2">
                <a:extLst>
                  <a:ext uri="{FF2B5EF4-FFF2-40B4-BE49-F238E27FC236}">
                    <a16:creationId xmlns:a16="http://schemas.microsoft.com/office/drawing/2014/main" id="{A88A1F7D-D989-55AF-F192-540711E43F0E}"/>
                  </a:ext>
                </a:extLst>
              </p14:cNvPr>
              <p14:cNvContentPartPr/>
              <p14:nvPr/>
            </p14:nvContentPartPr>
            <p14:xfrm>
              <a:off x="2969288" y="2998668"/>
              <a:ext cx="360" cy="360"/>
            </p14:xfrm>
          </p:contentPart>
        </mc:Choice>
        <mc:Fallback xmlns="">
          <p:pic>
            <p:nvPicPr>
              <p:cNvPr id="3" name="Ink 2">
                <a:extLst>
                  <a:ext uri="{FF2B5EF4-FFF2-40B4-BE49-F238E27FC236}">
                    <a16:creationId xmlns:a16="http://schemas.microsoft.com/office/drawing/2014/main" id="{A88A1F7D-D989-55AF-F192-540711E43F0E}"/>
                  </a:ext>
                </a:extLst>
              </p:cNvPr>
              <p:cNvPicPr/>
              <p:nvPr/>
            </p:nvPicPr>
            <p:blipFill>
              <a:blip r:embed="rId7"/>
              <a:stretch>
                <a:fillRect/>
              </a:stretch>
            </p:blipFill>
            <p:spPr>
              <a:xfrm>
                <a:off x="2963168" y="2992548"/>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5" name="Ink 4">
                <a:extLst>
                  <a:ext uri="{FF2B5EF4-FFF2-40B4-BE49-F238E27FC236}">
                    <a16:creationId xmlns:a16="http://schemas.microsoft.com/office/drawing/2014/main" id="{7B84B185-3757-393F-65AF-5B7C0880C907}"/>
                  </a:ext>
                </a:extLst>
              </p14:cNvPr>
              <p14:cNvContentPartPr/>
              <p14:nvPr/>
            </p14:nvContentPartPr>
            <p14:xfrm>
              <a:off x="1926368" y="2929548"/>
              <a:ext cx="1033200" cy="720"/>
            </p14:xfrm>
          </p:contentPart>
        </mc:Choice>
        <mc:Fallback xmlns="">
          <p:pic>
            <p:nvPicPr>
              <p:cNvPr id="5" name="Ink 4">
                <a:extLst>
                  <a:ext uri="{FF2B5EF4-FFF2-40B4-BE49-F238E27FC236}">
                    <a16:creationId xmlns:a16="http://schemas.microsoft.com/office/drawing/2014/main" id="{7B84B185-3757-393F-65AF-5B7C0880C907}"/>
                  </a:ext>
                </a:extLst>
              </p:cNvPr>
              <p:cNvPicPr/>
              <p:nvPr/>
            </p:nvPicPr>
            <p:blipFill>
              <a:blip r:embed="rId10"/>
              <a:stretch>
                <a:fillRect/>
              </a:stretch>
            </p:blipFill>
            <p:spPr>
              <a:xfrm>
                <a:off x="1920248" y="2917308"/>
                <a:ext cx="1045440" cy="252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7" name="Ink 6">
                <a:extLst>
                  <a:ext uri="{FF2B5EF4-FFF2-40B4-BE49-F238E27FC236}">
                    <a16:creationId xmlns:a16="http://schemas.microsoft.com/office/drawing/2014/main" id="{2AC7DE45-C136-8452-F22E-158AA8722F6F}"/>
                  </a:ext>
                </a:extLst>
              </p14:cNvPr>
              <p14:cNvContentPartPr/>
              <p14:nvPr/>
            </p14:nvContentPartPr>
            <p14:xfrm>
              <a:off x="3332888" y="2998668"/>
              <a:ext cx="360" cy="360"/>
            </p14:xfrm>
          </p:contentPart>
        </mc:Choice>
        <mc:Fallback xmlns="">
          <p:pic>
            <p:nvPicPr>
              <p:cNvPr id="7" name="Ink 6">
                <a:extLst>
                  <a:ext uri="{FF2B5EF4-FFF2-40B4-BE49-F238E27FC236}">
                    <a16:creationId xmlns:a16="http://schemas.microsoft.com/office/drawing/2014/main" id="{2AC7DE45-C136-8452-F22E-158AA8722F6F}"/>
                  </a:ext>
                </a:extLst>
              </p:cNvPr>
              <p:cNvPicPr/>
              <p:nvPr/>
            </p:nvPicPr>
            <p:blipFill>
              <a:blip r:embed="rId7"/>
              <a:stretch>
                <a:fillRect/>
              </a:stretch>
            </p:blipFill>
            <p:spPr>
              <a:xfrm>
                <a:off x="3326768" y="2992548"/>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8" name="Ink 7">
                <a:extLst>
                  <a:ext uri="{FF2B5EF4-FFF2-40B4-BE49-F238E27FC236}">
                    <a16:creationId xmlns:a16="http://schemas.microsoft.com/office/drawing/2014/main" id="{CDE39A0A-DED4-81D6-C04F-51DDC181C026}"/>
                  </a:ext>
                </a:extLst>
              </p14:cNvPr>
              <p14:cNvContentPartPr/>
              <p14:nvPr/>
            </p14:nvContentPartPr>
            <p14:xfrm>
              <a:off x="1806128" y="2665668"/>
              <a:ext cx="1406880" cy="316080"/>
            </p14:xfrm>
          </p:contentPart>
        </mc:Choice>
        <mc:Fallback xmlns="">
          <p:pic>
            <p:nvPicPr>
              <p:cNvPr id="8" name="Ink 7">
                <a:extLst>
                  <a:ext uri="{FF2B5EF4-FFF2-40B4-BE49-F238E27FC236}">
                    <a16:creationId xmlns:a16="http://schemas.microsoft.com/office/drawing/2014/main" id="{CDE39A0A-DED4-81D6-C04F-51DDC181C026}"/>
                  </a:ext>
                </a:extLst>
              </p:cNvPr>
              <p:cNvPicPr/>
              <p:nvPr/>
            </p:nvPicPr>
            <p:blipFill>
              <a:blip r:embed="rId13"/>
              <a:stretch>
                <a:fillRect/>
              </a:stretch>
            </p:blipFill>
            <p:spPr>
              <a:xfrm>
                <a:off x="1800008" y="2659548"/>
                <a:ext cx="1419120" cy="32832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0" name="Ink 9">
                <a:extLst>
                  <a:ext uri="{FF2B5EF4-FFF2-40B4-BE49-F238E27FC236}">
                    <a16:creationId xmlns:a16="http://schemas.microsoft.com/office/drawing/2014/main" id="{1DB87F75-05D1-3075-0BA8-183ACF09B750}"/>
                  </a:ext>
                </a:extLst>
              </p14:cNvPr>
              <p14:cNvContentPartPr/>
              <p14:nvPr/>
            </p14:nvContentPartPr>
            <p14:xfrm>
              <a:off x="4385168" y="3352548"/>
              <a:ext cx="360" cy="360"/>
            </p14:xfrm>
          </p:contentPart>
        </mc:Choice>
        <mc:Fallback xmlns="">
          <p:pic>
            <p:nvPicPr>
              <p:cNvPr id="10" name="Ink 9">
                <a:extLst>
                  <a:ext uri="{FF2B5EF4-FFF2-40B4-BE49-F238E27FC236}">
                    <a16:creationId xmlns:a16="http://schemas.microsoft.com/office/drawing/2014/main" id="{1DB87F75-05D1-3075-0BA8-183ACF09B750}"/>
                  </a:ext>
                </a:extLst>
              </p:cNvPr>
              <p:cNvPicPr/>
              <p:nvPr/>
            </p:nvPicPr>
            <p:blipFill>
              <a:blip r:embed="rId7"/>
              <a:stretch>
                <a:fillRect/>
              </a:stretch>
            </p:blipFill>
            <p:spPr>
              <a:xfrm>
                <a:off x="4379048" y="3346428"/>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1" name="Ink 10">
                <a:extLst>
                  <a:ext uri="{FF2B5EF4-FFF2-40B4-BE49-F238E27FC236}">
                    <a16:creationId xmlns:a16="http://schemas.microsoft.com/office/drawing/2014/main" id="{10C9F2F3-DEF8-4633-DC7B-E42885F27BC6}"/>
                  </a:ext>
                </a:extLst>
              </p14:cNvPr>
              <p14:cNvContentPartPr/>
              <p14:nvPr/>
            </p14:nvContentPartPr>
            <p14:xfrm>
              <a:off x="7226648" y="3067428"/>
              <a:ext cx="360" cy="360"/>
            </p14:xfrm>
          </p:contentPart>
        </mc:Choice>
        <mc:Fallback xmlns="">
          <p:pic>
            <p:nvPicPr>
              <p:cNvPr id="11" name="Ink 10">
                <a:extLst>
                  <a:ext uri="{FF2B5EF4-FFF2-40B4-BE49-F238E27FC236}">
                    <a16:creationId xmlns:a16="http://schemas.microsoft.com/office/drawing/2014/main" id="{10C9F2F3-DEF8-4633-DC7B-E42885F27BC6}"/>
                  </a:ext>
                </a:extLst>
              </p:cNvPr>
              <p:cNvPicPr/>
              <p:nvPr/>
            </p:nvPicPr>
            <p:blipFill>
              <a:blip r:embed="rId7"/>
              <a:stretch>
                <a:fillRect/>
              </a:stretch>
            </p:blipFill>
            <p:spPr>
              <a:xfrm>
                <a:off x="7220528" y="3061308"/>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3" name="Ink 12">
                <a:extLst>
                  <a:ext uri="{FF2B5EF4-FFF2-40B4-BE49-F238E27FC236}">
                    <a16:creationId xmlns:a16="http://schemas.microsoft.com/office/drawing/2014/main" id="{69FE229C-C0F2-7BCE-BB2B-3313695BFF2B}"/>
                  </a:ext>
                </a:extLst>
              </p14:cNvPr>
              <p14:cNvContentPartPr/>
              <p14:nvPr/>
            </p14:nvContentPartPr>
            <p14:xfrm>
              <a:off x="1474568" y="4650348"/>
              <a:ext cx="482400" cy="29880"/>
            </p14:xfrm>
          </p:contentPart>
        </mc:Choice>
        <mc:Fallback xmlns="">
          <p:pic>
            <p:nvPicPr>
              <p:cNvPr id="13" name="Ink 12">
                <a:extLst>
                  <a:ext uri="{FF2B5EF4-FFF2-40B4-BE49-F238E27FC236}">
                    <a16:creationId xmlns:a16="http://schemas.microsoft.com/office/drawing/2014/main" id="{69FE229C-C0F2-7BCE-BB2B-3313695BFF2B}"/>
                  </a:ext>
                </a:extLst>
              </p:cNvPr>
              <p:cNvPicPr/>
              <p:nvPr/>
            </p:nvPicPr>
            <p:blipFill>
              <a:blip r:embed="rId17"/>
              <a:stretch>
                <a:fillRect/>
              </a:stretch>
            </p:blipFill>
            <p:spPr>
              <a:xfrm>
                <a:off x="1468448" y="4644228"/>
                <a:ext cx="494640" cy="4212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5" name="Ink 14">
                <a:extLst>
                  <a:ext uri="{FF2B5EF4-FFF2-40B4-BE49-F238E27FC236}">
                    <a16:creationId xmlns:a16="http://schemas.microsoft.com/office/drawing/2014/main" id="{B7895058-F2A3-AC42-BB62-57759E933651}"/>
                  </a:ext>
                </a:extLst>
              </p14:cNvPr>
              <p14:cNvContentPartPr/>
              <p14:nvPr/>
            </p14:nvContentPartPr>
            <p14:xfrm>
              <a:off x="1474208" y="4612908"/>
              <a:ext cx="354600" cy="66600"/>
            </p14:xfrm>
          </p:contentPart>
        </mc:Choice>
        <mc:Fallback xmlns="">
          <p:pic>
            <p:nvPicPr>
              <p:cNvPr id="15" name="Ink 14">
                <a:extLst>
                  <a:ext uri="{FF2B5EF4-FFF2-40B4-BE49-F238E27FC236}">
                    <a16:creationId xmlns:a16="http://schemas.microsoft.com/office/drawing/2014/main" id="{B7895058-F2A3-AC42-BB62-57759E933651}"/>
                  </a:ext>
                </a:extLst>
              </p:cNvPr>
              <p:cNvPicPr/>
              <p:nvPr/>
            </p:nvPicPr>
            <p:blipFill>
              <a:blip r:embed="rId19"/>
              <a:stretch>
                <a:fillRect/>
              </a:stretch>
            </p:blipFill>
            <p:spPr>
              <a:xfrm>
                <a:off x="1468088" y="4606788"/>
                <a:ext cx="366840" cy="7884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6" name="Ink 15">
                <a:extLst>
                  <a:ext uri="{FF2B5EF4-FFF2-40B4-BE49-F238E27FC236}">
                    <a16:creationId xmlns:a16="http://schemas.microsoft.com/office/drawing/2014/main" id="{85F4E6C5-3883-341A-587E-686E0C71306E}"/>
                  </a:ext>
                </a:extLst>
              </p14:cNvPr>
              <p14:cNvContentPartPr/>
              <p14:nvPr/>
            </p14:nvContentPartPr>
            <p14:xfrm>
              <a:off x="1538288" y="4638468"/>
              <a:ext cx="438120" cy="42120"/>
            </p14:xfrm>
          </p:contentPart>
        </mc:Choice>
        <mc:Fallback xmlns="">
          <p:pic>
            <p:nvPicPr>
              <p:cNvPr id="16" name="Ink 15">
                <a:extLst>
                  <a:ext uri="{FF2B5EF4-FFF2-40B4-BE49-F238E27FC236}">
                    <a16:creationId xmlns:a16="http://schemas.microsoft.com/office/drawing/2014/main" id="{85F4E6C5-3883-341A-587E-686E0C71306E}"/>
                  </a:ext>
                </a:extLst>
              </p:cNvPr>
              <p:cNvPicPr/>
              <p:nvPr/>
            </p:nvPicPr>
            <p:blipFill>
              <a:blip r:embed="rId21"/>
              <a:stretch>
                <a:fillRect/>
              </a:stretch>
            </p:blipFill>
            <p:spPr>
              <a:xfrm>
                <a:off x="1532168" y="4632348"/>
                <a:ext cx="450360" cy="5436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7" name="Ink 16">
                <a:extLst>
                  <a:ext uri="{FF2B5EF4-FFF2-40B4-BE49-F238E27FC236}">
                    <a16:creationId xmlns:a16="http://schemas.microsoft.com/office/drawing/2014/main" id="{C60633B9-CA6D-FBEB-207B-6324FE58C306}"/>
                  </a:ext>
                </a:extLst>
              </p14:cNvPr>
              <p14:cNvContentPartPr/>
              <p14:nvPr/>
            </p14:nvContentPartPr>
            <p14:xfrm>
              <a:off x="1483928" y="4529028"/>
              <a:ext cx="802800" cy="162000"/>
            </p14:xfrm>
          </p:contentPart>
        </mc:Choice>
        <mc:Fallback xmlns="">
          <p:pic>
            <p:nvPicPr>
              <p:cNvPr id="17" name="Ink 16">
                <a:extLst>
                  <a:ext uri="{FF2B5EF4-FFF2-40B4-BE49-F238E27FC236}">
                    <a16:creationId xmlns:a16="http://schemas.microsoft.com/office/drawing/2014/main" id="{C60633B9-CA6D-FBEB-207B-6324FE58C306}"/>
                  </a:ext>
                </a:extLst>
              </p:cNvPr>
              <p:cNvPicPr/>
              <p:nvPr/>
            </p:nvPicPr>
            <p:blipFill>
              <a:blip r:embed="rId23"/>
              <a:stretch>
                <a:fillRect/>
              </a:stretch>
            </p:blipFill>
            <p:spPr>
              <a:xfrm>
                <a:off x="1477808" y="4522908"/>
                <a:ext cx="815040" cy="17424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8" name="Ink 17">
                <a:extLst>
                  <a:ext uri="{FF2B5EF4-FFF2-40B4-BE49-F238E27FC236}">
                    <a16:creationId xmlns:a16="http://schemas.microsoft.com/office/drawing/2014/main" id="{D3BD32E1-AAFD-7900-B070-C0A2FF683600}"/>
                  </a:ext>
                </a:extLst>
              </p14:cNvPr>
              <p14:cNvContentPartPr/>
              <p14:nvPr/>
            </p14:nvContentPartPr>
            <p14:xfrm>
              <a:off x="4591448" y="6144708"/>
              <a:ext cx="360" cy="360"/>
            </p14:xfrm>
          </p:contentPart>
        </mc:Choice>
        <mc:Fallback xmlns="">
          <p:pic>
            <p:nvPicPr>
              <p:cNvPr id="18" name="Ink 17">
                <a:extLst>
                  <a:ext uri="{FF2B5EF4-FFF2-40B4-BE49-F238E27FC236}">
                    <a16:creationId xmlns:a16="http://schemas.microsoft.com/office/drawing/2014/main" id="{D3BD32E1-AAFD-7900-B070-C0A2FF683600}"/>
                  </a:ext>
                </a:extLst>
              </p:cNvPr>
              <p:cNvPicPr/>
              <p:nvPr/>
            </p:nvPicPr>
            <p:blipFill>
              <a:blip r:embed="rId7"/>
              <a:stretch>
                <a:fillRect/>
              </a:stretch>
            </p:blipFill>
            <p:spPr>
              <a:xfrm>
                <a:off x="4585328" y="6138588"/>
                <a:ext cx="12600" cy="12600"/>
              </a:xfrm>
              <a:prstGeom prst="rect">
                <a:avLst/>
              </a:prstGeom>
            </p:spPr>
          </p:pic>
        </mc:Fallback>
      </mc:AlternateContent>
    </p:spTree>
    <p:extLst>
      <p:ext uri="{BB962C8B-B14F-4D97-AF65-F5344CB8AC3E}">
        <p14:creationId xmlns:p14="http://schemas.microsoft.com/office/powerpoint/2010/main" val="319563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13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5" name="3201EDB3">
            <a:hlinkClick r:id="" action="ppaction://media"/>
            <a:extLst>
              <a:ext uri="{FF2B5EF4-FFF2-40B4-BE49-F238E27FC236}">
                <a16:creationId xmlns:a16="http://schemas.microsoft.com/office/drawing/2014/main" id="{0BBB582C-B84E-82C9-E880-B8284F0D609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29033" y="204598"/>
            <a:ext cx="4046352" cy="6265784"/>
          </a:xfrm>
          <a:prstGeom prst="rect">
            <a:avLst/>
          </a:prstGeom>
          <a:ln w="28575">
            <a:solidFill>
              <a:schemeClr val="tx1"/>
            </a:solidFill>
          </a:ln>
        </p:spPr>
      </p:pic>
      <p:pic>
        <p:nvPicPr>
          <p:cNvPr id="10" name="Picture 9" descr="A screenshot of a computer&#10;&#10;AI-generated content may be incorrect.">
            <a:extLst>
              <a:ext uri="{FF2B5EF4-FFF2-40B4-BE49-F238E27FC236}">
                <a16:creationId xmlns:a16="http://schemas.microsoft.com/office/drawing/2014/main" id="{7620AAE5-D8DC-B0AF-E9A3-E7BF5405699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67754" y="258745"/>
            <a:ext cx="5892336" cy="6340510"/>
          </a:xfrm>
          <a:prstGeom prst="rect">
            <a:avLst/>
          </a:prstGeom>
        </p:spPr>
      </p:pic>
      <mc:AlternateContent xmlns:mc="http://schemas.openxmlformats.org/markup-compatibility/2006" xmlns:p14="http://schemas.microsoft.com/office/powerpoint/2010/main">
        <mc:Choice Requires="p14">
          <p:contentPart p14:bwMode="auto" r:id="rId6">
            <p14:nvContentPartPr>
              <p14:cNvPr id="3" name="Ink 2">
                <a:extLst>
                  <a:ext uri="{FF2B5EF4-FFF2-40B4-BE49-F238E27FC236}">
                    <a16:creationId xmlns:a16="http://schemas.microsoft.com/office/drawing/2014/main" id="{9AFA6795-7419-FCF0-7DCC-5A38C3735E36}"/>
                  </a:ext>
                </a:extLst>
              </p14:cNvPr>
              <p14:cNvContentPartPr/>
              <p14:nvPr/>
            </p14:nvContentPartPr>
            <p14:xfrm>
              <a:off x="6676208" y="1504308"/>
              <a:ext cx="206640" cy="49320"/>
            </p14:xfrm>
          </p:contentPart>
        </mc:Choice>
        <mc:Fallback xmlns="">
          <p:pic>
            <p:nvPicPr>
              <p:cNvPr id="3" name="Ink 2">
                <a:extLst>
                  <a:ext uri="{FF2B5EF4-FFF2-40B4-BE49-F238E27FC236}">
                    <a16:creationId xmlns:a16="http://schemas.microsoft.com/office/drawing/2014/main" id="{9AFA6795-7419-FCF0-7DCC-5A38C3735E36}"/>
                  </a:ext>
                </a:extLst>
              </p:cNvPr>
              <p:cNvPicPr/>
              <p:nvPr/>
            </p:nvPicPr>
            <p:blipFill>
              <a:blip r:embed="rId7"/>
              <a:stretch>
                <a:fillRect/>
              </a:stretch>
            </p:blipFill>
            <p:spPr>
              <a:xfrm>
                <a:off x="6670088" y="1498188"/>
                <a:ext cx="218880" cy="615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7" name="Ink 6">
                <a:extLst>
                  <a:ext uri="{FF2B5EF4-FFF2-40B4-BE49-F238E27FC236}">
                    <a16:creationId xmlns:a16="http://schemas.microsoft.com/office/drawing/2014/main" id="{E28C91BC-6672-282E-717F-23A1F310542C}"/>
                  </a:ext>
                </a:extLst>
              </p14:cNvPr>
              <p14:cNvContentPartPr/>
              <p14:nvPr/>
            </p14:nvContentPartPr>
            <p14:xfrm>
              <a:off x="7373888" y="-39372"/>
              <a:ext cx="360" cy="360"/>
            </p14:xfrm>
          </p:contentPart>
        </mc:Choice>
        <mc:Fallback xmlns="">
          <p:pic>
            <p:nvPicPr>
              <p:cNvPr id="7" name="Ink 6">
                <a:extLst>
                  <a:ext uri="{FF2B5EF4-FFF2-40B4-BE49-F238E27FC236}">
                    <a16:creationId xmlns:a16="http://schemas.microsoft.com/office/drawing/2014/main" id="{E28C91BC-6672-282E-717F-23A1F310542C}"/>
                  </a:ext>
                </a:extLst>
              </p:cNvPr>
              <p:cNvPicPr/>
              <p:nvPr/>
            </p:nvPicPr>
            <p:blipFill>
              <a:blip r:embed="rId9"/>
              <a:stretch>
                <a:fillRect/>
              </a:stretch>
            </p:blipFill>
            <p:spPr>
              <a:xfrm>
                <a:off x="7367768" y="-45492"/>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1" name="Ink 10">
                <a:extLst>
                  <a:ext uri="{FF2B5EF4-FFF2-40B4-BE49-F238E27FC236}">
                    <a16:creationId xmlns:a16="http://schemas.microsoft.com/office/drawing/2014/main" id="{59531CB0-F741-9E8C-6676-0E93EDBA8921}"/>
                  </a:ext>
                </a:extLst>
              </p14:cNvPr>
              <p14:cNvContentPartPr/>
              <p14:nvPr/>
            </p14:nvContentPartPr>
            <p14:xfrm>
              <a:off x="6715088" y="1622052"/>
              <a:ext cx="360" cy="360"/>
            </p14:xfrm>
          </p:contentPart>
        </mc:Choice>
        <mc:Fallback xmlns="">
          <p:pic>
            <p:nvPicPr>
              <p:cNvPr id="11" name="Ink 10">
                <a:extLst>
                  <a:ext uri="{FF2B5EF4-FFF2-40B4-BE49-F238E27FC236}">
                    <a16:creationId xmlns:a16="http://schemas.microsoft.com/office/drawing/2014/main" id="{59531CB0-F741-9E8C-6676-0E93EDBA8921}"/>
                  </a:ext>
                </a:extLst>
              </p:cNvPr>
              <p:cNvPicPr/>
              <p:nvPr/>
            </p:nvPicPr>
            <p:blipFill>
              <a:blip r:embed="rId9"/>
              <a:stretch>
                <a:fillRect/>
              </a:stretch>
            </p:blipFill>
            <p:spPr>
              <a:xfrm>
                <a:off x="6708968" y="1615932"/>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2" name="Ink 11">
                <a:extLst>
                  <a:ext uri="{FF2B5EF4-FFF2-40B4-BE49-F238E27FC236}">
                    <a16:creationId xmlns:a16="http://schemas.microsoft.com/office/drawing/2014/main" id="{B7B0A38B-699B-EFFF-DBED-357DAB3AFC91}"/>
                  </a:ext>
                </a:extLst>
              </p14:cNvPr>
              <p14:cNvContentPartPr/>
              <p14:nvPr/>
            </p14:nvContentPartPr>
            <p14:xfrm>
              <a:off x="8151128" y="1858212"/>
              <a:ext cx="360" cy="360"/>
            </p14:xfrm>
          </p:contentPart>
        </mc:Choice>
        <mc:Fallback xmlns="">
          <p:pic>
            <p:nvPicPr>
              <p:cNvPr id="12" name="Ink 11">
                <a:extLst>
                  <a:ext uri="{FF2B5EF4-FFF2-40B4-BE49-F238E27FC236}">
                    <a16:creationId xmlns:a16="http://schemas.microsoft.com/office/drawing/2014/main" id="{B7B0A38B-699B-EFFF-DBED-357DAB3AFC91}"/>
                  </a:ext>
                </a:extLst>
              </p:cNvPr>
              <p:cNvPicPr/>
              <p:nvPr/>
            </p:nvPicPr>
            <p:blipFill>
              <a:blip r:embed="rId9"/>
              <a:stretch>
                <a:fillRect/>
              </a:stretch>
            </p:blipFill>
            <p:spPr>
              <a:xfrm>
                <a:off x="8145008" y="1852092"/>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4" name="Ink 13">
                <a:extLst>
                  <a:ext uri="{FF2B5EF4-FFF2-40B4-BE49-F238E27FC236}">
                    <a16:creationId xmlns:a16="http://schemas.microsoft.com/office/drawing/2014/main" id="{BA2D431A-7FF2-FD0F-6C8D-4EFBA6D15D9E}"/>
                  </a:ext>
                </a:extLst>
              </p14:cNvPr>
              <p14:cNvContentPartPr/>
              <p14:nvPr/>
            </p14:nvContentPartPr>
            <p14:xfrm>
              <a:off x="9232568" y="1789452"/>
              <a:ext cx="360" cy="360"/>
            </p14:xfrm>
          </p:contentPart>
        </mc:Choice>
        <mc:Fallback xmlns="">
          <p:pic>
            <p:nvPicPr>
              <p:cNvPr id="14" name="Ink 13">
                <a:extLst>
                  <a:ext uri="{FF2B5EF4-FFF2-40B4-BE49-F238E27FC236}">
                    <a16:creationId xmlns:a16="http://schemas.microsoft.com/office/drawing/2014/main" id="{BA2D431A-7FF2-FD0F-6C8D-4EFBA6D15D9E}"/>
                  </a:ext>
                </a:extLst>
              </p:cNvPr>
              <p:cNvPicPr/>
              <p:nvPr/>
            </p:nvPicPr>
            <p:blipFill>
              <a:blip r:embed="rId9"/>
              <a:stretch>
                <a:fillRect/>
              </a:stretch>
            </p:blipFill>
            <p:spPr>
              <a:xfrm>
                <a:off x="9226448" y="1783332"/>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6" name="Ink 15">
                <a:extLst>
                  <a:ext uri="{FF2B5EF4-FFF2-40B4-BE49-F238E27FC236}">
                    <a16:creationId xmlns:a16="http://schemas.microsoft.com/office/drawing/2014/main" id="{072BA97D-98FA-55C8-DC4D-B83802EA07CF}"/>
                  </a:ext>
                </a:extLst>
              </p14:cNvPr>
              <p14:cNvContentPartPr/>
              <p14:nvPr/>
            </p14:nvContentPartPr>
            <p14:xfrm>
              <a:off x="6581888" y="1504332"/>
              <a:ext cx="266040" cy="78840"/>
            </p14:xfrm>
          </p:contentPart>
        </mc:Choice>
        <mc:Fallback xmlns="">
          <p:pic>
            <p:nvPicPr>
              <p:cNvPr id="16" name="Ink 15">
                <a:extLst>
                  <a:ext uri="{FF2B5EF4-FFF2-40B4-BE49-F238E27FC236}">
                    <a16:creationId xmlns:a16="http://schemas.microsoft.com/office/drawing/2014/main" id="{072BA97D-98FA-55C8-DC4D-B83802EA07CF}"/>
                  </a:ext>
                </a:extLst>
              </p:cNvPr>
              <p:cNvPicPr/>
              <p:nvPr/>
            </p:nvPicPr>
            <p:blipFill>
              <a:blip r:embed="rId14"/>
              <a:stretch>
                <a:fillRect/>
              </a:stretch>
            </p:blipFill>
            <p:spPr>
              <a:xfrm>
                <a:off x="6575768" y="1498212"/>
                <a:ext cx="278280" cy="9108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7" name="Ink 16">
                <a:extLst>
                  <a:ext uri="{FF2B5EF4-FFF2-40B4-BE49-F238E27FC236}">
                    <a16:creationId xmlns:a16="http://schemas.microsoft.com/office/drawing/2014/main" id="{DB767D0F-A4FB-B7DB-7482-AD40D3C7A304}"/>
                  </a:ext>
                </a:extLst>
              </p14:cNvPr>
              <p14:cNvContentPartPr/>
              <p14:nvPr/>
            </p14:nvContentPartPr>
            <p14:xfrm>
              <a:off x="6737048" y="1363932"/>
              <a:ext cx="373680" cy="230760"/>
            </p14:xfrm>
          </p:contentPart>
        </mc:Choice>
        <mc:Fallback xmlns="">
          <p:pic>
            <p:nvPicPr>
              <p:cNvPr id="17" name="Ink 16">
                <a:extLst>
                  <a:ext uri="{FF2B5EF4-FFF2-40B4-BE49-F238E27FC236}">
                    <a16:creationId xmlns:a16="http://schemas.microsoft.com/office/drawing/2014/main" id="{DB767D0F-A4FB-B7DB-7482-AD40D3C7A304}"/>
                  </a:ext>
                </a:extLst>
              </p:cNvPr>
              <p:cNvPicPr/>
              <p:nvPr/>
            </p:nvPicPr>
            <p:blipFill>
              <a:blip r:embed="rId16"/>
              <a:stretch>
                <a:fillRect/>
              </a:stretch>
            </p:blipFill>
            <p:spPr>
              <a:xfrm>
                <a:off x="6730928" y="1357812"/>
                <a:ext cx="385920" cy="243000"/>
              </a:xfrm>
              <a:prstGeom prst="rect">
                <a:avLst/>
              </a:prstGeom>
            </p:spPr>
          </p:pic>
        </mc:Fallback>
      </mc:AlternateContent>
    </p:spTree>
    <p:extLst>
      <p:ext uri="{BB962C8B-B14F-4D97-AF65-F5344CB8AC3E}">
        <p14:creationId xmlns:p14="http://schemas.microsoft.com/office/powerpoint/2010/main" val="997043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53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96341">
                <p:cTn id="12" fill="hold" display="0">
                  <p:stCondLst>
                    <p:cond delay="indefinite"/>
                  </p:stCondLst>
                </p:cTn>
                <p:tgtEl>
                  <p:spTgt spid="5"/>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C39DAF1-E4F6-711F-5C84-B1668FC63D78}"/>
              </a:ext>
            </a:extLst>
          </p:cNvPr>
          <p:cNvSpPr txBox="1"/>
          <p:nvPr/>
        </p:nvSpPr>
        <p:spPr>
          <a:xfrm>
            <a:off x="414150" y="577527"/>
            <a:ext cx="11466819"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dirty="0">
                <a:latin typeface="Arial"/>
                <a:cs typeface="Arial"/>
              </a:rPr>
              <a:t>Now our innovative workspaces are ready, and classes are beginning to link these to curriculum learning the next step is to invite employers into school to facilitate workplace encounters for our learners. </a:t>
            </a:r>
          </a:p>
        </p:txBody>
      </p:sp>
      <p:sp>
        <p:nvSpPr>
          <p:cNvPr id="5" name="TextBox 4">
            <a:extLst>
              <a:ext uri="{FF2B5EF4-FFF2-40B4-BE49-F238E27FC236}">
                <a16:creationId xmlns:a16="http://schemas.microsoft.com/office/drawing/2014/main" id="{F30DA639-6855-A77C-08B7-F18E2FDD70FF}"/>
              </a:ext>
            </a:extLst>
          </p:cNvPr>
          <p:cNvSpPr txBox="1"/>
          <p:nvPr/>
        </p:nvSpPr>
        <p:spPr>
          <a:xfrm>
            <a:off x="413360" y="1713978"/>
            <a:ext cx="11135637" cy="367023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1650"/>
              </a:lnSpc>
            </a:pPr>
            <a:r>
              <a:rPr lang="en-GB" sz="2000" b="1" dirty="0">
                <a:solidFill>
                  <a:srgbClr val="00B050"/>
                </a:solidFill>
                <a:latin typeface="Arial"/>
                <a:cs typeface="Arial"/>
              </a:rPr>
              <a:t>Who will we invite?</a:t>
            </a:r>
            <a:r>
              <a:rPr lang="en-US" sz="2000" dirty="0">
                <a:latin typeface="Arial"/>
                <a:cs typeface="Arial"/>
              </a:rPr>
              <a:t>​</a:t>
            </a:r>
          </a:p>
          <a:p>
            <a:pPr>
              <a:lnSpc>
                <a:spcPts val="1650"/>
              </a:lnSpc>
            </a:pPr>
            <a:endParaRPr lang="en-US" sz="2000" dirty="0">
              <a:latin typeface="Arial"/>
              <a:cs typeface="Arial"/>
            </a:endParaRPr>
          </a:p>
          <a:p>
            <a:pPr marL="342900" indent="-342900">
              <a:lnSpc>
                <a:spcPts val="1650"/>
              </a:lnSpc>
              <a:buFont typeface="Arial"/>
              <a:buChar char="•"/>
            </a:pPr>
            <a:r>
              <a:rPr lang="en-GB" sz="2000" dirty="0">
                <a:latin typeface="Arial"/>
                <a:cs typeface="Arial"/>
              </a:rPr>
              <a:t>A Paediatric Consultant is hopefully going to run a clinic from the hospital room, this will also allow parents and carers the chance to see the impact of the workspace.​</a:t>
            </a:r>
          </a:p>
          <a:p>
            <a:pPr marL="342900" indent="-342900">
              <a:lnSpc>
                <a:spcPts val="1650"/>
              </a:lnSpc>
              <a:buFont typeface="Arial"/>
              <a:buChar char="•"/>
            </a:pPr>
            <a:endParaRPr lang="en-GB" sz="2000" dirty="0">
              <a:latin typeface="Arial"/>
              <a:cs typeface="Arial"/>
            </a:endParaRPr>
          </a:p>
          <a:p>
            <a:pPr marL="342900" indent="-342900">
              <a:lnSpc>
                <a:spcPts val="1650"/>
              </a:lnSpc>
              <a:buFont typeface="Arial"/>
              <a:buChar char="•"/>
            </a:pPr>
            <a:r>
              <a:rPr lang="en-GB" sz="2000" dirty="0">
                <a:latin typeface="Arial"/>
                <a:cs typeface="Arial"/>
              </a:rPr>
              <a:t>Our Transition Coordinator/Roald Dahl Specialist Nurse who is part of the Ready Steady Go Programme has volunteered ​to spend a day with us.</a:t>
            </a:r>
          </a:p>
          <a:p>
            <a:pPr marL="342900" indent="-342900">
              <a:lnSpc>
                <a:spcPts val="1650"/>
              </a:lnSpc>
              <a:buFont typeface="Arial"/>
              <a:buChar char="•"/>
            </a:pPr>
            <a:endParaRPr lang="en-GB" sz="2000" dirty="0">
              <a:latin typeface="Arial"/>
              <a:cs typeface="Arial"/>
            </a:endParaRPr>
          </a:p>
          <a:p>
            <a:pPr marL="342900" indent="-342900">
              <a:lnSpc>
                <a:spcPts val="1650"/>
              </a:lnSpc>
              <a:buFont typeface="Arial"/>
              <a:buChar char="•"/>
            </a:pPr>
            <a:r>
              <a:rPr lang="en-GB" sz="2000" dirty="0">
                <a:latin typeface="Arial"/>
                <a:cs typeface="Arial"/>
              </a:rPr>
              <a:t>We have two hairdressers who are willing to volunteer their time. Hopefully, school staff will volunteer to have their hair washed and styled.</a:t>
            </a:r>
            <a:r>
              <a:rPr lang="en-US" sz="2000" dirty="0">
                <a:latin typeface="Arial"/>
                <a:cs typeface="Arial"/>
              </a:rPr>
              <a:t>​</a:t>
            </a:r>
          </a:p>
          <a:p>
            <a:pPr marL="342900" indent="-342900">
              <a:lnSpc>
                <a:spcPts val="1650"/>
              </a:lnSpc>
              <a:buFont typeface="Arial"/>
              <a:buChar char="•"/>
            </a:pPr>
            <a:endParaRPr lang="en-GB" sz="2000" dirty="0">
              <a:latin typeface="Arial"/>
              <a:cs typeface="Arial"/>
            </a:endParaRPr>
          </a:p>
          <a:p>
            <a:pPr marL="342900" indent="-342900">
              <a:lnSpc>
                <a:spcPts val="1650"/>
              </a:lnSpc>
              <a:buFont typeface="Arial"/>
              <a:buChar char="•"/>
            </a:pPr>
            <a:r>
              <a:rPr lang="en-GB" sz="2000" dirty="0">
                <a:latin typeface="Arial"/>
                <a:cs typeface="Arial"/>
              </a:rPr>
              <a:t>Booths Supermarket have also said that they will come and support our learners. </a:t>
            </a:r>
            <a:r>
              <a:rPr lang="en-US" sz="2000" dirty="0">
                <a:latin typeface="Arial"/>
                <a:cs typeface="Arial"/>
              </a:rPr>
              <a:t>​</a:t>
            </a:r>
            <a:endParaRPr lang="en-US" sz="2000">
              <a:latin typeface="Arial"/>
              <a:cs typeface="Arial"/>
            </a:endParaRPr>
          </a:p>
          <a:p>
            <a:pPr marL="342900" indent="-342900">
              <a:lnSpc>
                <a:spcPts val="1650"/>
              </a:lnSpc>
              <a:buFont typeface="Arial"/>
              <a:buChar char="•"/>
            </a:pPr>
            <a:endParaRPr lang="en-US" sz="2000" dirty="0">
              <a:latin typeface="Arial"/>
              <a:ea typeface="verdana"/>
              <a:cs typeface="Arial"/>
            </a:endParaRPr>
          </a:p>
          <a:p>
            <a:pPr marL="342900" indent="-342900">
              <a:lnSpc>
                <a:spcPts val="1650"/>
              </a:lnSpc>
              <a:buFont typeface="Arial"/>
              <a:buChar char="•"/>
            </a:pPr>
            <a:r>
              <a:rPr lang="en-US" sz="2000" dirty="0">
                <a:latin typeface="Arial"/>
                <a:ea typeface="verdana"/>
                <a:cs typeface="Arial"/>
              </a:rPr>
              <a:t>An Occupational Therapist has also expressed that they would like to spend time in the hospital room, developing functional skills.</a:t>
            </a:r>
          </a:p>
          <a:p>
            <a:endParaRPr lang="en-GB" sz="2000" dirty="0">
              <a:latin typeface="Arial"/>
              <a:ea typeface="verdana"/>
              <a:cs typeface="Arial"/>
            </a:endParaRPr>
          </a:p>
        </p:txBody>
      </p:sp>
      <p:sp>
        <p:nvSpPr>
          <p:cNvPr id="6" name="TextBox 5">
            <a:extLst>
              <a:ext uri="{FF2B5EF4-FFF2-40B4-BE49-F238E27FC236}">
                <a16:creationId xmlns:a16="http://schemas.microsoft.com/office/drawing/2014/main" id="{9840EED3-03D5-B106-62D4-FF86042CB167}"/>
              </a:ext>
            </a:extLst>
          </p:cNvPr>
          <p:cNvSpPr txBox="1"/>
          <p:nvPr/>
        </p:nvSpPr>
        <p:spPr>
          <a:xfrm>
            <a:off x="560535" y="5413368"/>
            <a:ext cx="11118543"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b="1" dirty="0">
                <a:solidFill>
                  <a:srgbClr val="00B050"/>
                </a:solidFill>
                <a:latin typeface="Arial"/>
                <a:cs typeface="Arial"/>
              </a:rPr>
              <a:t>When will the above take place?</a:t>
            </a:r>
          </a:p>
          <a:p>
            <a:r>
              <a:rPr lang="en-GB" sz="2000" dirty="0">
                <a:latin typeface="Arial"/>
                <a:cs typeface="Arial"/>
              </a:rPr>
              <a:t>We plan to have at least one employer visit during the second half of the summer term</a:t>
            </a:r>
          </a:p>
        </p:txBody>
      </p:sp>
    </p:spTree>
    <p:extLst>
      <p:ext uri="{BB962C8B-B14F-4D97-AF65-F5344CB8AC3E}">
        <p14:creationId xmlns:p14="http://schemas.microsoft.com/office/powerpoint/2010/main" val="1957107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2DEC944-27C0-3175-5E84-4D19D56C0656}"/>
              </a:ext>
            </a:extLst>
          </p:cNvPr>
          <p:cNvSpPr txBox="1"/>
          <p:nvPr/>
        </p:nvSpPr>
        <p:spPr>
          <a:xfrm>
            <a:off x="813916" y="1095270"/>
            <a:ext cx="10671350" cy="3662541"/>
          </a:xfrm>
          <a:prstGeom prst="rect">
            <a:avLst/>
          </a:prstGeom>
          <a:noFill/>
        </p:spPr>
        <p:txBody>
          <a:bodyPr wrap="square" lIns="91440" tIns="45720" rIns="91440" bIns="45720" rtlCol="0" anchor="t">
            <a:spAutoFit/>
          </a:bodyPr>
          <a:lstStyle/>
          <a:p>
            <a:pPr algn="ctr"/>
            <a:r>
              <a:rPr lang="en-US" sz="4000" b="1" dirty="0">
                <a:solidFill>
                  <a:srgbClr val="00B050"/>
                </a:solidFill>
              </a:rPr>
              <a:t>If you would like to visit our workspaces, please get in touch via the website.</a:t>
            </a:r>
          </a:p>
          <a:p>
            <a:pPr algn="ctr"/>
            <a:endParaRPr lang="en-US" sz="4000" b="1" dirty="0"/>
          </a:p>
          <a:p>
            <a:pPr algn="ctr"/>
            <a:r>
              <a:rPr lang="en-US" sz="3600" b="1"/>
              <a:t>Thank you for listening.</a:t>
            </a:r>
          </a:p>
          <a:p>
            <a:pPr algn="ctr"/>
            <a:endParaRPr lang="en-US" sz="3600" b="1" dirty="0">
              <a:solidFill>
                <a:srgbClr val="00B050"/>
              </a:solidFill>
            </a:endParaRPr>
          </a:p>
        </p:txBody>
      </p:sp>
    </p:spTree>
    <p:extLst>
      <p:ext uri="{BB962C8B-B14F-4D97-AF65-F5344CB8AC3E}">
        <p14:creationId xmlns:p14="http://schemas.microsoft.com/office/powerpoint/2010/main" val="3502456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74950-3E5A-17C7-D07D-87D8F928C4E3}"/>
              </a:ext>
            </a:extLst>
          </p:cNvPr>
          <p:cNvSpPr>
            <a:spLocks noGrp="1"/>
          </p:cNvSpPr>
          <p:nvPr>
            <p:ph type="ctrTitle"/>
          </p:nvPr>
        </p:nvSpPr>
        <p:spPr/>
        <p:txBody>
          <a:bodyPr/>
          <a:lstStyle/>
          <a:p>
            <a:br>
              <a:rPr lang="en-US" dirty="0"/>
            </a:br>
            <a:endParaRPr lang="en-GB" dirty="0"/>
          </a:p>
        </p:txBody>
      </p:sp>
      <p:sp>
        <p:nvSpPr>
          <p:cNvPr id="3" name="TextBox 2">
            <a:extLst>
              <a:ext uri="{FF2B5EF4-FFF2-40B4-BE49-F238E27FC236}">
                <a16:creationId xmlns:a16="http://schemas.microsoft.com/office/drawing/2014/main" id="{D9FFB17A-A3D5-31EE-6ABE-4E88CA27614B}"/>
              </a:ext>
            </a:extLst>
          </p:cNvPr>
          <p:cNvSpPr txBox="1"/>
          <p:nvPr/>
        </p:nvSpPr>
        <p:spPr>
          <a:xfrm>
            <a:off x="1671484" y="2119555"/>
            <a:ext cx="8849032" cy="4247317"/>
          </a:xfrm>
          <a:prstGeom prst="rect">
            <a:avLst/>
          </a:prstGeom>
          <a:noFill/>
        </p:spPr>
        <p:txBody>
          <a:bodyPr wrap="square" lIns="91440" tIns="45720" rIns="91440" bIns="45720" rtlCol="0" anchor="t">
            <a:spAutoFit/>
          </a:bodyPr>
          <a:lstStyle/>
          <a:p>
            <a:pPr algn="ctr"/>
            <a:r>
              <a:rPr lang="en-US" sz="5400" b="1" i="1" dirty="0"/>
              <a:t>I</a:t>
            </a:r>
            <a:r>
              <a:rPr lang="en-US" sz="5400" b="1" i="1" dirty="0">
                <a:latin typeface="Arial"/>
                <a:cs typeface="Arial"/>
              </a:rPr>
              <a:t>nnovative Workplaces:</a:t>
            </a:r>
          </a:p>
          <a:p>
            <a:pPr algn="ctr"/>
            <a:r>
              <a:rPr lang="en-US" sz="5400" b="1" i="1" dirty="0">
                <a:solidFill>
                  <a:srgbClr val="00B050"/>
                </a:solidFill>
                <a:latin typeface="Arial"/>
                <a:cs typeface="Arial"/>
              </a:rPr>
              <a:t>Bleasdale School’s hairdressing salon </a:t>
            </a:r>
          </a:p>
          <a:p>
            <a:pPr algn="ctr"/>
            <a:r>
              <a:rPr lang="en-US" sz="5400" b="1" i="1" dirty="0">
                <a:solidFill>
                  <a:srgbClr val="00B050"/>
                </a:solidFill>
                <a:latin typeface="Arial"/>
                <a:cs typeface="Arial"/>
              </a:rPr>
              <a:t>&amp; </a:t>
            </a:r>
          </a:p>
          <a:p>
            <a:pPr algn="ctr"/>
            <a:r>
              <a:rPr lang="en-US" sz="5400" b="1" i="1" dirty="0">
                <a:solidFill>
                  <a:srgbClr val="00B050"/>
                </a:solidFill>
                <a:latin typeface="Arial"/>
                <a:cs typeface="Arial"/>
              </a:rPr>
              <a:t>hospital room</a:t>
            </a:r>
            <a:endParaRPr lang="en-GB" sz="5400" b="1" i="1" dirty="0">
              <a:solidFill>
                <a:srgbClr val="00B050"/>
              </a:solidFill>
              <a:latin typeface="Arial"/>
              <a:cs typeface="Arial"/>
            </a:endParaRPr>
          </a:p>
        </p:txBody>
      </p:sp>
      <p:pic>
        <p:nvPicPr>
          <p:cNvPr id="6" name="Picture 5" descr="C:\Users\k.hodgson\AppData\Local\Microsoft\Windows\INetCache\Content.MSO\B89F4B1E.tmp">
            <a:extLst>
              <a:ext uri="{FF2B5EF4-FFF2-40B4-BE49-F238E27FC236}">
                <a16:creationId xmlns:a16="http://schemas.microsoft.com/office/drawing/2014/main" id="{8A17E4CC-B811-C1A6-4D60-A7A3E9D8AC7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011561" y="221025"/>
            <a:ext cx="4013635" cy="1849641"/>
          </a:xfrm>
          <a:prstGeom prst="rect">
            <a:avLst/>
          </a:prstGeom>
          <a:noFill/>
          <a:ln>
            <a:noFill/>
          </a:ln>
        </p:spPr>
      </p:pic>
    </p:spTree>
    <p:extLst>
      <p:ext uri="{BB962C8B-B14F-4D97-AF65-F5344CB8AC3E}">
        <p14:creationId xmlns:p14="http://schemas.microsoft.com/office/powerpoint/2010/main" val="4025337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4E2E992-8F56-8DD0-1626-0E294B9C1DDE}"/>
              </a:ext>
            </a:extLst>
          </p:cNvPr>
          <p:cNvSpPr>
            <a:spLocks noGrp="1"/>
          </p:cNvSpPr>
          <p:nvPr>
            <p:ph type="subTitle" idx="1"/>
          </p:nvPr>
        </p:nvSpPr>
        <p:spPr>
          <a:xfrm>
            <a:off x="570270" y="442453"/>
            <a:ext cx="11326761" cy="3283974"/>
          </a:xfrm>
        </p:spPr>
        <p:txBody>
          <a:bodyPr vert="horz" lIns="91440" tIns="45720" rIns="91440" bIns="45720" rtlCol="0" anchor="t">
            <a:normAutofit/>
          </a:bodyPr>
          <a:lstStyle/>
          <a:p>
            <a:r>
              <a:rPr lang="en-US" b="1" i="1" u="sng" dirty="0">
                <a:latin typeface="Arial"/>
                <a:cs typeface="Arial"/>
              </a:rPr>
              <a:t>Our Core Aims and Values</a:t>
            </a:r>
            <a:r>
              <a:rPr lang="en-US" i="1" u="sng" dirty="0">
                <a:latin typeface="Arial"/>
                <a:cs typeface="Arial"/>
              </a:rPr>
              <a:t>:</a:t>
            </a:r>
          </a:p>
          <a:p>
            <a:pPr marL="342900" indent="-342900" algn="l">
              <a:buFont typeface="Arial" panose="020B0604020202020204" pitchFamily="34" charset="0"/>
              <a:buChar char="•"/>
            </a:pPr>
            <a:r>
              <a:rPr lang="en-US" dirty="0">
                <a:latin typeface="Arial"/>
                <a:cs typeface="Arial"/>
              </a:rPr>
              <a:t>We place students at the heart of everything we do.</a:t>
            </a:r>
          </a:p>
          <a:p>
            <a:pPr marL="342900" indent="-342900" algn="l">
              <a:buFont typeface="Arial" panose="020B0604020202020204" pitchFamily="34" charset="0"/>
              <a:buChar char="•"/>
            </a:pPr>
            <a:r>
              <a:rPr lang="en-US" dirty="0">
                <a:latin typeface="Arial"/>
                <a:cs typeface="Arial"/>
              </a:rPr>
              <a:t>We </a:t>
            </a:r>
            <a:r>
              <a:rPr lang="en-US" err="1">
                <a:latin typeface="Arial"/>
                <a:cs typeface="Arial"/>
              </a:rPr>
              <a:t>prioritise</a:t>
            </a:r>
            <a:r>
              <a:rPr lang="en-US" dirty="0">
                <a:latin typeface="Arial"/>
                <a:cs typeface="Arial"/>
              </a:rPr>
              <a:t> inquiry and reflection as essential aspects of our practice.</a:t>
            </a:r>
          </a:p>
          <a:p>
            <a:pPr marL="342900" indent="-342900" algn="l">
              <a:buFont typeface="Arial" panose="020B0604020202020204" pitchFamily="34" charset="0"/>
              <a:buChar char="•"/>
            </a:pPr>
            <a:r>
              <a:rPr lang="en-US" dirty="0">
                <a:latin typeface="Arial"/>
                <a:cs typeface="Arial"/>
              </a:rPr>
              <a:t>We provide a curriculum designed to prepare our pupils for adulthood.</a:t>
            </a:r>
          </a:p>
          <a:p>
            <a:pPr marL="342900" indent="-342900" algn="l">
              <a:buFont typeface="Arial" panose="020B0604020202020204" pitchFamily="34" charset="0"/>
              <a:buChar char="•"/>
            </a:pPr>
            <a:r>
              <a:rPr lang="en-US" dirty="0">
                <a:latin typeface="Arial"/>
                <a:cs typeface="Arial"/>
              </a:rPr>
              <a:t>We offer person-centered learning tailored to each pupil’s individual needs.</a:t>
            </a:r>
          </a:p>
          <a:p>
            <a:pPr marL="342900" indent="-342900" algn="l">
              <a:buFont typeface="Arial" panose="020B0604020202020204" pitchFamily="34" charset="0"/>
              <a:buChar char="•"/>
            </a:pPr>
            <a:r>
              <a:rPr lang="en-US" dirty="0">
                <a:latin typeface="Arial"/>
                <a:cs typeface="Arial"/>
              </a:rPr>
              <a:t>We equip learners with the skills needed to </a:t>
            </a:r>
            <a:r>
              <a:rPr lang="en-US" err="1">
                <a:latin typeface="Arial"/>
                <a:cs typeface="Arial"/>
              </a:rPr>
              <a:t>maximise</a:t>
            </a:r>
            <a:r>
              <a:rPr lang="en-US" dirty="0">
                <a:latin typeface="Arial"/>
                <a:cs typeface="Arial"/>
              </a:rPr>
              <a:t> their full potential, both now and in the future.</a:t>
            </a:r>
          </a:p>
          <a:p>
            <a:pPr algn="l"/>
            <a:endParaRPr lang="en-US" dirty="0"/>
          </a:p>
          <a:p>
            <a:endParaRPr lang="en-GB" dirty="0"/>
          </a:p>
        </p:txBody>
      </p:sp>
      <p:sp>
        <p:nvSpPr>
          <p:cNvPr id="2" name="TextBox 1">
            <a:extLst>
              <a:ext uri="{FF2B5EF4-FFF2-40B4-BE49-F238E27FC236}">
                <a16:creationId xmlns:a16="http://schemas.microsoft.com/office/drawing/2014/main" id="{8E8770E8-CBDA-C155-573F-0B133F058A26}"/>
              </a:ext>
            </a:extLst>
          </p:cNvPr>
          <p:cNvSpPr txBox="1"/>
          <p:nvPr/>
        </p:nvSpPr>
        <p:spPr>
          <a:xfrm>
            <a:off x="622461" y="3893574"/>
            <a:ext cx="11274570" cy="1015663"/>
          </a:xfrm>
          <a:prstGeom prst="rect">
            <a:avLst/>
          </a:prstGeom>
          <a:noFill/>
        </p:spPr>
        <p:txBody>
          <a:bodyPr wrap="square" lIns="91440" tIns="45720" rIns="91440" bIns="45720" rtlCol="0" anchor="t">
            <a:spAutoFit/>
          </a:bodyPr>
          <a:lstStyle/>
          <a:p>
            <a:pPr algn="l"/>
            <a:r>
              <a:rPr lang="en-US" sz="2000" dirty="0">
                <a:latin typeface="Arial"/>
                <a:cs typeface="Arial"/>
              </a:rPr>
              <a:t>All learners at Bleasdale School have access to a careers </a:t>
            </a:r>
            <a:r>
              <a:rPr lang="en-US" sz="2000" dirty="0" err="1">
                <a:latin typeface="Arial"/>
                <a:cs typeface="Arial"/>
              </a:rPr>
              <a:t>programme</a:t>
            </a:r>
            <a:r>
              <a:rPr lang="en-US" sz="2000" dirty="0">
                <a:latin typeface="Arial"/>
                <a:cs typeface="Arial"/>
              </a:rPr>
              <a:t> depending on their curriculum pathway, this is through our Citizenship and Employment curriculum, which is underpinned by the Preparing for Adulthood Framework.</a:t>
            </a:r>
          </a:p>
        </p:txBody>
      </p:sp>
      <p:sp>
        <p:nvSpPr>
          <p:cNvPr id="4" name="TextBox 3">
            <a:extLst>
              <a:ext uri="{FF2B5EF4-FFF2-40B4-BE49-F238E27FC236}">
                <a16:creationId xmlns:a16="http://schemas.microsoft.com/office/drawing/2014/main" id="{2BFB4359-AE78-E88E-43C9-E80550D8D6F2}"/>
              </a:ext>
            </a:extLst>
          </p:cNvPr>
          <p:cNvSpPr txBox="1"/>
          <p:nvPr/>
        </p:nvSpPr>
        <p:spPr>
          <a:xfrm>
            <a:off x="639096" y="5369931"/>
            <a:ext cx="10913807" cy="707886"/>
          </a:xfrm>
          <a:prstGeom prst="rect">
            <a:avLst/>
          </a:prstGeom>
          <a:noFill/>
        </p:spPr>
        <p:txBody>
          <a:bodyPr wrap="square" lIns="91440" tIns="45720" rIns="91440" bIns="45720" rtlCol="0" anchor="t">
            <a:spAutoFit/>
          </a:bodyPr>
          <a:lstStyle/>
          <a:p>
            <a:pPr algn="l"/>
            <a:r>
              <a:rPr lang="en-US" sz="2000" dirty="0"/>
              <a:t>I</a:t>
            </a:r>
            <a:r>
              <a:rPr lang="en-US" sz="2000" dirty="0">
                <a:latin typeface="Arial"/>
                <a:cs typeface="Arial"/>
              </a:rPr>
              <a:t> would like to share a short video with you which explains why we are developing innovative workspaces at Bleasdale School  </a:t>
            </a:r>
            <a:r>
              <a:rPr lang="en-US" sz="2000" dirty="0">
                <a:latin typeface="Arial"/>
                <a:cs typeface="Arial"/>
                <a:hlinkClick r:id="rId2"/>
              </a:rPr>
              <a:t>https://youtu.be/2-oiMsUIZX8</a:t>
            </a:r>
            <a:r>
              <a:rPr lang="en-US" sz="2000" dirty="0">
                <a:latin typeface="Arial"/>
                <a:cs typeface="Arial"/>
              </a:rPr>
              <a:t> </a:t>
            </a:r>
          </a:p>
        </p:txBody>
      </p:sp>
    </p:spTree>
    <p:extLst>
      <p:ext uri="{BB962C8B-B14F-4D97-AF65-F5344CB8AC3E}">
        <p14:creationId xmlns:p14="http://schemas.microsoft.com/office/powerpoint/2010/main" val="813405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A85BD2B-1FFA-52C1-5C0C-11151058DE90}"/>
              </a:ext>
            </a:extLst>
          </p:cNvPr>
          <p:cNvSpPr>
            <a:spLocks noGrp="1"/>
          </p:cNvSpPr>
          <p:nvPr>
            <p:ph type="subTitle" idx="1"/>
          </p:nvPr>
        </p:nvSpPr>
        <p:spPr>
          <a:xfrm>
            <a:off x="194847" y="173283"/>
            <a:ext cx="11759381" cy="483224"/>
          </a:xfrm>
        </p:spPr>
        <p:txBody>
          <a:bodyPr>
            <a:noAutofit/>
          </a:bodyPr>
          <a:lstStyle/>
          <a:p>
            <a:r>
              <a:rPr lang="en-US" b="1" i="1" u="sng" dirty="0"/>
              <a:t>What was our approach and why?</a:t>
            </a:r>
            <a:endParaRPr lang="en-US" dirty="0"/>
          </a:p>
          <a:p>
            <a:pPr algn="l"/>
            <a:r>
              <a:rPr lang="en-GB" sz="2000" b="1" dirty="0">
                <a:solidFill>
                  <a:srgbClr val="00B050"/>
                </a:solidFill>
              </a:rPr>
              <a:t> </a:t>
            </a:r>
          </a:p>
          <a:p>
            <a:pPr algn="l"/>
            <a:endParaRPr lang="en-GB" sz="1800" dirty="0"/>
          </a:p>
          <a:p>
            <a:pPr algn="l"/>
            <a:r>
              <a:rPr lang="en-GB" sz="1800" dirty="0"/>
              <a:t> </a:t>
            </a:r>
            <a:endParaRPr lang="en-US" sz="1800" dirty="0"/>
          </a:p>
        </p:txBody>
      </p:sp>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1F8C184B-3C30-8A4E-A362-B3FAB2F31C6F}"/>
                  </a:ext>
                </a:extLst>
              </p14:cNvPr>
              <p14:cNvContentPartPr/>
              <p14:nvPr/>
            </p14:nvContentPartPr>
            <p14:xfrm>
              <a:off x="924128" y="3893268"/>
              <a:ext cx="360" cy="360"/>
            </p14:xfrm>
          </p:contentPart>
        </mc:Choice>
        <mc:Fallback xmlns="">
          <p:pic>
            <p:nvPicPr>
              <p:cNvPr id="2" name="Ink 1">
                <a:extLst>
                  <a:ext uri="{FF2B5EF4-FFF2-40B4-BE49-F238E27FC236}">
                    <a16:creationId xmlns:a16="http://schemas.microsoft.com/office/drawing/2014/main" id="{1F8C184B-3C30-8A4E-A362-B3FAB2F31C6F}"/>
                  </a:ext>
                </a:extLst>
              </p:cNvPr>
              <p:cNvPicPr/>
              <p:nvPr/>
            </p:nvPicPr>
            <p:blipFill>
              <a:blip r:embed="rId3"/>
              <a:stretch>
                <a:fillRect/>
              </a:stretch>
            </p:blipFill>
            <p:spPr>
              <a:xfrm>
                <a:off x="918008" y="3887148"/>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4" name="Ink 3">
                <a:extLst>
                  <a:ext uri="{FF2B5EF4-FFF2-40B4-BE49-F238E27FC236}">
                    <a16:creationId xmlns:a16="http://schemas.microsoft.com/office/drawing/2014/main" id="{645C782B-ED36-C545-6F31-2F5DCF27F65F}"/>
                  </a:ext>
                </a:extLst>
              </p14:cNvPr>
              <p14:cNvContentPartPr/>
              <p14:nvPr/>
            </p14:nvContentPartPr>
            <p14:xfrm>
              <a:off x="-206632" y="3677268"/>
              <a:ext cx="360" cy="360"/>
            </p14:xfrm>
          </p:contentPart>
        </mc:Choice>
        <mc:Fallback xmlns="">
          <p:pic>
            <p:nvPicPr>
              <p:cNvPr id="4" name="Ink 3">
                <a:extLst>
                  <a:ext uri="{FF2B5EF4-FFF2-40B4-BE49-F238E27FC236}">
                    <a16:creationId xmlns:a16="http://schemas.microsoft.com/office/drawing/2014/main" id="{645C782B-ED36-C545-6F31-2F5DCF27F65F}"/>
                  </a:ext>
                </a:extLst>
              </p:cNvPr>
              <p:cNvPicPr/>
              <p:nvPr/>
            </p:nvPicPr>
            <p:blipFill>
              <a:blip r:embed="rId3"/>
              <a:stretch>
                <a:fillRect/>
              </a:stretch>
            </p:blipFill>
            <p:spPr>
              <a:xfrm>
                <a:off x="-212752" y="3671148"/>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5" name="Ink 4">
                <a:extLst>
                  <a:ext uri="{FF2B5EF4-FFF2-40B4-BE49-F238E27FC236}">
                    <a16:creationId xmlns:a16="http://schemas.microsoft.com/office/drawing/2014/main" id="{C138E20C-ADE2-9826-7E31-829789ABED07}"/>
                  </a:ext>
                </a:extLst>
              </p14:cNvPr>
              <p14:cNvContentPartPr/>
              <p14:nvPr/>
            </p14:nvContentPartPr>
            <p14:xfrm>
              <a:off x="2290823" y="4522908"/>
              <a:ext cx="360" cy="360"/>
            </p14:xfrm>
          </p:contentPart>
        </mc:Choice>
        <mc:Fallback xmlns="">
          <p:pic>
            <p:nvPicPr>
              <p:cNvPr id="5" name="Ink 4">
                <a:extLst>
                  <a:ext uri="{FF2B5EF4-FFF2-40B4-BE49-F238E27FC236}">
                    <a16:creationId xmlns:a16="http://schemas.microsoft.com/office/drawing/2014/main" id="{C138E20C-ADE2-9826-7E31-829789ABED07}"/>
                  </a:ext>
                </a:extLst>
              </p:cNvPr>
              <p:cNvPicPr/>
              <p:nvPr/>
            </p:nvPicPr>
            <p:blipFill>
              <a:blip r:embed="rId3"/>
              <a:stretch>
                <a:fillRect/>
              </a:stretch>
            </p:blipFill>
            <p:spPr>
              <a:xfrm>
                <a:off x="2284703" y="4516788"/>
                <a:ext cx="12600" cy="12600"/>
              </a:xfrm>
              <a:prstGeom prst="rect">
                <a:avLst/>
              </a:prstGeom>
            </p:spPr>
          </p:pic>
        </mc:Fallback>
      </mc:AlternateContent>
      <p:sp>
        <p:nvSpPr>
          <p:cNvPr id="6" name="TextBox 5">
            <a:extLst>
              <a:ext uri="{FF2B5EF4-FFF2-40B4-BE49-F238E27FC236}">
                <a16:creationId xmlns:a16="http://schemas.microsoft.com/office/drawing/2014/main" id="{E6ED8B10-7D2A-1020-BE20-5F82D0D35239}"/>
              </a:ext>
            </a:extLst>
          </p:cNvPr>
          <p:cNvSpPr txBox="1"/>
          <p:nvPr/>
        </p:nvSpPr>
        <p:spPr>
          <a:xfrm>
            <a:off x="194847" y="2117313"/>
            <a:ext cx="11680362" cy="400110"/>
          </a:xfrm>
          <a:prstGeom prst="rect">
            <a:avLst/>
          </a:prstGeom>
          <a:noFill/>
        </p:spPr>
        <p:txBody>
          <a:bodyPr wrap="square" lIns="91440" tIns="45720" rIns="91440" bIns="45720" rtlCol="0" anchor="t">
            <a:spAutoFit/>
          </a:bodyPr>
          <a:lstStyle/>
          <a:p>
            <a:pPr algn="l"/>
            <a:r>
              <a:rPr lang="en-GB" sz="2000" b="1" dirty="0">
                <a:solidFill>
                  <a:srgbClr val="00B050"/>
                </a:solidFill>
                <a:latin typeface="Arial"/>
                <a:cs typeface="Arial"/>
              </a:rPr>
              <a:t>Why choose these spaces?</a:t>
            </a:r>
          </a:p>
        </p:txBody>
      </p:sp>
      <p:sp>
        <p:nvSpPr>
          <p:cNvPr id="7" name="TextBox 6">
            <a:extLst>
              <a:ext uri="{FF2B5EF4-FFF2-40B4-BE49-F238E27FC236}">
                <a16:creationId xmlns:a16="http://schemas.microsoft.com/office/drawing/2014/main" id="{424CFDC0-E364-F24C-5F2F-E94C8DE61E91}"/>
              </a:ext>
            </a:extLst>
          </p:cNvPr>
          <p:cNvSpPr txBox="1"/>
          <p:nvPr/>
        </p:nvSpPr>
        <p:spPr>
          <a:xfrm>
            <a:off x="155518" y="3851766"/>
            <a:ext cx="11830004" cy="1015663"/>
          </a:xfrm>
          <a:prstGeom prst="rect">
            <a:avLst/>
          </a:prstGeom>
          <a:noFill/>
        </p:spPr>
        <p:txBody>
          <a:bodyPr wrap="square" lIns="91440" tIns="45720" rIns="91440" bIns="45720" rtlCol="0" anchor="t">
            <a:spAutoFit/>
          </a:bodyPr>
          <a:lstStyle/>
          <a:p>
            <a:pPr algn="l"/>
            <a:r>
              <a:rPr lang="en-GB" sz="2000" b="1" dirty="0"/>
              <a:t>Our aim:</a:t>
            </a:r>
          </a:p>
          <a:p>
            <a:r>
              <a:rPr lang="en-GB" sz="2000" dirty="0">
                <a:latin typeface="Arial"/>
                <a:cs typeface="Arial"/>
              </a:rPr>
              <a:t>To ease anxiety for pupils, parents and carers whilst at the same time providing individualised learning and work experience sessions for those learners where appropriate to gain ‘work ready’ skills. </a:t>
            </a:r>
          </a:p>
        </p:txBody>
      </p:sp>
      <p:sp>
        <p:nvSpPr>
          <p:cNvPr id="8" name="TextBox 7">
            <a:extLst>
              <a:ext uri="{FF2B5EF4-FFF2-40B4-BE49-F238E27FC236}">
                <a16:creationId xmlns:a16="http://schemas.microsoft.com/office/drawing/2014/main" id="{7B25B6A0-4C2B-727B-40BB-A299C9453E9C}"/>
              </a:ext>
            </a:extLst>
          </p:cNvPr>
          <p:cNvSpPr txBox="1"/>
          <p:nvPr/>
        </p:nvSpPr>
        <p:spPr>
          <a:xfrm>
            <a:off x="155518" y="4880041"/>
            <a:ext cx="11778683" cy="400110"/>
          </a:xfrm>
          <a:prstGeom prst="rect">
            <a:avLst/>
          </a:prstGeom>
          <a:noFill/>
        </p:spPr>
        <p:txBody>
          <a:bodyPr wrap="square" lIns="91440" tIns="45720" rIns="91440" bIns="45720" rtlCol="0" anchor="t">
            <a:spAutoFit/>
          </a:bodyPr>
          <a:lstStyle/>
          <a:p>
            <a:r>
              <a:rPr lang="en-GB" sz="2000" b="1" dirty="0">
                <a:solidFill>
                  <a:srgbClr val="00B050"/>
                </a:solidFill>
                <a:latin typeface="Arial"/>
                <a:cs typeface="Arial"/>
              </a:rPr>
              <a:t>Then we asked how will we fund these areas?</a:t>
            </a:r>
          </a:p>
        </p:txBody>
      </p:sp>
      <p:sp>
        <p:nvSpPr>
          <p:cNvPr id="9" name="TextBox 8">
            <a:extLst>
              <a:ext uri="{FF2B5EF4-FFF2-40B4-BE49-F238E27FC236}">
                <a16:creationId xmlns:a16="http://schemas.microsoft.com/office/drawing/2014/main" id="{6DA79854-1AD4-3F75-AAED-751D31A48661}"/>
              </a:ext>
            </a:extLst>
          </p:cNvPr>
          <p:cNvSpPr txBox="1"/>
          <p:nvPr/>
        </p:nvSpPr>
        <p:spPr>
          <a:xfrm>
            <a:off x="125658" y="2420516"/>
            <a:ext cx="11967659" cy="1569660"/>
          </a:xfrm>
          <a:prstGeom prst="rect">
            <a:avLst/>
          </a:prstGeom>
          <a:noFill/>
        </p:spPr>
        <p:txBody>
          <a:bodyPr wrap="square" lIns="91440" tIns="45720" rIns="91440" bIns="45720" rtlCol="0" anchor="t">
            <a:spAutoFit/>
          </a:bodyPr>
          <a:lstStyle/>
          <a:p>
            <a:pPr algn="l"/>
            <a:r>
              <a:rPr lang="en-GB" sz="2000" dirty="0">
                <a:latin typeface="Arial"/>
                <a:cs typeface="Arial"/>
              </a:rPr>
              <a:t>We asked ourselves where do our learners need to visit on a regular basis, which environments are most challenging, which environments could we reciprocate to make learning outcomes fun?</a:t>
            </a:r>
          </a:p>
          <a:p>
            <a:pPr algn="l"/>
            <a:r>
              <a:rPr lang="en-GB" sz="2000" dirty="0">
                <a:latin typeface="Arial"/>
                <a:cs typeface="Arial"/>
              </a:rPr>
              <a:t>Transition to different environments can be challenging, add unfamiliar places with lots of noise, strange smells and scary pieces of equipment and it could quite easily end in disaster!</a:t>
            </a:r>
          </a:p>
          <a:p>
            <a:pPr algn="l"/>
            <a:r>
              <a:rPr lang="en-GB" sz="1600" dirty="0">
                <a:latin typeface="Arial"/>
                <a:cs typeface="Arial"/>
              </a:rPr>
              <a:t>. </a:t>
            </a:r>
          </a:p>
        </p:txBody>
      </p:sp>
      <p:sp>
        <p:nvSpPr>
          <p:cNvPr id="10" name="TextBox 9">
            <a:extLst>
              <a:ext uri="{FF2B5EF4-FFF2-40B4-BE49-F238E27FC236}">
                <a16:creationId xmlns:a16="http://schemas.microsoft.com/office/drawing/2014/main" id="{707A89DC-1F44-522C-7D74-F56EDE7D1893}"/>
              </a:ext>
            </a:extLst>
          </p:cNvPr>
          <p:cNvSpPr txBox="1"/>
          <p:nvPr/>
        </p:nvSpPr>
        <p:spPr>
          <a:xfrm>
            <a:off x="125658" y="541421"/>
            <a:ext cx="11871495" cy="1631216"/>
          </a:xfrm>
          <a:prstGeom prst="rect">
            <a:avLst/>
          </a:prstGeom>
          <a:noFill/>
        </p:spPr>
        <p:txBody>
          <a:bodyPr wrap="square" lIns="91440" tIns="45720" rIns="91440" bIns="45720" rtlCol="0" anchor="t">
            <a:spAutoFit/>
          </a:bodyPr>
          <a:lstStyle/>
          <a:p>
            <a:r>
              <a:rPr lang="en-US" sz="2000" dirty="0">
                <a:latin typeface="Arial"/>
                <a:cs typeface="Arial"/>
              </a:rPr>
              <a:t>As mentioned in the video, we were fortunate to receive help from Booths Supermarket a Cornerstone Employer to set up our first employment room, this is already proving to be </a:t>
            </a:r>
            <a:r>
              <a:rPr lang="en-GB" sz="2000" dirty="0">
                <a:latin typeface="Arial"/>
                <a:cs typeface="Arial"/>
              </a:rPr>
              <a:t>a fantastic workplace encounter for learners as well as an area for Real World Play.</a:t>
            </a:r>
          </a:p>
          <a:p>
            <a:pPr algn="l"/>
            <a:r>
              <a:rPr lang="en-GB" sz="2000" b="1" dirty="0">
                <a:latin typeface="Arial"/>
                <a:cs typeface="Arial"/>
              </a:rPr>
              <a:t>BUT</a:t>
            </a:r>
            <a:r>
              <a:rPr lang="en-GB" sz="2000" dirty="0">
                <a:latin typeface="Arial"/>
                <a:cs typeface="Arial"/>
              </a:rPr>
              <a:t> we didn’t want to stop there. So, we made the decision to develop a hairdressing salon and a hospital room.</a:t>
            </a:r>
          </a:p>
        </p:txBody>
      </p:sp>
      <p:sp>
        <p:nvSpPr>
          <p:cNvPr id="11" name="TextBox 10">
            <a:extLst>
              <a:ext uri="{FF2B5EF4-FFF2-40B4-BE49-F238E27FC236}">
                <a16:creationId xmlns:a16="http://schemas.microsoft.com/office/drawing/2014/main" id="{CF166F70-FDB4-329D-71A4-F19291F22290}"/>
              </a:ext>
            </a:extLst>
          </p:cNvPr>
          <p:cNvSpPr txBox="1"/>
          <p:nvPr/>
        </p:nvSpPr>
        <p:spPr>
          <a:xfrm>
            <a:off x="155518" y="5269666"/>
            <a:ext cx="11759020" cy="1323439"/>
          </a:xfrm>
          <a:prstGeom prst="rect">
            <a:avLst/>
          </a:prstGeom>
          <a:noFill/>
        </p:spPr>
        <p:txBody>
          <a:bodyPr wrap="square" lIns="91440" tIns="45720" rIns="91440" bIns="45720" rtlCol="0" anchor="t">
            <a:spAutoFit/>
          </a:bodyPr>
          <a:lstStyle/>
          <a:p>
            <a:pPr algn="l"/>
            <a:r>
              <a:rPr lang="en-GB" sz="2000" dirty="0">
                <a:latin typeface="Arial"/>
                <a:cs typeface="Arial"/>
              </a:rPr>
              <a:t>SLT presented me with the </a:t>
            </a:r>
            <a:r>
              <a:rPr lang="en-GB" sz="2000" b="1" dirty="0">
                <a:latin typeface="Arial"/>
                <a:cs typeface="Arial"/>
              </a:rPr>
              <a:t>SEND School Workplace Encounters Innovation Fund application. </a:t>
            </a:r>
          </a:p>
          <a:p>
            <a:pPr algn="l"/>
            <a:r>
              <a:rPr lang="en-GB" sz="2000" dirty="0">
                <a:latin typeface="Arial"/>
                <a:cs typeface="Arial"/>
              </a:rPr>
              <a:t>Due to my bid being successful, Bleasdale Schools hairdressing salon and hospital room are now almost complete. An official opening day is planned for the beginning of July where we will invite parents/carers, governors and wider stakeholders to celebrate our innovative workspaces</a:t>
            </a:r>
          </a:p>
        </p:txBody>
      </p:sp>
    </p:spTree>
    <p:extLst>
      <p:ext uri="{BB962C8B-B14F-4D97-AF65-F5344CB8AC3E}">
        <p14:creationId xmlns:p14="http://schemas.microsoft.com/office/powerpoint/2010/main" val="1537212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6EFC54F-92C2-C9AF-4F56-F337902DC72F}"/>
              </a:ext>
            </a:extLst>
          </p:cNvPr>
          <p:cNvSpPr txBox="1"/>
          <p:nvPr/>
        </p:nvSpPr>
        <p:spPr>
          <a:xfrm>
            <a:off x="206478" y="133870"/>
            <a:ext cx="11779045" cy="461665"/>
          </a:xfrm>
          <a:prstGeom prst="rect">
            <a:avLst/>
          </a:prstGeom>
          <a:noFill/>
        </p:spPr>
        <p:txBody>
          <a:bodyPr wrap="square" rtlCol="0">
            <a:spAutoFit/>
          </a:bodyPr>
          <a:lstStyle/>
          <a:p>
            <a:pPr algn="ctr"/>
            <a:r>
              <a:rPr lang="en-US" sz="2400" b="1" i="1" u="sng" dirty="0"/>
              <a:t>How will these rooms help our learners to gain work ready skills?</a:t>
            </a:r>
          </a:p>
        </p:txBody>
      </p:sp>
      <p:sp>
        <p:nvSpPr>
          <p:cNvPr id="3" name="TextBox 2">
            <a:extLst>
              <a:ext uri="{FF2B5EF4-FFF2-40B4-BE49-F238E27FC236}">
                <a16:creationId xmlns:a16="http://schemas.microsoft.com/office/drawing/2014/main" id="{0B1006E7-E25F-9A93-CEE1-3B6CB2262DF0}"/>
              </a:ext>
            </a:extLst>
          </p:cNvPr>
          <p:cNvSpPr txBox="1"/>
          <p:nvPr/>
        </p:nvSpPr>
        <p:spPr>
          <a:xfrm>
            <a:off x="206477" y="1887794"/>
            <a:ext cx="11582400" cy="984885"/>
          </a:xfrm>
          <a:prstGeom prst="rect">
            <a:avLst/>
          </a:prstGeom>
          <a:noFill/>
        </p:spPr>
        <p:txBody>
          <a:bodyPr wrap="square" lIns="91440" tIns="45720" rIns="91440" bIns="45720" rtlCol="0" anchor="t">
            <a:spAutoFit/>
          </a:bodyPr>
          <a:lstStyle/>
          <a:p>
            <a:r>
              <a:rPr lang="en-US" sz="2000" dirty="0">
                <a:latin typeface="Arial"/>
                <a:cs typeface="Arial"/>
              </a:rPr>
              <a:t>Our innovative employment rooms will help learners acquire these valuable life skills in various ways (depending on their pathway):</a:t>
            </a:r>
          </a:p>
          <a:p>
            <a:endParaRPr lang="en-US" dirty="0">
              <a:latin typeface="Arial"/>
              <a:cs typeface="Arial"/>
            </a:endParaRPr>
          </a:p>
        </p:txBody>
      </p:sp>
      <p:sp>
        <p:nvSpPr>
          <p:cNvPr id="4" name="TextBox 3">
            <a:extLst>
              <a:ext uri="{FF2B5EF4-FFF2-40B4-BE49-F238E27FC236}">
                <a16:creationId xmlns:a16="http://schemas.microsoft.com/office/drawing/2014/main" id="{57985C77-2E1D-1B77-8EDE-A134F1FE2AA0}"/>
              </a:ext>
            </a:extLst>
          </p:cNvPr>
          <p:cNvSpPr txBox="1"/>
          <p:nvPr/>
        </p:nvSpPr>
        <p:spPr>
          <a:xfrm>
            <a:off x="206477" y="2534527"/>
            <a:ext cx="11779045" cy="1015663"/>
          </a:xfrm>
          <a:prstGeom prst="rect">
            <a:avLst/>
          </a:prstGeom>
          <a:noFill/>
        </p:spPr>
        <p:txBody>
          <a:bodyPr wrap="square" lIns="91440" tIns="45720" rIns="91440" bIns="45720" rtlCol="0" anchor="t">
            <a:spAutoFit/>
          </a:bodyPr>
          <a:lstStyle/>
          <a:p>
            <a:r>
              <a:rPr lang="en-US" sz="2000" b="1" u="sng" dirty="0">
                <a:solidFill>
                  <a:srgbClr val="00B050"/>
                </a:solidFill>
                <a:latin typeface="Arial"/>
                <a:cs typeface="Arial"/>
              </a:rPr>
              <a:t>To Be (Pre formal learners)</a:t>
            </a:r>
          </a:p>
          <a:p>
            <a:r>
              <a:rPr lang="en-US" sz="2000" dirty="0">
                <a:latin typeface="Arial"/>
                <a:cs typeface="Arial"/>
              </a:rPr>
              <a:t>Through sensory exploration will develop:</a:t>
            </a:r>
          </a:p>
          <a:p>
            <a:r>
              <a:rPr lang="en-US" sz="2000" dirty="0">
                <a:latin typeface="Arial"/>
                <a:cs typeface="Arial"/>
              </a:rPr>
              <a:t>Independence, motor and communication skills</a:t>
            </a:r>
          </a:p>
        </p:txBody>
      </p:sp>
      <p:sp>
        <p:nvSpPr>
          <p:cNvPr id="5" name="TextBox 4">
            <a:extLst>
              <a:ext uri="{FF2B5EF4-FFF2-40B4-BE49-F238E27FC236}">
                <a16:creationId xmlns:a16="http://schemas.microsoft.com/office/drawing/2014/main" id="{79B86172-70CD-5F04-A096-D03860018755}"/>
              </a:ext>
            </a:extLst>
          </p:cNvPr>
          <p:cNvSpPr txBox="1"/>
          <p:nvPr/>
        </p:nvSpPr>
        <p:spPr>
          <a:xfrm>
            <a:off x="206477" y="3465937"/>
            <a:ext cx="11680723" cy="1323439"/>
          </a:xfrm>
          <a:prstGeom prst="rect">
            <a:avLst/>
          </a:prstGeom>
          <a:noFill/>
        </p:spPr>
        <p:txBody>
          <a:bodyPr wrap="square" lIns="91440" tIns="45720" rIns="91440" bIns="45720" rtlCol="0" anchor="t">
            <a:spAutoFit/>
          </a:bodyPr>
          <a:lstStyle/>
          <a:p>
            <a:r>
              <a:rPr lang="en-US" sz="2000" b="1" u="sng" dirty="0">
                <a:solidFill>
                  <a:srgbClr val="00B050"/>
                </a:solidFill>
                <a:latin typeface="Arial"/>
                <a:cs typeface="Arial"/>
              </a:rPr>
              <a:t>To Do (semi formal learners)</a:t>
            </a:r>
          </a:p>
          <a:p>
            <a:r>
              <a:rPr lang="en-US" sz="2000" dirty="0">
                <a:latin typeface="Arial"/>
                <a:cs typeface="Arial"/>
              </a:rPr>
              <a:t>Will learn:</a:t>
            </a:r>
          </a:p>
          <a:p>
            <a:r>
              <a:rPr lang="en-US" sz="2000" dirty="0">
                <a:latin typeface="Arial"/>
                <a:cs typeface="Arial"/>
              </a:rPr>
              <a:t>How to follow instructions via their individual communication methods, develop independence, learn how to problem solve and interact with their peers and the wider community</a:t>
            </a:r>
          </a:p>
        </p:txBody>
      </p:sp>
      <p:sp>
        <p:nvSpPr>
          <p:cNvPr id="6" name="TextBox 5">
            <a:extLst>
              <a:ext uri="{FF2B5EF4-FFF2-40B4-BE49-F238E27FC236}">
                <a16:creationId xmlns:a16="http://schemas.microsoft.com/office/drawing/2014/main" id="{5C4EF29F-B08E-6D54-F796-A32270816CE7}"/>
              </a:ext>
            </a:extLst>
          </p:cNvPr>
          <p:cNvSpPr txBox="1"/>
          <p:nvPr/>
        </p:nvSpPr>
        <p:spPr>
          <a:xfrm>
            <a:off x="206476" y="4680066"/>
            <a:ext cx="11680723" cy="2246769"/>
          </a:xfrm>
          <a:prstGeom prst="rect">
            <a:avLst/>
          </a:prstGeom>
          <a:noFill/>
        </p:spPr>
        <p:txBody>
          <a:bodyPr wrap="square" lIns="91440" tIns="45720" rIns="91440" bIns="45720" rtlCol="0" anchor="t">
            <a:spAutoFit/>
          </a:bodyPr>
          <a:lstStyle/>
          <a:p>
            <a:r>
              <a:rPr lang="en-US" sz="2000" b="1" u="sng" dirty="0">
                <a:solidFill>
                  <a:srgbClr val="00B050"/>
                </a:solidFill>
              </a:rPr>
              <a:t>T</a:t>
            </a:r>
            <a:r>
              <a:rPr lang="en-US" sz="2000" b="1" u="sng" dirty="0">
                <a:solidFill>
                  <a:srgbClr val="00B050"/>
                </a:solidFill>
                <a:latin typeface="Arial"/>
                <a:cs typeface="Arial"/>
              </a:rPr>
              <a:t>o Know (formal learners)</a:t>
            </a:r>
          </a:p>
          <a:p>
            <a:r>
              <a:rPr lang="en-US" sz="2000" dirty="0">
                <a:latin typeface="Arial"/>
                <a:cs typeface="Arial"/>
              </a:rPr>
              <a:t>Will gain:</a:t>
            </a:r>
          </a:p>
          <a:p>
            <a:r>
              <a:rPr lang="en-US" sz="2000" dirty="0">
                <a:latin typeface="Arial"/>
                <a:cs typeface="Arial"/>
              </a:rPr>
              <a:t>Valuable work experience whilst learning how to develop their social interaction and communication skills,</a:t>
            </a:r>
          </a:p>
          <a:p>
            <a:r>
              <a:rPr lang="en-US" sz="2000" dirty="0">
                <a:latin typeface="Arial"/>
                <a:cs typeface="Arial"/>
              </a:rPr>
              <a:t>Learn to follow instructions,</a:t>
            </a:r>
          </a:p>
          <a:p>
            <a:r>
              <a:rPr lang="en-US" sz="2000" dirty="0">
                <a:latin typeface="Arial"/>
                <a:cs typeface="Arial"/>
              </a:rPr>
              <a:t>Develop functional skills – meaning of money, coin recognition and exchanging of money</a:t>
            </a:r>
          </a:p>
          <a:p>
            <a:r>
              <a:rPr lang="en-US" sz="2000" dirty="0">
                <a:latin typeface="Arial"/>
                <a:cs typeface="Arial"/>
              </a:rPr>
              <a:t>The development of ICT skills.</a:t>
            </a:r>
          </a:p>
        </p:txBody>
      </p:sp>
      <p:sp>
        <p:nvSpPr>
          <p:cNvPr id="7" name="TextBox 6">
            <a:extLst>
              <a:ext uri="{FF2B5EF4-FFF2-40B4-BE49-F238E27FC236}">
                <a16:creationId xmlns:a16="http://schemas.microsoft.com/office/drawing/2014/main" id="{EAAFE1F0-4D27-1B81-BE23-816B6D5F0C06}"/>
              </a:ext>
            </a:extLst>
          </p:cNvPr>
          <p:cNvSpPr txBox="1"/>
          <p:nvPr/>
        </p:nvSpPr>
        <p:spPr>
          <a:xfrm>
            <a:off x="206477" y="595535"/>
            <a:ext cx="11779044" cy="1323439"/>
          </a:xfrm>
          <a:prstGeom prst="rect">
            <a:avLst/>
          </a:prstGeom>
          <a:noFill/>
        </p:spPr>
        <p:txBody>
          <a:bodyPr wrap="square" lIns="91440" tIns="45720" rIns="91440" bIns="45720" rtlCol="0" anchor="t">
            <a:spAutoFit/>
          </a:bodyPr>
          <a:lstStyle/>
          <a:p>
            <a:r>
              <a:rPr lang="en-US" sz="2000" dirty="0">
                <a:latin typeface="Arial"/>
                <a:cs typeface="Arial"/>
              </a:rPr>
              <a:t>Through the Equals schemes of work the innovative workspaces are already providing excellent opportunities for real world play and work experience which is helping to develop interest, imagination, talent and the key skills needed to enable learners to make positive choices to raise aspirations for their longer-term goals.</a:t>
            </a:r>
          </a:p>
        </p:txBody>
      </p:sp>
    </p:spTree>
    <p:extLst>
      <p:ext uri="{BB962C8B-B14F-4D97-AF65-F5344CB8AC3E}">
        <p14:creationId xmlns:p14="http://schemas.microsoft.com/office/powerpoint/2010/main" val="2271433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99D1FD2A-2BBA-4B7A-80E4-09314FE251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room with a bed and a sink&#10;&#10;AI-generated content may be incorrect.">
            <a:extLst>
              <a:ext uri="{FF2B5EF4-FFF2-40B4-BE49-F238E27FC236}">
                <a16:creationId xmlns:a16="http://schemas.microsoft.com/office/drawing/2014/main" id="{E45D4A3C-DE05-C440-71F7-19E6B216AC69}"/>
              </a:ext>
            </a:extLst>
          </p:cNvPr>
          <p:cNvPicPr>
            <a:picLocks noChangeAspect="1"/>
          </p:cNvPicPr>
          <p:nvPr/>
        </p:nvPicPr>
        <p:blipFill>
          <a:blip r:embed="rId2">
            <a:extLst>
              <a:ext uri="{28A0092B-C50C-407E-A947-70E740481C1C}">
                <a14:useLocalDpi xmlns:a14="http://schemas.microsoft.com/office/drawing/2010/main" val="0"/>
              </a:ext>
            </a:extLst>
          </a:blip>
          <a:srcRect r="7459" b="-2"/>
          <a:stretch/>
        </p:blipFill>
        <p:spPr>
          <a:xfrm>
            <a:off x="321733" y="818886"/>
            <a:ext cx="6946275" cy="5629753"/>
          </a:xfrm>
          <a:prstGeom prst="rect">
            <a:avLst/>
          </a:prstGeom>
          <a:ln w="28575">
            <a:solidFill>
              <a:schemeClr val="tx1"/>
            </a:solidFill>
          </a:ln>
        </p:spPr>
      </p:pic>
      <p:pic>
        <p:nvPicPr>
          <p:cNvPr id="5" name="Picture 4" descr="A medical room with a sink and a medical equipment&#10;&#10;AI-generated content may be incorrect.">
            <a:extLst>
              <a:ext uri="{FF2B5EF4-FFF2-40B4-BE49-F238E27FC236}">
                <a16:creationId xmlns:a16="http://schemas.microsoft.com/office/drawing/2014/main" id="{BFEEFBF9-CB79-A718-F8E1-48BC1FEA6472}"/>
              </a:ext>
            </a:extLst>
          </p:cNvPr>
          <p:cNvPicPr>
            <a:picLocks noChangeAspect="1"/>
          </p:cNvPicPr>
          <p:nvPr/>
        </p:nvPicPr>
        <p:blipFill>
          <a:blip r:embed="rId3">
            <a:extLst>
              <a:ext uri="{28A0092B-C50C-407E-A947-70E740481C1C}">
                <a14:useLocalDpi xmlns:a14="http://schemas.microsoft.com/office/drawing/2010/main" val="0"/>
              </a:ext>
            </a:extLst>
          </a:blip>
          <a:srcRect l="22856" r="21395" b="-2"/>
          <a:stretch/>
        </p:blipFill>
        <p:spPr>
          <a:xfrm>
            <a:off x="7636938" y="818886"/>
            <a:ext cx="4184607" cy="5629754"/>
          </a:xfrm>
          <a:prstGeom prst="rect">
            <a:avLst/>
          </a:prstGeom>
          <a:ln w="28575">
            <a:solidFill>
              <a:schemeClr val="tx1"/>
            </a:solidFill>
          </a:ln>
        </p:spPr>
      </p:pic>
      <p:sp>
        <p:nvSpPr>
          <p:cNvPr id="6" name="TextBox 5">
            <a:extLst>
              <a:ext uri="{FF2B5EF4-FFF2-40B4-BE49-F238E27FC236}">
                <a16:creationId xmlns:a16="http://schemas.microsoft.com/office/drawing/2014/main" id="{86DECAF6-5FB5-8A5A-A6B7-D471E3DA1526}"/>
              </a:ext>
            </a:extLst>
          </p:cNvPr>
          <p:cNvSpPr txBox="1"/>
          <p:nvPr/>
        </p:nvSpPr>
        <p:spPr>
          <a:xfrm>
            <a:off x="3086519" y="147833"/>
            <a:ext cx="6018962" cy="523220"/>
          </a:xfrm>
          <a:prstGeom prst="rect">
            <a:avLst/>
          </a:prstGeom>
          <a:noFill/>
        </p:spPr>
        <p:txBody>
          <a:bodyPr wrap="square" rtlCol="0">
            <a:spAutoFit/>
          </a:bodyPr>
          <a:lstStyle/>
          <a:p>
            <a:pPr algn="ctr"/>
            <a:r>
              <a:rPr lang="en-US" sz="2800" b="1" i="1" u="sng" dirty="0"/>
              <a:t>Hospital room</a:t>
            </a:r>
            <a:endParaRPr lang="en-GB" sz="2800" b="1" i="1" u="sng" dirty="0"/>
          </a:p>
        </p:txBody>
      </p:sp>
    </p:spTree>
    <p:extLst>
      <p:ext uri="{BB962C8B-B14F-4D97-AF65-F5344CB8AC3E}">
        <p14:creationId xmlns:p14="http://schemas.microsoft.com/office/powerpoint/2010/main" val="27067205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4" name="Picture 3" descr="A person lying on a bed with a baby&#10;&#10;AI-generated content may be incorrect.">
            <a:extLst>
              <a:ext uri="{FF2B5EF4-FFF2-40B4-BE49-F238E27FC236}">
                <a16:creationId xmlns:a16="http://schemas.microsoft.com/office/drawing/2014/main" id="{4569140C-C846-29F6-C931-E67D22B0C1FA}"/>
              </a:ext>
            </a:extLst>
          </p:cNvPr>
          <p:cNvPicPr>
            <a:picLocks noChangeAspect="1"/>
          </p:cNvPicPr>
          <p:nvPr/>
        </p:nvPicPr>
        <p:blipFill>
          <a:blip r:embed="rId2">
            <a:extLst>
              <a:ext uri="{28A0092B-C50C-407E-A947-70E740481C1C}">
                <a14:useLocalDpi xmlns:a14="http://schemas.microsoft.com/office/drawing/2010/main" val="0"/>
              </a:ext>
            </a:extLst>
          </a:blip>
          <a:srcRect t="6461" r="18693"/>
          <a:stretch/>
        </p:blipFill>
        <p:spPr>
          <a:xfrm rot="5400000">
            <a:off x="7566" y="1609169"/>
            <a:ext cx="4395341" cy="3792392"/>
          </a:xfrm>
          <a:prstGeom prst="rect">
            <a:avLst/>
          </a:prstGeom>
          <a:ln w="28575">
            <a:solidFill>
              <a:schemeClr val="tx1"/>
            </a:solidFill>
          </a:ln>
        </p:spPr>
      </p:pic>
      <p:pic>
        <p:nvPicPr>
          <p:cNvPr id="6" name="Picture 5" descr="A person lying in a hospital bed&#10;&#10;AI-generated content may be incorrect.">
            <a:extLst>
              <a:ext uri="{FF2B5EF4-FFF2-40B4-BE49-F238E27FC236}">
                <a16:creationId xmlns:a16="http://schemas.microsoft.com/office/drawing/2014/main" id="{C33E5718-6813-A101-B04C-640C7DAE1453}"/>
              </a:ext>
            </a:extLst>
          </p:cNvPr>
          <p:cNvPicPr>
            <a:picLocks noChangeAspect="1"/>
          </p:cNvPicPr>
          <p:nvPr/>
        </p:nvPicPr>
        <p:blipFill>
          <a:blip r:embed="rId3">
            <a:extLst>
              <a:ext uri="{28A0092B-C50C-407E-A947-70E740481C1C}">
                <a14:useLocalDpi xmlns:a14="http://schemas.microsoft.com/office/drawing/2010/main" val="0"/>
              </a:ext>
            </a:extLst>
          </a:blip>
          <a:srcRect l="16891" b="7826"/>
          <a:stretch/>
        </p:blipFill>
        <p:spPr>
          <a:xfrm rot="16200000">
            <a:off x="4023232" y="1675668"/>
            <a:ext cx="4375356" cy="3639409"/>
          </a:xfrm>
          <a:prstGeom prst="rect">
            <a:avLst/>
          </a:prstGeom>
          <a:ln w="28575">
            <a:solidFill>
              <a:schemeClr val="tx1"/>
            </a:solidFill>
          </a:ln>
        </p:spPr>
      </p:pic>
      <p:pic>
        <p:nvPicPr>
          <p:cNvPr id="8" name="Picture 7" descr="A child in a hospital bed&#10;&#10;AI-generated content may be incorrect.">
            <a:extLst>
              <a:ext uri="{FF2B5EF4-FFF2-40B4-BE49-F238E27FC236}">
                <a16:creationId xmlns:a16="http://schemas.microsoft.com/office/drawing/2014/main" id="{B55505E7-D27A-A06E-D4E6-69069D288DEB}"/>
              </a:ext>
            </a:extLst>
          </p:cNvPr>
          <p:cNvPicPr>
            <a:picLocks noChangeAspect="1"/>
          </p:cNvPicPr>
          <p:nvPr/>
        </p:nvPicPr>
        <p:blipFill>
          <a:blip r:embed="rId4">
            <a:extLst>
              <a:ext uri="{28A0092B-C50C-407E-A947-70E740481C1C}">
                <a14:useLocalDpi xmlns:a14="http://schemas.microsoft.com/office/drawing/2010/main" val="0"/>
              </a:ext>
            </a:extLst>
          </a:blip>
          <a:srcRect l="11541" t="7371" r="5878" b="2975"/>
          <a:stretch/>
        </p:blipFill>
        <p:spPr>
          <a:xfrm rot="16200000">
            <a:off x="7957269" y="1714086"/>
            <a:ext cx="4375355" cy="3562572"/>
          </a:xfrm>
          <a:prstGeom prst="rect">
            <a:avLst/>
          </a:prstGeom>
          <a:ln w="28575">
            <a:solidFill>
              <a:schemeClr val="tx1"/>
            </a:solidFill>
          </a:ln>
        </p:spPr>
      </p:pic>
    </p:spTree>
    <p:extLst>
      <p:ext uri="{BB962C8B-B14F-4D97-AF65-F5344CB8AC3E}">
        <p14:creationId xmlns:p14="http://schemas.microsoft.com/office/powerpoint/2010/main" val="17495167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5" name="Picture 4" descr="A group of people in a hospital room&#10;&#10;AI-generated content may be incorrect.">
            <a:extLst>
              <a:ext uri="{FF2B5EF4-FFF2-40B4-BE49-F238E27FC236}">
                <a16:creationId xmlns:a16="http://schemas.microsoft.com/office/drawing/2014/main" id="{D65EAA11-3FED-CE9C-410B-4BCE04FD26B4}"/>
              </a:ext>
            </a:extLst>
          </p:cNvPr>
          <p:cNvPicPr>
            <a:picLocks noChangeAspect="1"/>
          </p:cNvPicPr>
          <p:nvPr/>
        </p:nvPicPr>
        <p:blipFill>
          <a:blip r:embed="rId2">
            <a:extLst>
              <a:ext uri="{28A0092B-C50C-407E-A947-70E740481C1C}">
                <a14:useLocalDpi xmlns:a14="http://schemas.microsoft.com/office/drawing/2010/main" val="0"/>
              </a:ext>
            </a:extLst>
          </a:blip>
          <a:srcRect l="7312" t="10107" r="13870" b="10467"/>
          <a:stretch/>
        </p:blipFill>
        <p:spPr>
          <a:xfrm rot="10800000">
            <a:off x="3890957" y="1533830"/>
            <a:ext cx="4410087" cy="3333136"/>
          </a:xfrm>
          <a:prstGeom prst="rect">
            <a:avLst/>
          </a:prstGeom>
          <a:ln w="28575">
            <a:solidFill>
              <a:schemeClr val="tx1"/>
            </a:solidFill>
          </a:ln>
        </p:spPr>
      </p:pic>
      <p:pic>
        <p:nvPicPr>
          <p:cNvPr id="7" name="Picture 6" descr="A person washing her hands&#10;&#10;AI-generated content may be incorrect.">
            <a:extLst>
              <a:ext uri="{FF2B5EF4-FFF2-40B4-BE49-F238E27FC236}">
                <a16:creationId xmlns:a16="http://schemas.microsoft.com/office/drawing/2014/main" id="{EC76E77B-17D9-CBC6-AB98-139A5C4FBD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99711" y="1606342"/>
            <a:ext cx="4473679" cy="3355259"/>
          </a:xfrm>
          <a:prstGeom prst="rect">
            <a:avLst/>
          </a:prstGeom>
          <a:ln w="28575">
            <a:solidFill>
              <a:schemeClr val="tx1"/>
            </a:solidFill>
          </a:ln>
        </p:spPr>
      </p:pic>
      <p:pic>
        <p:nvPicPr>
          <p:cNvPr id="9" name="Picture 8" descr="A person and a child in a room&#10;&#10;AI-generated content may be incorrect.">
            <a:extLst>
              <a:ext uri="{FF2B5EF4-FFF2-40B4-BE49-F238E27FC236}">
                <a16:creationId xmlns:a16="http://schemas.microsoft.com/office/drawing/2014/main" id="{6521D290-0303-13CF-D60A-EDB096023195}"/>
              </a:ext>
            </a:extLst>
          </p:cNvPr>
          <p:cNvPicPr>
            <a:picLocks noChangeAspect="1"/>
          </p:cNvPicPr>
          <p:nvPr/>
        </p:nvPicPr>
        <p:blipFill>
          <a:blip r:embed="rId4">
            <a:extLst>
              <a:ext uri="{28A0092B-C50C-407E-A947-70E740481C1C}">
                <a14:useLocalDpi xmlns:a14="http://schemas.microsoft.com/office/drawing/2010/main" val="0"/>
              </a:ext>
            </a:extLst>
          </a:blip>
          <a:srcRect l="11039" t="9283" r="9463" b="12342"/>
          <a:stretch/>
        </p:blipFill>
        <p:spPr>
          <a:xfrm rot="16200000">
            <a:off x="7872553" y="1484673"/>
            <a:ext cx="4640826" cy="3431450"/>
          </a:xfrm>
          <a:prstGeom prst="rect">
            <a:avLst/>
          </a:prstGeom>
          <a:ln w="28575">
            <a:solidFill>
              <a:schemeClr val="tx1"/>
            </a:solidFill>
          </a:ln>
        </p:spPr>
      </p:pic>
    </p:spTree>
    <p:extLst>
      <p:ext uri="{BB962C8B-B14F-4D97-AF65-F5344CB8AC3E}">
        <p14:creationId xmlns:p14="http://schemas.microsoft.com/office/powerpoint/2010/main" val="159895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9D1FD2A-2BBA-4B7A-80E4-09314FE251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7" name="Picture 6" descr="A room with chairs and a table&#10;&#10;AI-generated content may be incorrect.">
            <a:extLst>
              <a:ext uri="{FF2B5EF4-FFF2-40B4-BE49-F238E27FC236}">
                <a16:creationId xmlns:a16="http://schemas.microsoft.com/office/drawing/2014/main" id="{6357727D-E981-0D7A-48D5-1147D9941DBC}"/>
              </a:ext>
            </a:extLst>
          </p:cNvPr>
          <p:cNvPicPr>
            <a:picLocks noChangeAspect="1"/>
          </p:cNvPicPr>
          <p:nvPr/>
        </p:nvPicPr>
        <p:blipFill>
          <a:blip r:embed="rId2">
            <a:extLst>
              <a:ext uri="{28A0092B-C50C-407E-A947-70E740481C1C}">
                <a14:useLocalDpi xmlns:a14="http://schemas.microsoft.com/office/drawing/2010/main" val="0"/>
              </a:ext>
            </a:extLst>
          </a:blip>
          <a:srcRect l="6381" r="1079" b="-2"/>
          <a:stretch/>
        </p:blipFill>
        <p:spPr>
          <a:xfrm>
            <a:off x="321732" y="838543"/>
            <a:ext cx="7086768" cy="5743618"/>
          </a:xfrm>
          <a:prstGeom prst="rect">
            <a:avLst/>
          </a:prstGeom>
          <a:ln w="28575">
            <a:solidFill>
              <a:schemeClr val="tx1"/>
            </a:solidFill>
          </a:ln>
        </p:spPr>
      </p:pic>
      <p:pic>
        <p:nvPicPr>
          <p:cNvPr id="5" name="Picture 4" descr="A room with a desk and a mirror&#10;&#10;AI-generated content may be incorrect.">
            <a:extLst>
              <a:ext uri="{FF2B5EF4-FFF2-40B4-BE49-F238E27FC236}">
                <a16:creationId xmlns:a16="http://schemas.microsoft.com/office/drawing/2014/main" id="{A541A426-3FEC-1054-741A-B02EA933051F}"/>
              </a:ext>
            </a:extLst>
          </p:cNvPr>
          <p:cNvPicPr>
            <a:picLocks noChangeAspect="1"/>
          </p:cNvPicPr>
          <p:nvPr/>
        </p:nvPicPr>
        <p:blipFill>
          <a:blip r:embed="rId3">
            <a:extLst>
              <a:ext uri="{28A0092B-C50C-407E-A947-70E740481C1C}">
                <a14:useLocalDpi xmlns:a14="http://schemas.microsoft.com/office/drawing/2010/main" val="0"/>
              </a:ext>
            </a:extLst>
          </a:blip>
          <a:srcRect l="8556" r="35695" b="-2"/>
          <a:stretch/>
        </p:blipFill>
        <p:spPr>
          <a:xfrm>
            <a:off x="7601026" y="838543"/>
            <a:ext cx="4269242" cy="5743618"/>
          </a:xfrm>
          <a:prstGeom prst="rect">
            <a:avLst/>
          </a:prstGeom>
          <a:ln w="28575">
            <a:solidFill>
              <a:schemeClr val="tx1"/>
            </a:solidFill>
          </a:ln>
        </p:spPr>
      </p:pic>
      <p:sp>
        <p:nvSpPr>
          <p:cNvPr id="8" name="TextBox 7">
            <a:extLst>
              <a:ext uri="{FF2B5EF4-FFF2-40B4-BE49-F238E27FC236}">
                <a16:creationId xmlns:a16="http://schemas.microsoft.com/office/drawing/2014/main" id="{96BAA980-C801-4E45-FB77-DC234317781D}"/>
              </a:ext>
            </a:extLst>
          </p:cNvPr>
          <p:cNvSpPr txBox="1"/>
          <p:nvPr/>
        </p:nvSpPr>
        <p:spPr>
          <a:xfrm>
            <a:off x="3808325" y="311499"/>
            <a:ext cx="5144756" cy="523220"/>
          </a:xfrm>
          <a:prstGeom prst="rect">
            <a:avLst/>
          </a:prstGeom>
          <a:noFill/>
        </p:spPr>
        <p:txBody>
          <a:bodyPr wrap="square" rtlCol="0">
            <a:spAutoFit/>
          </a:bodyPr>
          <a:lstStyle/>
          <a:p>
            <a:pPr algn="ctr"/>
            <a:r>
              <a:rPr lang="en-US" sz="2800" b="1" i="1" u="sng" dirty="0">
                <a:solidFill>
                  <a:srgbClr val="00B050"/>
                </a:solidFill>
              </a:rPr>
              <a:t>Hairdressing salon</a:t>
            </a:r>
            <a:endParaRPr lang="en-GB" sz="2800" b="1" i="1" u="sng" dirty="0">
              <a:solidFill>
                <a:srgbClr val="00B050"/>
              </a:solidFill>
            </a:endParaRPr>
          </a:p>
        </p:txBody>
      </p:sp>
    </p:spTree>
    <p:extLst>
      <p:ext uri="{BB962C8B-B14F-4D97-AF65-F5344CB8AC3E}">
        <p14:creationId xmlns:p14="http://schemas.microsoft.com/office/powerpoint/2010/main" val="35549441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b2e28b9-b870-4d51-bc3a-d7bb69c13a2d">
      <Terms xmlns="http://schemas.microsoft.com/office/infopath/2007/PartnerControls"/>
    </lcf76f155ced4ddcb4097134ff3c332f>
    <TaxCatchAll xmlns="7d76a96f-0215-41d5-ad6c-ef89e84e707f"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7CBC9A8D149FA468C66EF4D0F201607" ma:contentTypeVersion="16" ma:contentTypeDescription="Create a new document." ma:contentTypeScope="" ma:versionID="07d2ce858ae80de3eeadec4c37996b6d">
  <xsd:schema xmlns:xsd="http://www.w3.org/2001/XMLSchema" xmlns:xs="http://www.w3.org/2001/XMLSchema" xmlns:p="http://schemas.microsoft.com/office/2006/metadata/properties" xmlns:ns2="bb2e28b9-b870-4d51-bc3a-d7bb69c13a2d" xmlns:ns3="7d76a96f-0215-41d5-ad6c-ef89e84e707f" targetNamespace="http://schemas.microsoft.com/office/2006/metadata/properties" ma:root="true" ma:fieldsID="bc3bd68961ede3e398306e4bb6aaa0d9" ns2:_="" ns3:_="">
    <xsd:import namespace="bb2e28b9-b870-4d51-bc3a-d7bb69c13a2d"/>
    <xsd:import namespace="7d76a96f-0215-41d5-ad6c-ef89e84e707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lcf76f155ced4ddcb4097134ff3c332f" minOccurs="0"/>
                <xsd:element ref="ns3:TaxCatchAll" minOccurs="0"/>
                <xsd:element ref="ns2:MediaServiceObjectDetectorVersions" minOccurs="0"/>
                <xsd:element ref="ns2:MediaServiceGenerationTime" minOccurs="0"/>
                <xsd:element ref="ns2:MediaServiceEventHashCode" minOccurs="0"/>
                <xsd:element ref="ns2:MediaServiceOCR" minOccurs="0"/>
                <xsd:element ref="ns2:MediaLengthInSeconds" minOccurs="0"/>
                <xsd:element ref="ns2:MediaServiceLocation"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2e28b9-b870-4d51-bc3a-d7bb69c13a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302ebab4-aeda-4d4a-bec1-3a56a9290b6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d76a96f-0215-41d5-ad6c-ef89e84e707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767d52c6-c8e5-483d-9910-f9e7bf4a1732}" ma:internalName="TaxCatchAll" ma:showField="CatchAllData" ma:web="7d76a96f-0215-41d5-ad6c-ef89e84e707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ECCEA3D-94A8-4E9D-81B3-0A39E2DCE7B9}">
  <ds:schemaRefs>
    <ds:schemaRef ds:uri="http://schemas.openxmlformats.org/package/2006/metadata/core-properties"/>
    <ds:schemaRef ds:uri="http://purl.org/dc/dcmitype/"/>
    <ds:schemaRef ds:uri="http://schemas.microsoft.com/office/2006/documentManagement/types"/>
    <ds:schemaRef ds:uri="http://purl.org/dc/elements/1.1/"/>
    <ds:schemaRef ds:uri="bb2e28b9-b870-4d51-bc3a-d7bb69c13a2d"/>
    <ds:schemaRef ds:uri="http://schemas.microsoft.com/office/infopath/2007/PartnerControls"/>
    <ds:schemaRef ds:uri="http://purl.org/dc/terms/"/>
    <ds:schemaRef ds:uri="http://schemas.microsoft.com/office/2006/metadata/properties"/>
    <ds:schemaRef ds:uri="http://www.w3.org/XML/1998/namespace"/>
    <ds:schemaRef ds:uri="7d76a96f-0215-41d5-ad6c-ef89e84e707f"/>
  </ds:schemaRefs>
</ds:datastoreItem>
</file>

<file path=customXml/itemProps2.xml><?xml version="1.0" encoding="utf-8"?>
<ds:datastoreItem xmlns:ds="http://schemas.openxmlformats.org/officeDocument/2006/customXml" ds:itemID="{044473AF-50D7-4D43-B1F9-B24F654A9492}">
  <ds:schemaRefs>
    <ds:schemaRef ds:uri="http://schemas.microsoft.com/sharepoint/v3/contenttype/forms"/>
  </ds:schemaRefs>
</ds:datastoreItem>
</file>

<file path=customXml/itemProps3.xml><?xml version="1.0" encoding="utf-8"?>
<ds:datastoreItem xmlns:ds="http://schemas.openxmlformats.org/officeDocument/2006/customXml" ds:itemID="{75B21841-8B96-4729-85F6-A361D1B1031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b2e28b9-b870-4d51-bc3a-d7bb69c13a2d"/>
    <ds:schemaRef ds:uri="7d76a96f-0215-41d5-ad6c-ef89e84e70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615</Words>
  <Application>Microsoft Office PowerPoint</Application>
  <PresentationFormat>Widescreen</PresentationFormat>
  <Paragraphs>47</Paragraphs>
  <Slides>14</Slides>
  <Notes>0</Notes>
  <HiddenSlides>0</HiddenSlides>
  <MMClips>2</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    Karen Hodgson   HLTA &amp; Careers Leader at Bleasdale School  Bleasdale School is a generic special school catering for children and young adults with PMLD, SLD and or ASC. </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Karen Hodgson</dc:creator>
  <cp:lastModifiedBy>Karen Hodgson</cp:lastModifiedBy>
  <cp:revision>357</cp:revision>
  <dcterms:created xsi:type="dcterms:W3CDTF">2025-04-24T12:48:32Z</dcterms:created>
  <dcterms:modified xsi:type="dcterms:W3CDTF">2025-04-30T10:57:59Z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0x01010037CBC9A8D149FA468C66EF4D0F201607</vt:lpwstr>
  </property>
  <property fmtid="{D5CDD505-2E9C-101B-9397-08002B2CF9AE}" pid="3" name="MediaServiceImageTags">
    <vt:lpwstr/>
  </property>
</Properties>
</file>