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4" r:id="rId5"/>
    <p:sldMasterId id="2147483681" r:id="rId6"/>
  </p:sldMasterIdLst>
  <p:notesMasterIdLst>
    <p:notesMasterId r:id="rId13"/>
  </p:notesMasterIdLst>
  <p:sldIdLst>
    <p:sldId id="274" r:id="rId7"/>
    <p:sldId id="363" r:id="rId8"/>
    <p:sldId id="3817" r:id="rId9"/>
    <p:sldId id="3818" r:id="rId10"/>
    <p:sldId id="3819" r:id="rId11"/>
    <p:sldId id="377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8EC"/>
    <a:srgbClr val="BED600"/>
    <a:srgbClr val="003478"/>
    <a:srgbClr val="000000"/>
    <a:srgbClr val="636364"/>
    <a:srgbClr val="8FA3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EEF919-DFAE-43DA-95E0-B7EB169D2316}" v="270" dt="2025-04-21T19:52:21.9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37" autoAdjust="0"/>
    <p:restoredTop sz="75303" autoAdjust="0"/>
  </p:normalViewPr>
  <p:slideViewPr>
    <p:cSldViewPr snapToGrid="0">
      <p:cViewPr varScale="1">
        <p:scale>
          <a:sx n="83" d="100"/>
          <a:sy n="83" d="100"/>
        </p:scale>
        <p:origin x="1974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E4718-D1F5-4782-AA4C-E67C34CBDBF6}" type="datetimeFigureOut">
              <a:rPr lang="en-GB" smtClean="0"/>
              <a:t>30/04/2025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BD580-62AD-4566-A7A0-9AC73C07FC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9547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BD580-62AD-4566-A7A0-9AC73C07FC5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88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100" b="0" i="0" dirty="0">
                <a:solidFill>
                  <a:srgbClr val="424242"/>
                </a:solidFill>
                <a:effectLst/>
                <a:latin typeface="+mn-lt"/>
              </a:rPr>
              <a:t>Lee’s slide</a:t>
            </a:r>
          </a:p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BD580-62AD-4566-A7A0-9AC73C07FC5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857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8AA76-1913-897E-5BC0-D6F9C863E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CDC62E-44E7-3FBB-3C8D-98BD3A8FA5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7D4D23-9623-D6E4-5D99-810C5EBDFA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Julies slide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611CC-0167-A787-6267-04222683CE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BD580-62AD-4566-A7A0-9AC73C07FC5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710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5F564-CDB6-B0A1-52C7-9B8DBC301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DCB412-6903-FF64-1EC3-B5939AD2B3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7E3940-F62C-C7DD-21B1-F4E78A1E4F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Lee to cover bullet point one</a:t>
            </a:r>
          </a:p>
          <a:p>
            <a:endParaRPr lang="en-GB" dirty="0"/>
          </a:p>
          <a:p>
            <a:r>
              <a:rPr lang="en-GB" dirty="0"/>
              <a:t>Julie to cover bullet point two 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D1DBB-5B25-3A3B-5FD2-F7FD3B8B78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BD580-62AD-4566-A7A0-9AC73C07FC5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147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Max does not want to speak, we can add a link to a video if he is happy to say a few words on camera.</a:t>
            </a:r>
          </a:p>
          <a:p>
            <a:endParaRPr lang="en-GB" dirty="0"/>
          </a:p>
          <a:p>
            <a:r>
              <a:rPr lang="en-GB" dirty="0"/>
              <a:t>Feel free to amend heading dependant on what Max says in the video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7BD580-62AD-4566-A7A0-9AC73C07FC57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7044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D7B53AA-E2F9-4941-93FE-11846BC546E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D0775D-FE81-4553-8F4E-A183A5A698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97703"/>
            <a:ext cx="9144000" cy="13806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 heading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9B4076E-3F4A-6746-986A-905E607737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82101" y="1472457"/>
            <a:ext cx="6627797" cy="186473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6400" b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PRESENTATION MAIN TITLE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40C140-4AF5-344D-B47E-ABF5260C54FD}"/>
              </a:ext>
            </a:extLst>
          </p:cNvPr>
          <p:cNvSpPr/>
          <p:nvPr userDrawn="1"/>
        </p:nvSpPr>
        <p:spPr>
          <a:xfrm>
            <a:off x="-1" y="5550902"/>
            <a:ext cx="12191999" cy="1307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986E1AD-17C4-F043-8274-63D4D34537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5828" y="5981654"/>
            <a:ext cx="2303366" cy="468000"/>
          </a:xfrm>
          <a:prstGeom prst="rect">
            <a:avLst/>
          </a:prstGeom>
        </p:spPr>
      </p:pic>
      <p:sp>
        <p:nvSpPr>
          <p:cNvPr id="14" name="Triangle 13">
            <a:extLst>
              <a:ext uri="{FF2B5EF4-FFF2-40B4-BE49-F238E27FC236}">
                <a16:creationId xmlns:a16="http://schemas.microsoft.com/office/drawing/2014/main" id="{6B4589A6-80BE-C748-A432-9341F15F98EE}"/>
              </a:ext>
            </a:extLst>
          </p:cNvPr>
          <p:cNvSpPr/>
          <p:nvPr userDrawn="1"/>
        </p:nvSpPr>
        <p:spPr>
          <a:xfrm>
            <a:off x="5935949" y="5375086"/>
            <a:ext cx="345281" cy="17581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8038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nten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962343F-FB60-914C-A503-E5AC4645B989}"/>
              </a:ext>
            </a:extLst>
          </p:cNvPr>
          <p:cNvSpPr/>
          <p:nvPr userDrawn="1"/>
        </p:nvSpPr>
        <p:spPr>
          <a:xfrm>
            <a:off x="0" y="6682184"/>
            <a:ext cx="12191999" cy="1758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FCED10F1-D48F-4D48-B2C6-5D02AE49818B}"/>
              </a:ext>
            </a:extLst>
          </p:cNvPr>
          <p:cNvSpPr/>
          <p:nvPr userDrawn="1"/>
        </p:nvSpPr>
        <p:spPr>
          <a:xfrm>
            <a:off x="5935949" y="6506368"/>
            <a:ext cx="345281" cy="175816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/>
              <a:t>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73AE02-BEEF-2A49-BED2-6B419DA6BAE8}"/>
              </a:ext>
            </a:extLst>
          </p:cNvPr>
          <p:cNvCxnSpPr>
            <a:cxnSpLocks/>
          </p:cNvCxnSpPr>
          <p:nvPr userDrawn="1"/>
        </p:nvCxnSpPr>
        <p:spPr>
          <a:xfrm>
            <a:off x="570154" y="818104"/>
            <a:ext cx="110564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BBE9313-C7B1-414E-A080-542A84926C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70751" y="542926"/>
            <a:ext cx="2555875" cy="28257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300" b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Presentation title here</a:t>
            </a:r>
            <a:endParaRPr lang="en-US"/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2B19E463-31FA-0D43-BFF0-5DFD5B1744CE}"/>
              </a:ext>
            </a:extLst>
          </p:cNvPr>
          <p:cNvSpPr/>
          <p:nvPr userDrawn="1"/>
        </p:nvSpPr>
        <p:spPr>
          <a:xfrm rot="5400000">
            <a:off x="474307" y="1066838"/>
            <a:ext cx="390574" cy="19887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/>
              <a:t> 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66DD2CA-2A75-E146-891C-95ADE65A1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9491" y="993922"/>
            <a:ext cx="4984872" cy="47849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b="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ADD TITLE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DA3B0D4-B76E-D849-9FFE-F92BD005A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91" y="1825625"/>
            <a:ext cx="8459787" cy="4351338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>
              <a:buClr>
                <a:srgbClr val="BED600"/>
              </a:buClr>
              <a:buFont typeface="Webdings" panose="05030102010509060703" pitchFamily="18" charset="2"/>
              <a:buChar char="4"/>
              <a:defRPr sz="2000" b="0">
                <a:solidFill>
                  <a:schemeClr val="tx2"/>
                </a:solidFill>
                <a:latin typeface="+mj-lt"/>
              </a:defRPr>
            </a:lvl1pPr>
            <a:lvl2pPr marL="800100" indent="-342900" algn="l">
              <a:buClr>
                <a:schemeClr val="bg2"/>
              </a:buClr>
              <a:buFont typeface="Wingdings" panose="05000000000000000000" pitchFamily="2" charset="2"/>
              <a:buChar char="§"/>
              <a:defRPr sz="2000" b="0">
                <a:solidFill>
                  <a:schemeClr val="tx2"/>
                </a:solidFill>
                <a:latin typeface="+mj-lt"/>
              </a:defRPr>
            </a:lvl2pPr>
            <a:lvl3pPr marL="1257300" indent="-342900" algn="l">
              <a:buClr>
                <a:schemeClr val="bg2"/>
              </a:buClr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+mj-lt"/>
              </a:defRPr>
            </a:lvl3pPr>
            <a:lvl4pPr marL="1714500" indent="-342900" algn="l">
              <a:buClr>
                <a:schemeClr val="bg2"/>
              </a:buClr>
              <a:buFont typeface=".Lucida Grande UI Regular"/>
              <a:buChar char="►"/>
              <a:defRPr sz="2000" b="0">
                <a:solidFill>
                  <a:schemeClr val="tx2"/>
                </a:solidFill>
                <a:latin typeface="+mj-lt"/>
              </a:defRPr>
            </a:lvl4pPr>
            <a:lvl5pPr marL="2171700" indent="-342900" algn="l">
              <a:buClr>
                <a:schemeClr val="bg2"/>
              </a:buClr>
              <a:buFont typeface=".Lucida Grande UI Regular"/>
              <a:buChar char="►"/>
              <a:defRPr sz="2000" b="0">
                <a:solidFill>
                  <a:schemeClr val="tx2"/>
                </a:solidFill>
                <a:latin typeface="+mj-lt"/>
              </a:defRPr>
            </a:lvl5pPr>
          </a:lstStyle>
          <a:p>
            <a:pPr marL="285750" indent="-285750">
              <a:buClr>
                <a:srgbClr val="BED600"/>
              </a:buClr>
              <a:buFont typeface="Webdings" panose="05030102010509060703" pitchFamily="18" charset="2"/>
              <a:buChar char="4"/>
            </a:pPr>
            <a:r>
              <a:rPr lang="en-GB" sz="2000">
                <a:solidFill>
                  <a:srgbClr val="636364"/>
                </a:solidFill>
                <a:latin typeface="+mj-lt"/>
              </a:rPr>
              <a:t>Lorem ipsum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marL="285750" indent="-285750">
              <a:buClr>
                <a:srgbClr val="BED600"/>
              </a:buClr>
              <a:buFont typeface="Webdings" panose="05030102010509060703" pitchFamily="18" charset="2"/>
              <a:buChar char="4"/>
            </a:pPr>
            <a:r>
              <a:rPr lang="en-GB" sz="2000">
                <a:solidFill>
                  <a:srgbClr val="636364"/>
                </a:solidFill>
                <a:latin typeface="+mj-lt"/>
              </a:rPr>
              <a:t>Lorem ipsum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1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DDDDB8-0AE7-4FE1-A42F-F7AD5DC6E773}"/>
              </a:ext>
            </a:extLst>
          </p:cNvPr>
          <p:cNvSpPr txBox="1"/>
          <p:nvPr userDrawn="1"/>
        </p:nvSpPr>
        <p:spPr>
          <a:xfrm>
            <a:off x="443809" y="6215569"/>
            <a:ext cx="650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DBA50FD-F389-42C0-939F-93D39E50C2A3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BD9E56E-17F6-A2FD-3AC7-46F4B452B5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2524" y="6215569"/>
            <a:ext cx="1640794" cy="3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48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716EF78-9D12-49E4-9CEA-A23B95D0B065}"/>
              </a:ext>
            </a:extLst>
          </p:cNvPr>
          <p:cNvSpPr/>
          <p:nvPr userDrawn="1"/>
        </p:nvSpPr>
        <p:spPr>
          <a:xfrm>
            <a:off x="0" y="1236698"/>
            <a:ext cx="12192000" cy="5621301"/>
          </a:xfrm>
          <a:prstGeom prst="rect">
            <a:avLst/>
          </a:prstGeom>
          <a:solidFill>
            <a:srgbClr val="E7E8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3186717F-A23F-4F51-9957-1A2A862BB2F7}"/>
              </a:ext>
            </a:extLst>
          </p:cNvPr>
          <p:cNvSpPr/>
          <p:nvPr userDrawn="1"/>
        </p:nvSpPr>
        <p:spPr>
          <a:xfrm rot="5400000">
            <a:off x="615992" y="494899"/>
            <a:ext cx="390015" cy="242373"/>
          </a:xfrm>
          <a:prstGeom prst="triangle">
            <a:avLst/>
          </a:prstGeom>
          <a:solidFill>
            <a:srgbClr val="003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2569E28E-E249-4A01-9436-D22E9F0D893A}"/>
              </a:ext>
            </a:extLst>
          </p:cNvPr>
          <p:cNvSpPr/>
          <p:nvPr userDrawn="1"/>
        </p:nvSpPr>
        <p:spPr>
          <a:xfrm rot="10800000">
            <a:off x="5809648" y="1214782"/>
            <a:ext cx="565076" cy="26849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5B31F98-D48B-4224-A0A0-108942DFCD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2186" y="381675"/>
            <a:ext cx="5292725" cy="466725"/>
          </a:xfrm>
          <a:prstGeom prst="rect">
            <a:avLst/>
          </a:prstGeom>
        </p:spPr>
        <p:txBody>
          <a:bodyPr/>
          <a:lstStyle>
            <a:lvl1pPr algn="l">
              <a:defRPr lang="en-US" b="0" dirty="0">
                <a:solidFill>
                  <a:srgbClr val="003478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88E16D0A-F234-E109-FCAC-630681ACE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3091" y="448348"/>
            <a:ext cx="1640794" cy="3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99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D7D6C2E-38B6-DD48-9617-84A1C9E1823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FA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832E68-4A17-404C-829A-9AF46832B86B}"/>
              </a:ext>
            </a:extLst>
          </p:cNvPr>
          <p:cNvSpPr/>
          <p:nvPr userDrawn="1"/>
        </p:nvSpPr>
        <p:spPr>
          <a:xfrm rot="2700000">
            <a:off x="870288" y="5670076"/>
            <a:ext cx="321572" cy="3215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DC8C28-F5A1-40FC-8731-1CED16DD904C}"/>
              </a:ext>
            </a:extLst>
          </p:cNvPr>
          <p:cNvSpPr/>
          <p:nvPr userDrawn="1"/>
        </p:nvSpPr>
        <p:spPr>
          <a:xfrm>
            <a:off x="0" y="5825939"/>
            <a:ext cx="12192000" cy="1080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riangle 13">
            <a:extLst>
              <a:ext uri="{FF2B5EF4-FFF2-40B4-BE49-F238E27FC236}">
                <a16:creationId xmlns:a16="http://schemas.microsoft.com/office/drawing/2014/main" id="{7C73ED7C-A5EB-4AB7-9C66-528C041D1939}"/>
              </a:ext>
            </a:extLst>
          </p:cNvPr>
          <p:cNvSpPr/>
          <p:nvPr userDrawn="1"/>
        </p:nvSpPr>
        <p:spPr>
          <a:xfrm rot="5400000">
            <a:off x="362004" y="474054"/>
            <a:ext cx="307474" cy="167584"/>
          </a:xfrm>
          <a:prstGeom prst="triangle">
            <a:avLst>
              <a:gd name="adj" fmla="val 53548"/>
            </a:avLst>
          </a:prstGeom>
          <a:solidFill>
            <a:srgbClr val="003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1E55698-C34F-433E-9B05-570C1B2E4FDC}"/>
              </a:ext>
            </a:extLst>
          </p:cNvPr>
          <p:cNvCxnSpPr>
            <a:cxnSpLocks/>
          </p:cNvCxnSpPr>
          <p:nvPr userDrawn="1"/>
        </p:nvCxnSpPr>
        <p:spPr>
          <a:xfrm>
            <a:off x="788504" y="813283"/>
            <a:ext cx="1082942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C62DA8-4D90-4CB8-98CF-DC44DD6A43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3275" y="333375"/>
            <a:ext cx="5292725" cy="466725"/>
          </a:xfrm>
          <a:prstGeom prst="rect">
            <a:avLst/>
          </a:prstGeom>
        </p:spPr>
        <p:txBody>
          <a:bodyPr/>
          <a:lstStyle>
            <a:lvl1pPr algn="l">
              <a:defRPr lang="en-US" b="0" dirty="0">
                <a:solidFill>
                  <a:srgbClr val="003478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F2E720-5696-43D7-9FA8-0FE191FA740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849306" y="404814"/>
            <a:ext cx="1768624" cy="28692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i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 title here</a:t>
            </a: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3B42E8C-A357-5F41-A7C0-2A6F647CB6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7782" y="6330504"/>
            <a:ext cx="1640794" cy="3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50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D485CF2-F3F3-4691-B488-5D289D380A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5B12DA-50C6-43BD-BFCA-7098DA705BCB}"/>
              </a:ext>
            </a:extLst>
          </p:cNvPr>
          <p:cNvSpPr/>
          <p:nvPr userDrawn="1"/>
        </p:nvSpPr>
        <p:spPr>
          <a:xfrm>
            <a:off x="-1" y="5550902"/>
            <a:ext cx="12191999" cy="1307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riangle 13">
            <a:extLst>
              <a:ext uri="{FF2B5EF4-FFF2-40B4-BE49-F238E27FC236}">
                <a16:creationId xmlns:a16="http://schemas.microsoft.com/office/drawing/2014/main" id="{9704C1F8-5ED0-464B-AF78-AA2C1846463B}"/>
              </a:ext>
            </a:extLst>
          </p:cNvPr>
          <p:cNvSpPr/>
          <p:nvPr userDrawn="1"/>
        </p:nvSpPr>
        <p:spPr>
          <a:xfrm>
            <a:off x="5935949" y="5375086"/>
            <a:ext cx="345281" cy="17581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13660434-D05A-4703-9133-0FB38B88A4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1092" y="2488669"/>
            <a:ext cx="8949813" cy="108003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6500" b="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DIVIDER HEADING</a:t>
            </a:r>
            <a:endParaRPr lang="en-US"/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09D63FE8-D780-4C11-3DC7-AD972DBFB5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5714" y="5726718"/>
            <a:ext cx="2840470" cy="57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94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D7B53AA-E2F9-4941-93FE-11846BC546E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ED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40C140-4AF5-344D-B47E-ABF5260C54FD}"/>
              </a:ext>
            </a:extLst>
          </p:cNvPr>
          <p:cNvSpPr/>
          <p:nvPr userDrawn="1"/>
        </p:nvSpPr>
        <p:spPr>
          <a:xfrm>
            <a:off x="-1" y="5550902"/>
            <a:ext cx="12191999" cy="1307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6B4589A6-80BE-C748-A432-9341F15F98EE}"/>
              </a:ext>
            </a:extLst>
          </p:cNvPr>
          <p:cNvSpPr/>
          <p:nvPr userDrawn="1"/>
        </p:nvSpPr>
        <p:spPr>
          <a:xfrm>
            <a:off x="5935949" y="5375086"/>
            <a:ext cx="345281" cy="17581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5544B97F-7A5A-4801-BF14-5BFE4D1065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1092" y="2488669"/>
            <a:ext cx="8949813" cy="108003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6500" b="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DIVIDER HEADING</a:t>
            </a:r>
            <a:endParaRPr lang="en-US"/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13D3122-D8C1-D066-844E-E4473B1548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3768" y="6037762"/>
            <a:ext cx="1640794" cy="3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94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D7B53AA-E2F9-4941-93FE-11846BC546E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FA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40C140-4AF5-344D-B47E-ABF5260C54FD}"/>
              </a:ext>
            </a:extLst>
          </p:cNvPr>
          <p:cNvSpPr/>
          <p:nvPr userDrawn="1"/>
        </p:nvSpPr>
        <p:spPr>
          <a:xfrm>
            <a:off x="-1" y="5550902"/>
            <a:ext cx="12191999" cy="1307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6B4589A6-80BE-C748-A432-9341F15F98EE}"/>
              </a:ext>
            </a:extLst>
          </p:cNvPr>
          <p:cNvSpPr/>
          <p:nvPr userDrawn="1"/>
        </p:nvSpPr>
        <p:spPr>
          <a:xfrm>
            <a:off x="5935949" y="5375086"/>
            <a:ext cx="345281" cy="17581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5544B97F-7A5A-4801-BF14-5BFE4D1065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1092" y="2488669"/>
            <a:ext cx="8949813" cy="108003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6500" b="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DIVIDER HEADING</a:t>
            </a:r>
            <a:endParaRPr lang="en-US"/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F70992D-F373-7021-41BE-5852D8C3A2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5601" y="6057369"/>
            <a:ext cx="1640794" cy="3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7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4"/>
            <a:ext cx="10363200" cy="5302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46" b="0" i="0">
                <a:solidFill>
                  <a:srgbClr val="BDD5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4"/>
            <a:ext cx="8534400" cy="208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4" b="1" i="0">
                <a:solidFill>
                  <a:srgbClr val="B3F61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8280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6384" y="154309"/>
            <a:ext cx="4678289" cy="530273"/>
          </a:xfrm>
        </p:spPr>
        <p:txBody>
          <a:bodyPr lIns="0" tIns="0" rIns="0" bIns="0"/>
          <a:lstStyle>
            <a:lvl1pPr>
              <a:defRPr sz="3446" b="0" i="0">
                <a:solidFill>
                  <a:srgbClr val="BDD5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7963" y="3427861"/>
            <a:ext cx="5502031" cy="208390"/>
          </a:xfrm>
        </p:spPr>
        <p:txBody>
          <a:bodyPr lIns="0" tIns="0" rIns="0" bIns="0"/>
          <a:lstStyle>
            <a:lvl1pPr>
              <a:defRPr sz="1354" b="1" i="0">
                <a:solidFill>
                  <a:srgbClr val="B3F61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4754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"/>
            <a:ext cx="6096000" cy="6318885"/>
          </a:xfrm>
          <a:custGeom>
            <a:avLst/>
            <a:gdLst/>
            <a:ahLst/>
            <a:cxnLst/>
            <a:rect l="l" t="t" r="r" b="b"/>
            <a:pathLst>
              <a:path w="4953000" h="6318885">
                <a:moveTo>
                  <a:pt x="0" y="6318504"/>
                </a:moveTo>
                <a:lnTo>
                  <a:pt x="4953000" y="6318504"/>
                </a:lnTo>
                <a:lnTo>
                  <a:pt x="4953000" y="0"/>
                </a:lnTo>
                <a:lnTo>
                  <a:pt x="0" y="0"/>
                </a:lnTo>
                <a:lnTo>
                  <a:pt x="0" y="6318504"/>
                </a:lnTo>
                <a:close/>
              </a:path>
            </a:pathLst>
          </a:custGeom>
          <a:solidFill>
            <a:srgbClr val="00347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" name="bg object 1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4200" y="6382705"/>
            <a:ext cx="1260000" cy="288000"/>
          </a:xfrm>
          <a:prstGeom prst="rect">
            <a:avLst/>
          </a:prstGeom>
        </p:spPr>
      </p:pic>
      <p:sp>
        <p:nvSpPr>
          <p:cNvPr id="21" name="bg object 21"/>
          <p:cNvSpPr/>
          <p:nvPr userDrawn="1"/>
        </p:nvSpPr>
        <p:spPr>
          <a:xfrm>
            <a:off x="0" y="6318503"/>
            <a:ext cx="6096000" cy="539750"/>
          </a:xfrm>
          <a:custGeom>
            <a:avLst/>
            <a:gdLst/>
            <a:ahLst/>
            <a:cxnLst/>
            <a:rect l="l" t="t" r="r" b="b"/>
            <a:pathLst>
              <a:path w="4953000" h="539750">
                <a:moveTo>
                  <a:pt x="4953000" y="0"/>
                </a:moveTo>
                <a:lnTo>
                  <a:pt x="0" y="0"/>
                </a:lnTo>
                <a:lnTo>
                  <a:pt x="0" y="539492"/>
                </a:lnTo>
                <a:lnTo>
                  <a:pt x="4953000" y="539492"/>
                </a:lnTo>
                <a:lnTo>
                  <a:pt x="4953000" y="0"/>
                </a:lnTo>
                <a:close/>
              </a:path>
            </a:pathLst>
          </a:custGeom>
          <a:solidFill>
            <a:srgbClr val="00347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bg object 22"/>
          <p:cNvSpPr/>
          <p:nvPr/>
        </p:nvSpPr>
        <p:spPr>
          <a:xfrm>
            <a:off x="431411" y="243845"/>
            <a:ext cx="168812" cy="307975"/>
          </a:xfrm>
          <a:custGeom>
            <a:avLst/>
            <a:gdLst/>
            <a:ahLst/>
            <a:cxnLst/>
            <a:rect l="l" t="t" r="r" b="b"/>
            <a:pathLst>
              <a:path w="137159" h="307975">
                <a:moveTo>
                  <a:pt x="0" y="0"/>
                </a:moveTo>
                <a:lnTo>
                  <a:pt x="0" y="307847"/>
                </a:lnTo>
                <a:lnTo>
                  <a:pt x="137159" y="164845"/>
                </a:lnTo>
                <a:lnTo>
                  <a:pt x="0" y="0"/>
                </a:lnTo>
                <a:close/>
              </a:path>
            </a:pathLst>
          </a:custGeom>
          <a:solidFill>
            <a:srgbClr val="BDD5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bg object 23"/>
          <p:cNvSpPr/>
          <p:nvPr/>
        </p:nvSpPr>
        <p:spPr>
          <a:xfrm>
            <a:off x="431411" y="243845"/>
            <a:ext cx="168812" cy="307975"/>
          </a:xfrm>
          <a:custGeom>
            <a:avLst/>
            <a:gdLst/>
            <a:ahLst/>
            <a:cxnLst/>
            <a:rect l="l" t="t" r="r" b="b"/>
            <a:pathLst>
              <a:path w="137159" h="307975">
                <a:moveTo>
                  <a:pt x="0" y="0"/>
                </a:moveTo>
                <a:lnTo>
                  <a:pt x="137159" y="164845"/>
                </a:lnTo>
                <a:lnTo>
                  <a:pt x="0" y="307847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BDD5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bg object 24"/>
          <p:cNvSpPr/>
          <p:nvPr/>
        </p:nvSpPr>
        <p:spPr>
          <a:xfrm>
            <a:off x="392020" y="819911"/>
            <a:ext cx="5300394" cy="0"/>
          </a:xfrm>
          <a:custGeom>
            <a:avLst/>
            <a:gdLst/>
            <a:ahLst/>
            <a:cxnLst/>
            <a:rect l="l" t="t" r="r" b="b"/>
            <a:pathLst>
              <a:path w="4306570">
                <a:moveTo>
                  <a:pt x="0" y="0"/>
                </a:moveTo>
                <a:lnTo>
                  <a:pt x="430618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6384" y="154309"/>
            <a:ext cx="4678289" cy="530273"/>
          </a:xfrm>
        </p:spPr>
        <p:txBody>
          <a:bodyPr lIns="0" tIns="0" rIns="0" bIns="0"/>
          <a:lstStyle>
            <a:lvl1pPr>
              <a:defRPr sz="3446" b="0" i="0">
                <a:solidFill>
                  <a:srgbClr val="BDD5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8013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906000" h="6858000">
                <a:moveTo>
                  <a:pt x="9906000" y="0"/>
                </a:moveTo>
                <a:lnTo>
                  <a:pt x="0" y="0"/>
                </a:lnTo>
                <a:lnTo>
                  <a:pt x="0" y="6858000"/>
                </a:lnTo>
                <a:lnTo>
                  <a:pt x="9906000" y="6858000"/>
                </a:lnTo>
                <a:lnTo>
                  <a:pt x="9906000" y="0"/>
                </a:lnTo>
                <a:close/>
              </a:path>
            </a:pathLst>
          </a:custGeom>
          <a:solidFill>
            <a:srgbClr val="8FA2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47388" y="6355079"/>
            <a:ext cx="1997611" cy="3291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6384" y="154309"/>
            <a:ext cx="4678289" cy="530273"/>
          </a:xfrm>
        </p:spPr>
        <p:txBody>
          <a:bodyPr lIns="0" tIns="0" rIns="0" bIns="0"/>
          <a:lstStyle>
            <a:lvl1pPr>
              <a:defRPr sz="3446" b="0" i="0">
                <a:solidFill>
                  <a:srgbClr val="BDD5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4/30/2025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0140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962343F-FB60-914C-A503-E5AC4645B989}"/>
              </a:ext>
            </a:extLst>
          </p:cNvPr>
          <p:cNvSpPr/>
          <p:nvPr userDrawn="1"/>
        </p:nvSpPr>
        <p:spPr>
          <a:xfrm>
            <a:off x="0" y="6682184"/>
            <a:ext cx="12191999" cy="1758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1140CF-D1FE-044A-BA60-DEA8C0F33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10319" y="6056403"/>
            <a:ext cx="1949005" cy="396000"/>
          </a:xfrm>
          <a:prstGeom prst="rect">
            <a:avLst/>
          </a:prstGeom>
        </p:spPr>
      </p:pic>
      <p:sp>
        <p:nvSpPr>
          <p:cNvPr id="12" name="Triangle 11">
            <a:extLst>
              <a:ext uri="{FF2B5EF4-FFF2-40B4-BE49-F238E27FC236}">
                <a16:creationId xmlns:a16="http://schemas.microsoft.com/office/drawing/2014/main" id="{FCED10F1-D48F-4D48-B2C6-5D02AE49818B}"/>
              </a:ext>
            </a:extLst>
          </p:cNvPr>
          <p:cNvSpPr/>
          <p:nvPr userDrawn="1"/>
        </p:nvSpPr>
        <p:spPr>
          <a:xfrm>
            <a:off x="5935949" y="6506368"/>
            <a:ext cx="345281" cy="175816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/>
              <a:t>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73AE02-BEEF-2A49-BED2-6B419DA6BAE8}"/>
              </a:ext>
            </a:extLst>
          </p:cNvPr>
          <p:cNvCxnSpPr>
            <a:cxnSpLocks/>
          </p:cNvCxnSpPr>
          <p:nvPr userDrawn="1"/>
        </p:nvCxnSpPr>
        <p:spPr>
          <a:xfrm>
            <a:off x="570154" y="818104"/>
            <a:ext cx="110564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BBE9313-C7B1-414E-A080-542A84926C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70751" y="542926"/>
            <a:ext cx="2555875" cy="28257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300" b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2B19E463-31FA-0D43-BFF0-5DFD5B1744CE}"/>
              </a:ext>
            </a:extLst>
          </p:cNvPr>
          <p:cNvSpPr/>
          <p:nvPr userDrawn="1"/>
        </p:nvSpPr>
        <p:spPr>
          <a:xfrm rot="5400000">
            <a:off x="474307" y="1066838"/>
            <a:ext cx="390574" cy="19887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/>
              <a:t> 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66DD2CA-2A75-E146-891C-95ADE65A1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9491" y="993922"/>
            <a:ext cx="4984872" cy="47849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b="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Heading here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DA3B0D4-B76E-D849-9FFE-F92BD005A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91" y="1825625"/>
            <a:ext cx="8459787" cy="4351338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>
              <a:buClr>
                <a:srgbClr val="BED600"/>
              </a:buClr>
              <a:buFont typeface="Webdings" panose="05030102010509060703" pitchFamily="18" charset="2"/>
              <a:buChar char="4"/>
              <a:defRPr sz="2000" b="0">
                <a:solidFill>
                  <a:schemeClr val="tx2"/>
                </a:solidFill>
                <a:latin typeface="+mj-lt"/>
              </a:defRPr>
            </a:lvl1pPr>
            <a:lvl2pPr marL="800100" indent="-342900" algn="l">
              <a:buClr>
                <a:schemeClr val="bg2"/>
              </a:buClr>
              <a:buFont typeface="Wingdings" panose="05000000000000000000" pitchFamily="2" charset="2"/>
              <a:buChar char="§"/>
              <a:defRPr sz="2000" b="0">
                <a:solidFill>
                  <a:schemeClr val="tx2"/>
                </a:solidFill>
                <a:latin typeface="+mj-lt"/>
              </a:defRPr>
            </a:lvl2pPr>
            <a:lvl3pPr marL="1257300" indent="-342900" algn="l">
              <a:buClr>
                <a:schemeClr val="bg2"/>
              </a:buClr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+mj-lt"/>
              </a:defRPr>
            </a:lvl3pPr>
            <a:lvl4pPr marL="1714500" indent="-342900" algn="l">
              <a:buClr>
                <a:schemeClr val="bg2"/>
              </a:buClr>
              <a:buFont typeface=".Lucida Grande UI Regular"/>
              <a:buChar char="►"/>
              <a:defRPr sz="2000" b="0">
                <a:solidFill>
                  <a:schemeClr val="tx2"/>
                </a:solidFill>
                <a:latin typeface="+mj-lt"/>
              </a:defRPr>
            </a:lvl4pPr>
            <a:lvl5pPr marL="2171700" indent="-342900" algn="l">
              <a:buClr>
                <a:schemeClr val="bg2"/>
              </a:buClr>
              <a:buFont typeface=".Lucida Grande UI Regular"/>
              <a:buChar char="►"/>
              <a:defRPr sz="2000" b="0">
                <a:solidFill>
                  <a:schemeClr val="tx2"/>
                </a:solidFill>
                <a:latin typeface="+mj-lt"/>
              </a:defRPr>
            </a:lvl5pPr>
          </a:lstStyle>
          <a:p>
            <a:pPr marL="285750" indent="-285750">
              <a:buClr>
                <a:srgbClr val="BED600"/>
              </a:buClr>
              <a:buFont typeface="Webdings" panose="05030102010509060703" pitchFamily="18" charset="2"/>
              <a:buChar char="4"/>
            </a:pPr>
            <a:r>
              <a:rPr lang="en-GB" sz="2000" dirty="0">
                <a:solidFill>
                  <a:srgbClr val="636364"/>
                </a:solidFill>
                <a:latin typeface="+mj-lt"/>
              </a:rPr>
              <a:t>Lorem ipsum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marL="285750" indent="-285750">
              <a:buClr>
                <a:srgbClr val="BED600"/>
              </a:buClr>
              <a:buFont typeface="Webdings" panose="05030102010509060703" pitchFamily="18" charset="2"/>
              <a:buChar char="4"/>
            </a:pPr>
            <a:r>
              <a:rPr lang="en-GB" sz="2000" dirty="0">
                <a:solidFill>
                  <a:srgbClr val="636364"/>
                </a:solidFill>
                <a:latin typeface="+mj-lt"/>
              </a:rPr>
              <a:t>Lorem ipsum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8243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1791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D7D6C2E-38B6-DD48-9617-84A1C9E1823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62343F-FB60-914C-A503-E5AC4645B989}"/>
              </a:ext>
            </a:extLst>
          </p:cNvPr>
          <p:cNvSpPr/>
          <p:nvPr userDrawn="1"/>
        </p:nvSpPr>
        <p:spPr>
          <a:xfrm>
            <a:off x="0" y="6682184"/>
            <a:ext cx="12191999" cy="175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FCED10F1-D48F-4D48-B2C6-5D02AE49818B}"/>
              </a:ext>
            </a:extLst>
          </p:cNvPr>
          <p:cNvSpPr/>
          <p:nvPr userDrawn="1"/>
        </p:nvSpPr>
        <p:spPr>
          <a:xfrm>
            <a:off x="5935949" y="6506368"/>
            <a:ext cx="345281" cy="17581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/>
              <a:t>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BBE9313-C7B1-414E-A080-542A84926C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70751" y="542926"/>
            <a:ext cx="2555875" cy="28257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66DD2CA-2A75-E146-891C-95ADE65A1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1094" y="2974444"/>
            <a:ext cx="8949813" cy="22960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6500" b="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DIVIDER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420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D7D6C2E-38B6-DD48-9617-84A1C9E1823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62343F-FB60-914C-A503-E5AC4645B989}"/>
              </a:ext>
            </a:extLst>
          </p:cNvPr>
          <p:cNvSpPr/>
          <p:nvPr userDrawn="1"/>
        </p:nvSpPr>
        <p:spPr>
          <a:xfrm>
            <a:off x="0" y="6682184"/>
            <a:ext cx="12191999" cy="175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FCED10F1-D48F-4D48-B2C6-5D02AE49818B}"/>
              </a:ext>
            </a:extLst>
          </p:cNvPr>
          <p:cNvSpPr/>
          <p:nvPr userDrawn="1"/>
        </p:nvSpPr>
        <p:spPr>
          <a:xfrm>
            <a:off x="5935949" y="6506368"/>
            <a:ext cx="345281" cy="17581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/>
              <a:t>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BBE9313-C7B1-414E-A080-542A84926C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70751" y="542926"/>
            <a:ext cx="2555875" cy="28257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66DD2CA-2A75-E146-891C-95ADE65A1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67190" y="2974444"/>
            <a:ext cx="8657621" cy="22960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6500" b="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DIVIDER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323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D7D6C2E-38B6-DD48-9617-84A1C9E1823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62343F-FB60-914C-A503-E5AC4645B989}"/>
              </a:ext>
            </a:extLst>
          </p:cNvPr>
          <p:cNvSpPr/>
          <p:nvPr userDrawn="1"/>
        </p:nvSpPr>
        <p:spPr>
          <a:xfrm>
            <a:off x="0" y="6682184"/>
            <a:ext cx="12191999" cy="175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FCED10F1-D48F-4D48-B2C6-5D02AE49818B}"/>
              </a:ext>
            </a:extLst>
          </p:cNvPr>
          <p:cNvSpPr/>
          <p:nvPr userDrawn="1"/>
        </p:nvSpPr>
        <p:spPr>
          <a:xfrm>
            <a:off x="5935949" y="6506368"/>
            <a:ext cx="345281" cy="17581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/>
              <a:t>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BBE9313-C7B1-414E-A080-542A84926C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70751" y="542926"/>
            <a:ext cx="2555875" cy="28257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66DD2CA-2A75-E146-891C-95ADE65A1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11268" y="2974444"/>
            <a:ext cx="7969464" cy="22960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6500" b="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DIVIDER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61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4D2BA1A-B6F7-6146-8DC3-81BD9351F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2061" y="1743056"/>
            <a:ext cx="3979862" cy="1171575"/>
          </a:xfrm>
          <a:prstGeom prst="rect">
            <a:avLst/>
          </a:prstGeom>
        </p:spPr>
        <p:txBody>
          <a:bodyPr lIns="0" tIns="0" rIns="0" bIns="0"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 dirty="0"/>
              <a:t>PRESENTATION MAIN TITLE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E260EE3-0499-D74B-9D8B-EB76497F1F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2061" y="2946905"/>
            <a:ext cx="3979862" cy="6350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/>
            </a:lvl1pPr>
          </a:lstStyle>
          <a:p>
            <a:pPr lvl="0"/>
            <a:r>
              <a:rPr lang="en-GB" dirty="0"/>
              <a:t>Presentation sub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666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6282862F-7985-4737-98EC-CD57847A1D1D}"/>
              </a:ext>
            </a:extLst>
          </p:cNvPr>
          <p:cNvSpPr txBox="1">
            <a:spLocks/>
          </p:cNvSpPr>
          <p:nvPr userDrawn="1"/>
        </p:nvSpPr>
        <p:spPr>
          <a:xfrm>
            <a:off x="1045565" y="1208690"/>
            <a:ext cx="3979862" cy="173873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dirty="0"/>
              <a:t>MAIN PRESENTATION TITLE</a:t>
            </a:r>
            <a:br>
              <a:rPr lang="en-US" sz="3600" dirty="0"/>
            </a:br>
            <a:endParaRPr lang="en-US" sz="3600" dirty="0">
              <a:solidFill>
                <a:srgbClr val="BED600"/>
              </a:solidFill>
              <a:latin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F39302-3583-451F-99CF-0F6BFF1F08A7}"/>
              </a:ext>
            </a:extLst>
          </p:cNvPr>
          <p:cNvSpPr txBox="1"/>
          <p:nvPr userDrawn="1"/>
        </p:nvSpPr>
        <p:spPr>
          <a:xfrm>
            <a:off x="1059023" y="3129897"/>
            <a:ext cx="3979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b="1" dirty="0">
                <a:solidFill>
                  <a:srgbClr val="BED600"/>
                </a:solidFill>
              </a:rPr>
              <a:t>Presentation Subheading</a:t>
            </a:r>
            <a:endParaRPr lang="en-US" sz="3200" b="1" dirty="0">
              <a:solidFill>
                <a:srgbClr val="BED600"/>
              </a:solidFill>
            </a:endParaRP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711101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9AA24A6-5D75-4888-9627-F57FE8632E04}"/>
              </a:ext>
            </a:extLst>
          </p:cNvPr>
          <p:cNvSpPr/>
          <p:nvPr userDrawn="1"/>
        </p:nvSpPr>
        <p:spPr>
          <a:xfrm>
            <a:off x="0" y="-1"/>
            <a:ext cx="6096000" cy="5912719"/>
          </a:xfrm>
          <a:prstGeom prst="rect">
            <a:avLst/>
          </a:prstGeom>
          <a:solidFill>
            <a:srgbClr val="003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EB365E7-B5D0-4F54-AECF-FA152B2141D0}"/>
              </a:ext>
            </a:extLst>
          </p:cNvPr>
          <p:cNvSpPr/>
          <p:nvPr userDrawn="1"/>
        </p:nvSpPr>
        <p:spPr>
          <a:xfrm rot="2700000">
            <a:off x="870288" y="5670076"/>
            <a:ext cx="321572" cy="3215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0D5092-214F-4860-891D-4BAF8FB2E77F}"/>
              </a:ext>
            </a:extLst>
          </p:cNvPr>
          <p:cNvSpPr/>
          <p:nvPr userDrawn="1"/>
        </p:nvSpPr>
        <p:spPr>
          <a:xfrm>
            <a:off x="0" y="5825939"/>
            <a:ext cx="12192000" cy="1080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ubtitle 1">
            <a:extLst>
              <a:ext uri="{FF2B5EF4-FFF2-40B4-BE49-F238E27FC236}">
                <a16:creationId xmlns:a16="http://schemas.microsoft.com/office/drawing/2014/main" id="{45F11B1C-1F3A-481D-854F-E1A1C5224EE1}"/>
              </a:ext>
            </a:extLst>
          </p:cNvPr>
          <p:cNvSpPr txBox="1">
            <a:spLocks/>
          </p:cNvSpPr>
          <p:nvPr userDrawn="1"/>
        </p:nvSpPr>
        <p:spPr>
          <a:xfrm>
            <a:off x="9724050" y="447017"/>
            <a:ext cx="2123393" cy="28377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0" dirty="0">
                <a:solidFill>
                  <a:schemeClr val="bg1"/>
                </a:solidFill>
                <a:latin typeface="+mj-lt"/>
              </a:rPr>
              <a:t>Presentation Title</a:t>
            </a:r>
          </a:p>
        </p:txBody>
      </p:sp>
      <p:sp>
        <p:nvSpPr>
          <p:cNvPr id="28" name="Triangle 13">
            <a:extLst>
              <a:ext uri="{FF2B5EF4-FFF2-40B4-BE49-F238E27FC236}">
                <a16:creationId xmlns:a16="http://schemas.microsoft.com/office/drawing/2014/main" id="{537BA555-283E-4148-9F4A-4E8AAA5E22C9}"/>
              </a:ext>
            </a:extLst>
          </p:cNvPr>
          <p:cNvSpPr/>
          <p:nvPr userDrawn="1"/>
        </p:nvSpPr>
        <p:spPr>
          <a:xfrm rot="5400000">
            <a:off x="362004" y="1226529"/>
            <a:ext cx="307474" cy="167584"/>
          </a:xfrm>
          <a:prstGeom prst="triangle">
            <a:avLst>
              <a:gd name="adj" fmla="val 53548"/>
            </a:avLst>
          </a:prstGeom>
          <a:solidFill>
            <a:schemeClr val="bg2"/>
          </a:solidFill>
          <a:ln>
            <a:solidFill>
              <a:srgbClr val="BED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B865E5F-1089-4D29-B062-7332E32542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975" y="1086483"/>
            <a:ext cx="5292725" cy="466725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rgbClr val="BED600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043046-17AF-44AD-8990-7591700076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9533" y="1796545"/>
            <a:ext cx="5292724" cy="3695700"/>
          </a:xfrm>
          <a:prstGeom prst="rect">
            <a:avLst/>
          </a:prstGeom>
        </p:spPr>
        <p:txBody>
          <a:bodyPr/>
          <a:lstStyle>
            <a:lvl1pPr marL="285750" indent="-285750" algn="l">
              <a:buClr>
                <a:srgbClr val="BED600"/>
              </a:buClr>
              <a:buFont typeface="Webdings" panose="05030102010509060703" pitchFamily="18" charset="2"/>
              <a:buChar char="4"/>
              <a:defRPr sz="1600" b="0">
                <a:solidFill>
                  <a:schemeClr val="bg1"/>
                </a:solidFill>
                <a:latin typeface="+mj-lt"/>
              </a:defRPr>
            </a:lvl1pPr>
            <a:lvl2pPr marL="742950" indent="-285750" algn="l">
              <a:buClr>
                <a:srgbClr val="BED600"/>
              </a:buClr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  <a:latin typeface="+mj-lt"/>
              </a:defRPr>
            </a:lvl2pPr>
            <a:lvl3pPr marL="1200150" indent="-285750" algn="l">
              <a:buClr>
                <a:srgbClr val="BED600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2" name="Picture 1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0D2C3039-5177-6946-ABC1-DD9B2D2032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7782" y="6330504"/>
            <a:ext cx="1640794" cy="3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020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er content /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962343F-FB60-914C-A503-E5AC4645B989}"/>
              </a:ext>
            </a:extLst>
          </p:cNvPr>
          <p:cNvSpPr/>
          <p:nvPr userDrawn="1"/>
        </p:nvSpPr>
        <p:spPr>
          <a:xfrm>
            <a:off x="0" y="6682184"/>
            <a:ext cx="12191999" cy="175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FCED10F1-D48F-4D48-B2C6-5D02AE49818B}"/>
              </a:ext>
            </a:extLst>
          </p:cNvPr>
          <p:cNvSpPr/>
          <p:nvPr userDrawn="1"/>
        </p:nvSpPr>
        <p:spPr>
          <a:xfrm>
            <a:off x="5935949" y="6506368"/>
            <a:ext cx="345281" cy="17581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2209D7-B11F-4F6A-A025-473AF3688A09}"/>
              </a:ext>
            </a:extLst>
          </p:cNvPr>
          <p:cNvCxnSpPr>
            <a:cxnSpLocks/>
          </p:cNvCxnSpPr>
          <p:nvPr userDrawn="1"/>
        </p:nvCxnSpPr>
        <p:spPr>
          <a:xfrm>
            <a:off x="636104" y="803758"/>
            <a:ext cx="1082942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AE65CF3-D053-4A3D-AFA6-FAD0803FFEB4}"/>
              </a:ext>
            </a:extLst>
          </p:cNvPr>
          <p:cNvSpPr/>
          <p:nvPr userDrawn="1"/>
        </p:nvSpPr>
        <p:spPr>
          <a:xfrm rot="2700000">
            <a:off x="870288" y="5670076"/>
            <a:ext cx="321572" cy="3215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13079A-116F-43F3-ACC6-826A8C5A55F4}"/>
              </a:ext>
            </a:extLst>
          </p:cNvPr>
          <p:cNvSpPr/>
          <p:nvPr userDrawn="1"/>
        </p:nvSpPr>
        <p:spPr>
          <a:xfrm>
            <a:off x="0" y="-1"/>
            <a:ext cx="4553146" cy="5912719"/>
          </a:xfrm>
          <a:prstGeom prst="rect">
            <a:avLst/>
          </a:prstGeom>
          <a:solidFill>
            <a:srgbClr val="003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ubtitle 1">
            <a:extLst>
              <a:ext uri="{FF2B5EF4-FFF2-40B4-BE49-F238E27FC236}">
                <a16:creationId xmlns:a16="http://schemas.microsoft.com/office/drawing/2014/main" id="{E7B8EABF-4500-481D-88FE-BD98485388F4}"/>
              </a:ext>
            </a:extLst>
          </p:cNvPr>
          <p:cNvSpPr txBox="1">
            <a:spLocks/>
          </p:cNvSpPr>
          <p:nvPr userDrawn="1"/>
        </p:nvSpPr>
        <p:spPr>
          <a:xfrm>
            <a:off x="9724050" y="447017"/>
            <a:ext cx="2123393" cy="28377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0" dirty="0">
                <a:solidFill>
                  <a:schemeClr val="bg1"/>
                </a:solidFill>
                <a:latin typeface="+mj-lt"/>
              </a:rPr>
              <a:t>Presentation Title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FF2F71-D689-4BE8-9BE6-D77C26C6904E}"/>
              </a:ext>
            </a:extLst>
          </p:cNvPr>
          <p:cNvSpPr/>
          <p:nvPr userDrawn="1"/>
        </p:nvSpPr>
        <p:spPr>
          <a:xfrm rot="2700000">
            <a:off x="870288" y="5670076"/>
            <a:ext cx="321572" cy="3215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91FDFE-A1B6-4DC4-9740-07478D75577A}"/>
              </a:ext>
            </a:extLst>
          </p:cNvPr>
          <p:cNvSpPr/>
          <p:nvPr userDrawn="1"/>
        </p:nvSpPr>
        <p:spPr>
          <a:xfrm>
            <a:off x="0" y="5825939"/>
            <a:ext cx="12192000" cy="1080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5334F97-F816-7080-6E29-6FBE752D26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7782" y="6330504"/>
            <a:ext cx="1640794" cy="3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10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14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63" r:id="rId5"/>
    <p:sldLayoutId id="2147483660" r:id="rId6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b="1" kern="1200">
          <a:solidFill>
            <a:schemeClr val="bg2"/>
          </a:solidFill>
          <a:latin typeface="+mn-lt"/>
          <a:ea typeface="+mn-ea"/>
          <a:cs typeface="+mn-cs"/>
        </a:defRPr>
      </a:lvl1pPr>
      <a:lvl2pPr marL="457200" indent="0" algn="ct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ct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ct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ct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2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b="1" kern="1200">
          <a:solidFill>
            <a:schemeClr val="bg2"/>
          </a:solidFill>
          <a:latin typeface="+mn-lt"/>
          <a:ea typeface="+mn-ea"/>
          <a:cs typeface="+mn-cs"/>
        </a:defRPr>
      </a:lvl1pPr>
      <a:lvl2pPr marL="457200" indent="0" algn="ct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ct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ct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ct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6384" y="154309"/>
            <a:ext cx="467828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BDD5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7963" y="3427862"/>
            <a:ext cx="5502031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rgbClr val="B3F61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4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4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4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9659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62718">
        <a:defRPr>
          <a:latin typeface="+mn-lt"/>
          <a:ea typeface="+mn-ea"/>
          <a:cs typeface="+mn-cs"/>
        </a:defRPr>
      </a:lvl2pPr>
      <a:lvl3pPr marL="1125437">
        <a:defRPr>
          <a:latin typeface="+mn-lt"/>
          <a:ea typeface="+mn-ea"/>
          <a:cs typeface="+mn-cs"/>
        </a:defRPr>
      </a:lvl3pPr>
      <a:lvl4pPr marL="1688155">
        <a:defRPr>
          <a:latin typeface="+mn-lt"/>
          <a:ea typeface="+mn-ea"/>
          <a:cs typeface="+mn-cs"/>
        </a:defRPr>
      </a:lvl4pPr>
      <a:lvl5pPr marL="2250874">
        <a:defRPr>
          <a:latin typeface="+mn-lt"/>
          <a:ea typeface="+mn-ea"/>
          <a:cs typeface="+mn-cs"/>
        </a:defRPr>
      </a:lvl5pPr>
      <a:lvl6pPr marL="2813593">
        <a:defRPr>
          <a:latin typeface="+mn-lt"/>
          <a:ea typeface="+mn-ea"/>
          <a:cs typeface="+mn-cs"/>
        </a:defRPr>
      </a:lvl6pPr>
      <a:lvl7pPr marL="3376311">
        <a:defRPr>
          <a:latin typeface="+mn-lt"/>
          <a:ea typeface="+mn-ea"/>
          <a:cs typeface="+mn-cs"/>
        </a:defRPr>
      </a:lvl7pPr>
      <a:lvl8pPr marL="3939029">
        <a:defRPr>
          <a:latin typeface="+mn-lt"/>
          <a:ea typeface="+mn-ea"/>
          <a:cs typeface="+mn-cs"/>
        </a:defRPr>
      </a:lvl8pPr>
      <a:lvl9pPr marL="45017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2718">
        <a:defRPr>
          <a:latin typeface="+mn-lt"/>
          <a:ea typeface="+mn-ea"/>
          <a:cs typeface="+mn-cs"/>
        </a:defRPr>
      </a:lvl2pPr>
      <a:lvl3pPr marL="1125437">
        <a:defRPr>
          <a:latin typeface="+mn-lt"/>
          <a:ea typeface="+mn-ea"/>
          <a:cs typeface="+mn-cs"/>
        </a:defRPr>
      </a:lvl3pPr>
      <a:lvl4pPr marL="1688155">
        <a:defRPr>
          <a:latin typeface="+mn-lt"/>
          <a:ea typeface="+mn-ea"/>
          <a:cs typeface="+mn-cs"/>
        </a:defRPr>
      </a:lvl4pPr>
      <a:lvl5pPr marL="2250874">
        <a:defRPr>
          <a:latin typeface="+mn-lt"/>
          <a:ea typeface="+mn-ea"/>
          <a:cs typeface="+mn-cs"/>
        </a:defRPr>
      </a:lvl5pPr>
      <a:lvl6pPr marL="2813593">
        <a:defRPr>
          <a:latin typeface="+mn-lt"/>
          <a:ea typeface="+mn-ea"/>
          <a:cs typeface="+mn-cs"/>
        </a:defRPr>
      </a:lvl6pPr>
      <a:lvl7pPr marL="3376311">
        <a:defRPr>
          <a:latin typeface="+mn-lt"/>
          <a:ea typeface="+mn-ea"/>
          <a:cs typeface="+mn-cs"/>
        </a:defRPr>
      </a:lvl7pPr>
      <a:lvl8pPr marL="3939029">
        <a:defRPr>
          <a:latin typeface="+mn-lt"/>
          <a:ea typeface="+mn-ea"/>
          <a:cs typeface="+mn-cs"/>
        </a:defRPr>
      </a:lvl8pPr>
      <a:lvl9pPr marL="45017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2.png"/><Relationship Id="rId3" Type="http://schemas.openxmlformats.org/officeDocument/2006/relationships/image" Target="../media/image14.jpg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image" Target="../media/image15.jpeg"/><Relationship Id="rId10" Type="http://schemas.microsoft.com/office/2007/relationships/hdphoto" Target="../media/hdphoto1.wdp"/><Relationship Id="rId4" Type="http://schemas.openxmlformats.org/officeDocument/2006/relationships/image" Target="../media/image11.jpe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4A9FF92-BE3A-41B3-A25E-F42F5B5E96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5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FC55A99-3B5C-7AAF-566B-C983B1153856}"/>
              </a:ext>
            </a:extLst>
          </p:cNvPr>
          <p:cNvSpPr/>
          <p:nvPr/>
        </p:nvSpPr>
        <p:spPr>
          <a:xfrm>
            <a:off x="0" y="262788"/>
            <a:ext cx="12192000" cy="6858000"/>
          </a:xfrm>
          <a:prstGeom prst="rect">
            <a:avLst/>
          </a:prstGeom>
          <a:solidFill>
            <a:srgbClr val="003478">
              <a:alpha val="6782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493729-3438-051D-D805-1893CE3C370F}"/>
              </a:ext>
            </a:extLst>
          </p:cNvPr>
          <p:cNvSpPr/>
          <p:nvPr/>
        </p:nvSpPr>
        <p:spPr>
          <a:xfrm>
            <a:off x="0" y="0"/>
            <a:ext cx="12192000" cy="868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riangle 9">
            <a:extLst>
              <a:ext uri="{FF2B5EF4-FFF2-40B4-BE49-F238E27FC236}">
                <a16:creationId xmlns:a16="http://schemas.microsoft.com/office/drawing/2014/main" id="{92F088C0-EF3F-9FF0-771A-1512926151A9}"/>
              </a:ext>
            </a:extLst>
          </p:cNvPr>
          <p:cNvSpPr/>
          <p:nvPr/>
        </p:nvSpPr>
        <p:spPr>
          <a:xfrm rot="10800000">
            <a:off x="1351530" y="859864"/>
            <a:ext cx="338470" cy="17581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EBAE1-2EC0-815A-8DA9-A318E9A0427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1530" y="262788"/>
            <a:ext cx="1978485" cy="4100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C6DD01E-7CC8-798C-DCFF-5CA79B870B0B}"/>
              </a:ext>
            </a:extLst>
          </p:cNvPr>
          <p:cNvSpPr txBox="1"/>
          <p:nvPr/>
        </p:nvSpPr>
        <p:spPr>
          <a:xfrm>
            <a:off x="1246340" y="1450165"/>
            <a:ext cx="8448076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Impactful Connection at Inclusion Summit 2024</a:t>
            </a:r>
            <a:endParaRPr kumimoji="0" lang="en-GB" sz="6600" b="1" i="0" u="none" strike="noStrike" kern="1200" cap="none" spc="0" normalizeH="0" baseline="0" noProof="0" dirty="0">
              <a:ln>
                <a:noFill/>
              </a:ln>
              <a:solidFill>
                <a:srgbClr val="BED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16D622-1C1A-B62F-29F1-BFADE6A8852B}"/>
              </a:ext>
            </a:extLst>
          </p:cNvPr>
          <p:cNvSpPr txBox="1"/>
          <p:nvPr/>
        </p:nvSpPr>
        <p:spPr>
          <a:xfrm>
            <a:off x="1246340" y="4118983"/>
            <a:ext cx="10945660" cy="21323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1" dirty="0">
                <a:solidFill>
                  <a:srgbClr val="BED600"/>
                </a:solidFill>
                <a:latin typeface="Calibri" panose="020F0502020204030204"/>
              </a:rPr>
              <a:t>Julie Baker 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BED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rgbClr val="FFFFFF"/>
                </a:solidFill>
                <a:latin typeface="Calibri" panose="020F0502020204030204"/>
              </a:rPr>
              <a:t>Social Value Manager – Keepmoat Northwest</a:t>
            </a:r>
          </a:p>
          <a:p>
            <a:pPr marL="0" marR="0" lvl="0" indent="0" algn="l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1" dirty="0">
                <a:solidFill>
                  <a:srgbClr val="BED600"/>
                </a:solidFill>
                <a:latin typeface="Calibri" panose="020F0502020204030204"/>
              </a:rPr>
              <a:t>Lee Toulson 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BED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Assistant Head Teacher – Sir Tom Finney Community High School</a:t>
            </a:r>
          </a:p>
          <a:p>
            <a:pPr marL="0" marR="0" lvl="0" indent="0" algn="l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2C408DA-D68E-EBA0-3C54-C0F1C9025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087" y="107827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97D661-587C-1E21-C700-E41DFFF7900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0524"/>
          <a:stretch/>
        </p:blipFill>
        <p:spPr>
          <a:xfrm>
            <a:off x="5470378" y="51892"/>
            <a:ext cx="1509882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04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CA50A1-55D5-DC4E-AAF3-4990AB5A24F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16128" y="2115015"/>
            <a:ext cx="5638800" cy="3046988"/>
          </a:xfrm>
          <a:prstGeom prst="rect">
            <a:avLst/>
          </a:prstGeo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Key Interaction: </a:t>
            </a:r>
            <a:r>
              <a:rPr lang="en-GB" sz="2000" b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Assistant Head from Sir Tom Finney Community High School, Preston in audience at 2024’s Inclusion Summit – saw my presentation – noted my contact details and got in touch.</a:t>
            </a:r>
          </a:p>
          <a:p>
            <a:endParaRPr lang="en-GB" sz="2000" b="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Significance: </a:t>
            </a:r>
            <a:r>
              <a:rPr lang="en-GB" sz="2000" b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Subsequent meeting underscored the importance of collaboration and networking in fostering inclusive opportunities</a:t>
            </a:r>
            <a:endParaRPr lang="en-GB" sz="1800" b="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  <a:p>
            <a:endParaRPr lang="en-GB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B833BC-47C3-A296-D113-B42C45367D0B}"/>
              </a:ext>
            </a:extLst>
          </p:cNvPr>
          <p:cNvSpPr txBox="1"/>
          <p:nvPr/>
        </p:nvSpPr>
        <p:spPr>
          <a:xfrm>
            <a:off x="216128" y="154309"/>
            <a:ext cx="480256" cy="531491"/>
          </a:xfrm>
          <a:prstGeom prst="rect">
            <a:avLst/>
          </a:prstGeom>
          <a:solidFill>
            <a:srgbClr val="003478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511D9F-E52E-184F-3C30-6ABE8B398D53}"/>
              </a:ext>
            </a:extLst>
          </p:cNvPr>
          <p:cNvSpPr txBox="1"/>
          <p:nvPr/>
        </p:nvSpPr>
        <p:spPr>
          <a:xfrm>
            <a:off x="273426" y="564688"/>
            <a:ext cx="5581501" cy="531491"/>
          </a:xfrm>
          <a:prstGeom prst="rect">
            <a:avLst/>
          </a:prstGeom>
          <a:solidFill>
            <a:srgbClr val="003478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BA1408-8BEF-A73E-ABF2-98BCDBD50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159" y="685800"/>
            <a:ext cx="5215841" cy="1060547"/>
          </a:xfrm>
        </p:spPr>
        <p:txBody>
          <a:bodyPr/>
          <a:lstStyle/>
          <a:p>
            <a:r>
              <a:rPr lang="en-GB" dirty="0">
                <a:latin typeface="+mn-lt"/>
              </a:rPr>
              <a:t>MEETING HIGHLIGHTS FROM LAST YEAR'S EVENT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2E3720BC-248E-E45E-61C2-1E2ADFE660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1"/>
          <a:stretch/>
        </p:blipFill>
        <p:spPr bwMode="auto">
          <a:xfrm>
            <a:off x="6080660" y="0"/>
            <a:ext cx="6127121" cy="686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AA65DFD-6406-FDF8-318E-18E28533E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630" y="154309"/>
            <a:ext cx="117708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392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08143-070B-36AB-D0A7-873D4394B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5150C0-35E3-5EAE-6A91-5BA71675A70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16128" y="1770632"/>
            <a:ext cx="5638800" cy="2154436"/>
          </a:xfrm>
          <a:prstGeom prst="rect">
            <a:avLst/>
          </a:prstGeo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Outcome: </a:t>
            </a:r>
            <a:r>
              <a:rPr lang="en-GB" sz="2000" b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A student from Sir Tom Finney Community High School gained employment at Keepmoat.</a:t>
            </a:r>
          </a:p>
          <a:p>
            <a:endParaRPr lang="en-GB" sz="2000" b="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Details: </a:t>
            </a:r>
            <a:r>
              <a:rPr lang="en-GB" sz="2000" b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The student's journey from education to employment was facilitated by the connections made at the summit.</a:t>
            </a:r>
            <a:endParaRPr lang="en-GB" sz="1800" b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2F1844-2A08-3659-AC06-78905C814C98}"/>
              </a:ext>
            </a:extLst>
          </p:cNvPr>
          <p:cNvSpPr txBox="1"/>
          <p:nvPr/>
        </p:nvSpPr>
        <p:spPr>
          <a:xfrm>
            <a:off x="216128" y="154309"/>
            <a:ext cx="480256" cy="531491"/>
          </a:xfrm>
          <a:prstGeom prst="rect">
            <a:avLst/>
          </a:prstGeom>
          <a:solidFill>
            <a:srgbClr val="003478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F5E8FF-D31C-E7F1-B3AA-27EE32B5F0A6}"/>
              </a:ext>
            </a:extLst>
          </p:cNvPr>
          <p:cNvSpPr txBox="1"/>
          <p:nvPr/>
        </p:nvSpPr>
        <p:spPr>
          <a:xfrm>
            <a:off x="273426" y="564688"/>
            <a:ext cx="5581501" cy="531491"/>
          </a:xfrm>
          <a:prstGeom prst="rect">
            <a:avLst/>
          </a:prstGeom>
          <a:solidFill>
            <a:srgbClr val="003478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2E714-CF98-9589-4BFC-FF863B52A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159" y="685800"/>
            <a:ext cx="5215841" cy="530273"/>
          </a:xfrm>
        </p:spPr>
        <p:txBody>
          <a:bodyPr/>
          <a:lstStyle/>
          <a:p>
            <a:r>
              <a:rPr lang="en-GB" dirty="0">
                <a:latin typeface="+mn-lt"/>
              </a:rPr>
              <a:t>SUCCESS STORY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A345CE-8ED0-9AE5-5D85-DF221C56A8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0" t="32262" r="36470" b="14517"/>
          <a:stretch/>
        </p:blipFill>
        <p:spPr bwMode="auto">
          <a:xfrm>
            <a:off x="6096000" y="-17252"/>
            <a:ext cx="6096000" cy="691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56BC68-EB5D-B887-3DC9-6EF7B941F2B8}"/>
              </a:ext>
            </a:extLst>
          </p:cNvPr>
          <p:cNvSpPr txBox="1"/>
          <p:nvPr/>
        </p:nvSpPr>
        <p:spPr>
          <a:xfrm>
            <a:off x="216128" y="4256933"/>
            <a:ext cx="5638799" cy="1808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60"/>
              </a:spcBef>
              <a:buNone/>
            </a:pPr>
            <a:r>
              <a:rPr lang="en-GB" sz="1800" b="1" dirty="0">
                <a:solidFill>
                  <a:srgbClr val="BED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Max,</a:t>
            </a:r>
            <a:r>
              <a:rPr lang="en-GB" sz="2400" dirty="0">
                <a:solidFill>
                  <a:srgbClr val="BED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800" b="1" dirty="0">
                <a:solidFill>
                  <a:srgbClr val="BED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said</a:t>
            </a:r>
            <a:endParaRPr lang="en-GB" sz="2400" dirty="0">
              <a:solidFill>
                <a:srgbClr val="BED6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860"/>
              </a:spcBef>
            </a:pPr>
            <a:r>
              <a:rPr lang="en-GB" sz="1600" dirty="0">
                <a:solidFill>
                  <a:srgbClr val="BED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"I'm really enjoying what I'm doing and I'm really glad for the experience - I appreciate it. No-one has ever given me such a big chance to prove myself.  I go to bed excited on Wednesday nights and wake buzzing on Thursday mornings ready for work.  Thank you, Enigma &amp; Julie."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010672-A451-5E3F-9CF5-ED55674AD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0546" y="212801"/>
            <a:ext cx="1594640" cy="324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16706C89-80DA-9DB3-CB20-C8B6BB19F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042" y="116935"/>
            <a:ext cx="57600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nigma Industrial Services | Temporary ...">
            <a:extLst>
              <a:ext uri="{FF2B5EF4-FFF2-40B4-BE49-F238E27FC236}">
                <a16:creationId xmlns:a16="http://schemas.microsoft.com/office/drawing/2014/main" id="{45C12E23-7BCA-8D65-1CAE-01DD75BD3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548" y="240054"/>
            <a:ext cx="1285715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142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4E6BC-1205-ADFD-F592-19A72049A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in front of a table&#10;&#10;AI-generated content may be incorrect.">
            <a:extLst>
              <a:ext uri="{FF2B5EF4-FFF2-40B4-BE49-F238E27FC236}">
                <a16:creationId xmlns:a16="http://schemas.microsoft.com/office/drawing/2014/main" id="{4761A523-01BD-E712-19F0-359A3B57E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7" b="8437"/>
          <a:stretch/>
        </p:blipFill>
        <p:spPr>
          <a:xfrm>
            <a:off x="8651996" y="2384306"/>
            <a:ext cx="3540004" cy="241958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5BF19C-1898-3025-A774-A11F6C90BE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0" t="32262" r="36470" b="14517"/>
          <a:stretch/>
        </p:blipFill>
        <p:spPr bwMode="auto">
          <a:xfrm>
            <a:off x="6096000" y="2448150"/>
            <a:ext cx="2698750" cy="306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E89D5-C52F-FC26-B42F-EE751E57A25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16128" y="1952965"/>
            <a:ext cx="5638800" cy="3077766"/>
          </a:xfrm>
          <a:prstGeom prst="rect">
            <a:avLst/>
          </a:prstGeo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Ongoing Collaboration: </a:t>
            </a:r>
            <a:r>
              <a:rPr lang="en-GB" sz="2000" b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Strengthening the partnership between Sir Tom Finney Community High School and Keepmoat.</a:t>
            </a:r>
          </a:p>
          <a:p>
            <a:endParaRPr lang="en-GB" sz="2000" b="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Goals:</a:t>
            </a:r>
          </a:p>
          <a:p>
            <a:endParaRPr lang="en-GB" sz="200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Continue to create employment opportunities for pupils.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Develop joint initiatives to support inclusive education and career pathways.</a:t>
            </a:r>
            <a:endParaRPr lang="en-GB" sz="1800" b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2399E8-5E68-77FA-958F-23223ECEFD5B}"/>
              </a:ext>
            </a:extLst>
          </p:cNvPr>
          <p:cNvSpPr txBox="1"/>
          <p:nvPr/>
        </p:nvSpPr>
        <p:spPr>
          <a:xfrm>
            <a:off x="216128" y="154309"/>
            <a:ext cx="480256" cy="531491"/>
          </a:xfrm>
          <a:prstGeom prst="rect">
            <a:avLst/>
          </a:prstGeom>
          <a:solidFill>
            <a:srgbClr val="003478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75E190-EADD-6950-68BE-5DAE1FEE00AB}"/>
              </a:ext>
            </a:extLst>
          </p:cNvPr>
          <p:cNvSpPr txBox="1"/>
          <p:nvPr/>
        </p:nvSpPr>
        <p:spPr>
          <a:xfrm>
            <a:off x="273426" y="564688"/>
            <a:ext cx="5581501" cy="531491"/>
          </a:xfrm>
          <a:prstGeom prst="rect">
            <a:avLst/>
          </a:prstGeom>
          <a:solidFill>
            <a:srgbClr val="003478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D26C50-B9EE-4CDD-8768-F477DF980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159" y="685800"/>
            <a:ext cx="5215841" cy="530273"/>
          </a:xfrm>
        </p:spPr>
        <p:txBody>
          <a:bodyPr/>
          <a:lstStyle/>
          <a:p>
            <a:r>
              <a:rPr lang="en-GB" dirty="0">
                <a:latin typeface="+mn-lt"/>
              </a:rPr>
              <a:t>FUTURE PARTNERSHIP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5EF0BE-5326-7055-6978-5A6A85C3E1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6" b="875"/>
          <a:stretch/>
        </p:blipFill>
        <p:spPr bwMode="auto">
          <a:xfrm>
            <a:off x="6096000" y="-6331"/>
            <a:ext cx="6148450" cy="255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145F74-D052-51D6-A651-FFAEC45CEC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6" b="16010"/>
          <a:stretch/>
        </p:blipFill>
        <p:spPr bwMode="auto">
          <a:xfrm>
            <a:off x="6096000" y="4335293"/>
            <a:ext cx="6096667" cy="25235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14432E7-EE3C-FD6D-3FAF-230FF14D2B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13916" y="1256546"/>
            <a:ext cx="840342" cy="51968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3EA1241-2359-D57F-97D8-DD2F62D975AC}"/>
              </a:ext>
            </a:extLst>
          </p:cNvPr>
          <p:cNvGrpSpPr/>
          <p:nvPr/>
        </p:nvGrpSpPr>
        <p:grpSpPr>
          <a:xfrm>
            <a:off x="1546896" y="5823340"/>
            <a:ext cx="1297466" cy="857294"/>
            <a:chOff x="-441431" y="4795977"/>
            <a:chExt cx="2531806" cy="224679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660EDFC-9FE1-7AE0-1FA7-D46AEBCD90B6}"/>
                </a:ext>
              </a:extLst>
            </p:cNvPr>
            <p:cNvSpPr txBox="1"/>
            <p:nvPr/>
          </p:nvSpPr>
          <p:spPr>
            <a:xfrm>
              <a:off x="-441431" y="5832842"/>
              <a:ext cx="2531806" cy="1209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E7E8E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Work placements        T Levels</a:t>
              </a:r>
            </a:p>
          </p:txBody>
        </p:sp>
        <p:pic>
          <p:nvPicPr>
            <p:cNvPr id="13" name="Picture 12" descr="A screenshot of a video game&#10;&#10;Description automatically generated with medium confidence">
              <a:extLst>
                <a:ext uri="{FF2B5EF4-FFF2-40B4-BE49-F238E27FC236}">
                  <a16:creationId xmlns:a16="http://schemas.microsoft.com/office/drawing/2014/main" id="{2FF87729-EC42-CC26-9213-6F3CC68DF7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191"/>
            <a:stretch/>
          </p:blipFill>
          <p:spPr>
            <a:xfrm>
              <a:off x="196458" y="4795977"/>
              <a:ext cx="1216068" cy="916916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EF5D445-10D8-0B06-0289-1B196120565F}"/>
              </a:ext>
            </a:extLst>
          </p:cNvPr>
          <p:cNvGrpSpPr/>
          <p:nvPr/>
        </p:nvGrpSpPr>
        <p:grpSpPr>
          <a:xfrm>
            <a:off x="3145816" y="5724810"/>
            <a:ext cx="1251177" cy="947706"/>
            <a:chOff x="2774357" y="3259281"/>
            <a:chExt cx="2146918" cy="1447299"/>
          </a:xfrm>
        </p:grpSpPr>
        <p:pic>
          <p:nvPicPr>
            <p:cNvPr id="15" name="Picture 14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AF0D9132-4DB0-CA0E-F0AC-10456D0D84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888"/>
            <a:stretch/>
          </p:blipFill>
          <p:spPr>
            <a:xfrm>
              <a:off x="3288122" y="3259281"/>
              <a:ext cx="996687" cy="77566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80FC215-193A-C288-6E86-09D868A3EE36}"/>
                </a:ext>
              </a:extLst>
            </p:cNvPr>
            <p:cNvSpPr txBox="1"/>
            <p:nvPr/>
          </p:nvSpPr>
          <p:spPr>
            <a:xfrm>
              <a:off x="2774357" y="4001544"/>
              <a:ext cx="2146918" cy="705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E7E8E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Careers sessions, site visits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DC1398-9C0A-04BB-DA15-C8A75163C90F}"/>
              </a:ext>
            </a:extLst>
          </p:cNvPr>
          <p:cNvGrpSpPr/>
          <p:nvPr/>
        </p:nvGrpSpPr>
        <p:grpSpPr>
          <a:xfrm>
            <a:off x="180680" y="5811361"/>
            <a:ext cx="1245680" cy="716874"/>
            <a:chOff x="6612572" y="650585"/>
            <a:chExt cx="3001773" cy="1418103"/>
          </a:xfrm>
        </p:grpSpPr>
        <p:pic>
          <p:nvPicPr>
            <p:cNvPr id="18" name="Picture 17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C944B75C-E0F2-49B3-A8D1-CAE6110731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16"/>
            <a:stretch/>
          </p:blipFill>
          <p:spPr>
            <a:xfrm>
              <a:off x="7090042" y="650585"/>
              <a:ext cx="2042847" cy="812985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06BF6B-4A7A-D613-36C5-03349105DD72}"/>
                </a:ext>
              </a:extLst>
            </p:cNvPr>
            <p:cNvSpPr txBox="1"/>
            <p:nvPr/>
          </p:nvSpPr>
          <p:spPr>
            <a:xfrm>
              <a:off x="6612572" y="1520735"/>
              <a:ext cx="3001773" cy="547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E7E8E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Apprenticeships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A114C14-6DDB-BE33-4DD0-248C37904343}"/>
              </a:ext>
            </a:extLst>
          </p:cNvPr>
          <p:cNvGrpSpPr/>
          <p:nvPr/>
        </p:nvGrpSpPr>
        <p:grpSpPr>
          <a:xfrm>
            <a:off x="4748021" y="5790641"/>
            <a:ext cx="1106906" cy="910039"/>
            <a:chOff x="7042933" y="5913513"/>
            <a:chExt cx="1422925" cy="1528918"/>
          </a:xfrm>
        </p:grpSpPr>
        <p:pic>
          <p:nvPicPr>
            <p:cNvPr id="21" name="Picture 20" descr="Text&#10;&#10;Description automatically generated">
              <a:extLst>
                <a:ext uri="{FF2B5EF4-FFF2-40B4-BE49-F238E27FC236}">
                  <a16:creationId xmlns:a16="http://schemas.microsoft.com/office/drawing/2014/main" id="{B23F9D26-8FCD-F275-8094-9F528A2E09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56671" b="-2178"/>
            <a:stretch/>
          </p:blipFill>
          <p:spPr>
            <a:xfrm>
              <a:off x="7386627" y="5913513"/>
              <a:ext cx="802145" cy="720001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DF89EA-F04C-2DF3-B2BA-E791A485B46A}"/>
                </a:ext>
              </a:extLst>
            </p:cNvPr>
            <p:cNvSpPr txBox="1"/>
            <p:nvPr/>
          </p:nvSpPr>
          <p:spPr>
            <a:xfrm>
              <a:off x="7042933" y="6666807"/>
              <a:ext cx="1422925" cy="775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E7E8E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Employability courses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033C74D-D0E5-6E40-38D0-6D87EA94D7ED}"/>
              </a:ext>
            </a:extLst>
          </p:cNvPr>
          <p:cNvSpPr txBox="1"/>
          <p:nvPr/>
        </p:nvSpPr>
        <p:spPr>
          <a:xfrm>
            <a:off x="9688454" y="26098"/>
            <a:ext cx="2555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Teacher Encounter day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C08035-A149-310C-8D0A-80CBDD8280E0}"/>
              </a:ext>
            </a:extLst>
          </p:cNvPr>
          <p:cNvSpPr txBox="1"/>
          <p:nvPr/>
        </p:nvSpPr>
        <p:spPr>
          <a:xfrm>
            <a:off x="6085923" y="2520236"/>
            <a:ext cx="2555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Max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6EBD8E-AAFE-F34F-BBA3-74E214BE8272}"/>
              </a:ext>
            </a:extLst>
          </p:cNvPr>
          <p:cNvSpPr txBox="1"/>
          <p:nvPr/>
        </p:nvSpPr>
        <p:spPr>
          <a:xfrm>
            <a:off x="10697874" y="2520236"/>
            <a:ext cx="2555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Careers event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945843-583A-27D4-C865-F510E5756139}"/>
              </a:ext>
            </a:extLst>
          </p:cNvPr>
          <p:cNvSpPr txBox="1"/>
          <p:nvPr/>
        </p:nvSpPr>
        <p:spPr>
          <a:xfrm>
            <a:off x="9782981" y="4423490"/>
            <a:ext cx="2555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Teacher Encounter day</a:t>
            </a:r>
          </a:p>
        </p:txBody>
      </p:sp>
    </p:spTree>
    <p:extLst>
      <p:ext uri="{BB962C8B-B14F-4D97-AF65-F5344CB8AC3E}">
        <p14:creationId xmlns:p14="http://schemas.microsoft.com/office/powerpoint/2010/main" val="2501595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8AC7F8-A71B-9EC9-51FA-7DA1BBF498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His journey into employment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5A2E5E-176E-79F8-ED1E-C0B7AD37B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24226" y="1935449"/>
            <a:ext cx="6627797" cy="1143421"/>
          </a:xfrm>
        </p:spPr>
        <p:txBody>
          <a:bodyPr/>
          <a:lstStyle/>
          <a:p>
            <a:r>
              <a:rPr lang="en-GB" dirty="0"/>
              <a:t>MAX </a:t>
            </a:r>
          </a:p>
        </p:txBody>
      </p:sp>
    </p:spTree>
    <p:extLst>
      <p:ext uri="{BB962C8B-B14F-4D97-AF65-F5344CB8AC3E}">
        <p14:creationId xmlns:p14="http://schemas.microsoft.com/office/powerpoint/2010/main" val="2050035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BB855-36E8-4FCB-3D31-7C56C650E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92DBDD-24FC-024F-4AFE-264A7A66C6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11268" y="1231120"/>
            <a:ext cx="7969464" cy="2296011"/>
          </a:xfrm>
        </p:spPr>
        <p:txBody>
          <a:bodyPr/>
          <a:lstStyle/>
          <a:p>
            <a:r>
              <a:rPr lang="en-US" dirty="0"/>
              <a:t>THANK YOU FOR LISTENING!</a:t>
            </a:r>
          </a:p>
          <a:p>
            <a:endParaRPr lang="en-US" dirty="0"/>
          </a:p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884151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M863 presentation">
      <a:dk1>
        <a:srgbClr val="003478"/>
      </a:dk1>
      <a:lt1>
        <a:srgbClr val="FFFFFF"/>
      </a:lt1>
      <a:dk2>
        <a:srgbClr val="646363"/>
      </a:dk2>
      <a:lt2>
        <a:srgbClr val="BED600"/>
      </a:lt2>
      <a:accent1>
        <a:srgbClr val="8FA3A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KM863 presentation">
      <a:dk1>
        <a:srgbClr val="003478"/>
      </a:dk1>
      <a:lt1>
        <a:srgbClr val="FFFFFF"/>
      </a:lt1>
      <a:dk2>
        <a:srgbClr val="646363"/>
      </a:dk2>
      <a:lt2>
        <a:srgbClr val="BED600"/>
      </a:lt2>
      <a:accent1>
        <a:srgbClr val="8FA3A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7008DBE9080440BB128E061E0DE453" ma:contentTypeVersion="7" ma:contentTypeDescription="Create a new document." ma:contentTypeScope="" ma:versionID="364a5f968507b2b118b2a49327f35b23">
  <xsd:schema xmlns:xsd="http://www.w3.org/2001/XMLSchema" xmlns:xs="http://www.w3.org/2001/XMLSchema" xmlns:p="http://schemas.microsoft.com/office/2006/metadata/properties" xmlns:ns2="0665d564-8b46-4ffa-9aad-c52d54d0d821" xmlns:ns3="07c311f1-c150-495d-a706-07161a8f2441" targetNamespace="http://schemas.microsoft.com/office/2006/metadata/properties" ma:root="true" ma:fieldsID="b220a78c1c9b439040357cbd07f1b3b4" ns2:_="" ns3:_="">
    <xsd:import namespace="0665d564-8b46-4ffa-9aad-c52d54d0d821"/>
    <xsd:import namespace="07c311f1-c150-495d-a706-07161a8f24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65d564-8b46-4ffa-9aad-c52d54d0d8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c311f1-c150-495d-a706-07161a8f244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C6B4CE-5CF7-4773-89C7-D37AAC5DAF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65d564-8b46-4ffa-9aad-c52d54d0d821"/>
    <ds:schemaRef ds:uri="07c311f1-c150-495d-a706-07161a8f24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1FA97F-7A5A-4A4A-8FBE-16E3F07E77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A64899-85D4-41FD-BF95-2CD2BFC29E2D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07c311f1-c150-495d-a706-07161a8f2441"/>
    <ds:schemaRef ds:uri="http://purl.org/dc/terms/"/>
    <ds:schemaRef ds:uri="http://schemas.microsoft.com/office/2006/documentManagement/types"/>
    <ds:schemaRef ds:uri="0665d564-8b46-4ffa-9aad-c52d54d0d821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2629</TotalTime>
  <Words>314</Words>
  <Application>Microsoft Office PowerPoint</Application>
  <PresentationFormat>Widescreen</PresentationFormat>
  <Paragraphs>52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.Lucida Grande UI Regular</vt:lpstr>
      <vt:lpstr>Arial</vt:lpstr>
      <vt:lpstr>Calibri</vt:lpstr>
      <vt:lpstr>Calibri Light</vt:lpstr>
      <vt:lpstr>Tahoma</vt:lpstr>
      <vt:lpstr>Webdings</vt:lpstr>
      <vt:lpstr>Wingdings</vt:lpstr>
      <vt:lpstr>Office Theme</vt:lpstr>
      <vt:lpstr>1_Office Theme</vt:lpstr>
      <vt:lpstr>3_Office Theme</vt:lpstr>
      <vt:lpstr>PowerPoint Presentation</vt:lpstr>
      <vt:lpstr>MEETING HIGHLIGHTS FROM LAST YEAR'S EVENT</vt:lpstr>
      <vt:lpstr>SUCCESS STORY</vt:lpstr>
      <vt:lpstr>FUTURE PARTNERSHIP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 Crooks</dc:creator>
  <cp:lastModifiedBy>Lee Toulson</cp:lastModifiedBy>
  <cp:revision>89</cp:revision>
  <dcterms:created xsi:type="dcterms:W3CDTF">2019-12-11T15:57:50Z</dcterms:created>
  <dcterms:modified xsi:type="dcterms:W3CDTF">2025-04-30T16:10:48Z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0x010100077008DBE9080440BB128E061E0DE453</vt:lpwstr>
  </property>
</Properties>
</file>