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1"/>
  </p:notesMasterIdLst>
  <p:handoutMasterIdLst>
    <p:handoutMasterId r:id="rId12"/>
  </p:handoutMasterIdLst>
  <p:sldIdLst>
    <p:sldId id="256" r:id="rId5"/>
    <p:sldId id="2089" r:id="rId6"/>
    <p:sldId id="2088" r:id="rId7"/>
    <p:sldId id="2087" r:id="rId8"/>
    <p:sldId id="2081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1391" userDrawn="1">
          <p15:clr>
            <a:srgbClr val="A4A3A4"/>
          </p15:clr>
        </p15:guide>
        <p15:guide id="4" pos="2706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042" userDrawn="1">
          <p15:clr>
            <a:srgbClr val="A4A3A4"/>
          </p15:clr>
        </p15:guide>
        <p15:guide id="7" pos="7423" userDrawn="1">
          <p15:clr>
            <a:srgbClr val="A4A3A4"/>
          </p15:clr>
        </p15:guide>
        <p15:guide id="8" orient="horz" pos="4110" userDrawn="1">
          <p15:clr>
            <a:srgbClr val="A4A3A4"/>
          </p15:clr>
        </p15:guide>
        <p15:guide id="9" pos="62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BFBA1D-1AEA-2120-B3AC-467FC86E7B94}" name="Kelly Dillon" initials="KD" userId="S::kdillon@careersandenterprise.co.uk::e322e830-f06a-46ff-8de6-3dfb6c0987c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 de Botton" initials="OdB" lastIdx="2" clrIdx="0">
    <p:extLst>
      <p:ext uri="{19B8F6BF-5375-455C-9EA6-DF929625EA0E}">
        <p15:presenceInfo xmlns:p15="http://schemas.microsoft.com/office/powerpoint/2012/main" userId="S::odebotton@careersandenterprise.co.uk::251d760f-e22a-4fe4-822d-0385fef794d0" providerId="AD"/>
      </p:ext>
    </p:extLst>
  </p:cmAuthor>
  <p:cmAuthor id="2" name="Louise Hopper" initials="LH" lastIdx="1" clrIdx="1">
    <p:extLst>
      <p:ext uri="{19B8F6BF-5375-455C-9EA6-DF929625EA0E}">
        <p15:presenceInfo xmlns:p15="http://schemas.microsoft.com/office/powerpoint/2012/main" userId="S::lhopper@careersandenterprise.co.uk::8356929c-7f7b-4b2e-8006-eb7ef545b8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9"/>
    <a:srgbClr val="4472C4"/>
    <a:srgbClr val="585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216DA-6F80-49C1-9DBC-F71E3C210278}" v="2" dt="2025-05-02T07:59:29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>
        <p:guide orient="horz" pos="187"/>
        <p:guide pos="211"/>
        <p:guide pos="1391"/>
        <p:guide pos="2706"/>
        <p:guide pos="3840"/>
        <p:guide pos="5042"/>
        <p:guide pos="7423"/>
        <p:guide orient="horz" pos="4110"/>
        <p:guide pos="62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Dillon" userId="e322e830-f06a-46ff-8de6-3dfb6c0987c9" providerId="ADAL" clId="{203216DA-6F80-49C1-9DBC-F71E3C210278}"/>
    <pc:docChg chg="custSel addSld delSld modSld sldOrd delMainMaster">
      <pc:chgData name="Kelly Dillon" userId="e322e830-f06a-46ff-8de6-3dfb6c0987c9" providerId="ADAL" clId="{203216DA-6F80-49C1-9DBC-F71E3C210278}" dt="2025-05-02T08:24:55.807" v="155" actId="20577"/>
      <pc:docMkLst>
        <pc:docMk/>
      </pc:docMkLst>
      <pc:sldChg chg="del">
        <pc:chgData name="Kelly Dillon" userId="e322e830-f06a-46ff-8de6-3dfb6c0987c9" providerId="ADAL" clId="{203216DA-6F80-49C1-9DBC-F71E3C210278}" dt="2025-05-02T07:35:04.031" v="13" actId="47"/>
        <pc:sldMkLst>
          <pc:docMk/>
          <pc:sldMk cId="274411377" sldId="350"/>
        </pc:sldMkLst>
      </pc:sldChg>
      <pc:sldChg chg="del">
        <pc:chgData name="Kelly Dillon" userId="e322e830-f06a-46ff-8de6-3dfb6c0987c9" providerId="ADAL" clId="{203216DA-6F80-49C1-9DBC-F71E3C210278}" dt="2025-05-02T07:35:01.518" v="10" actId="47"/>
        <pc:sldMkLst>
          <pc:docMk/>
          <pc:sldMk cId="2481842178" sldId="356"/>
        </pc:sldMkLst>
      </pc:sldChg>
      <pc:sldChg chg="del">
        <pc:chgData name="Kelly Dillon" userId="e322e830-f06a-46ff-8de6-3dfb6c0987c9" providerId="ADAL" clId="{203216DA-6F80-49C1-9DBC-F71E3C210278}" dt="2025-05-02T07:34:44.897" v="4" actId="47"/>
        <pc:sldMkLst>
          <pc:docMk/>
          <pc:sldMk cId="1437425434" sldId="360"/>
        </pc:sldMkLst>
      </pc:sldChg>
      <pc:sldChg chg="del">
        <pc:chgData name="Kelly Dillon" userId="e322e830-f06a-46ff-8de6-3dfb6c0987c9" providerId="ADAL" clId="{203216DA-6F80-49C1-9DBC-F71E3C210278}" dt="2025-05-02T07:34:34.183" v="2" actId="47"/>
        <pc:sldMkLst>
          <pc:docMk/>
          <pc:sldMk cId="2268020686" sldId="362"/>
        </pc:sldMkLst>
      </pc:sldChg>
      <pc:sldChg chg="ord">
        <pc:chgData name="Kelly Dillon" userId="e322e830-f06a-46ff-8de6-3dfb6c0987c9" providerId="ADAL" clId="{203216DA-6F80-49C1-9DBC-F71E3C210278}" dt="2025-05-02T07:35:17.289" v="18"/>
        <pc:sldMkLst>
          <pc:docMk/>
          <pc:sldMk cId="1826114085" sldId="2081"/>
        </pc:sldMkLst>
      </pc:sldChg>
      <pc:sldChg chg="del">
        <pc:chgData name="Kelly Dillon" userId="e322e830-f06a-46ff-8de6-3dfb6c0987c9" providerId="ADAL" clId="{203216DA-6F80-49C1-9DBC-F71E3C210278}" dt="2025-05-02T07:34:29.856" v="0" actId="47"/>
        <pc:sldMkLst>
          <pc:docMk/>
          <pc:sldMk cId="4185408583" sldId="2082"/>
        </pc:sldMkLst>
      </pc:sldChg>
      <pc:sldChg chg="del">
        <pc:chgData name="Kelly Dillon" userId="e322e830-f06a-46ff-8de6-3dfb6c0987c9" providerId="ADAL" clId="{203216DA-6F80-49C1-9DBC-F71E3C210278}" dt="2025-05-02T07:35:12.648" v="16" actId="47"/>
        <pc:sldMkLst>
          <pc:docMk/>
          <pc:sldMk cId="2532748747" sldId="2083"/>
        </pc:sldMkLst>
      </pc:sldChg>
      <pc:sldChg chg="del">
        <pc:chgData name="Kelly Dillon" userId="e322e830-f06a-46ff-8de6-3dfb6c0987c9" providerId="ADAL" clId="{203216DA-6F80-49C1-9DBC-F71E3C210278}" dt="2025-05-02T07:34:41.985" v="3" actId="47"/>
        <pc:sldMkLst>
          <pc:docMk/>
          <pc:sldMk cId="996788979" sldId="2084"/>
        </pc:sldMkLst>
      </pc:sldChg>
      <pc:sldChg chg="del">
        <pc:chgData name="Kelly Dillon" userId="e322e830-f06a-46ff-8de6-3dfb6c0987c9" providerId="ADAL" clId="{203216DA-6F80-49C1-9DBC-F71E3C210278}" dt="2025-05-02T07:35:03.224" v="12" actId="47"/>
        <pc:sldMkLst>
          <pc:docMk/>
          <pc:sldMk cId="1399797434" sldId="2085"/>
        </pc:sldMkLst>
      </pc:sldChg>
      <pc:sldChg chg="del">
        <pc:chgData name="Kelly Dillon" userId="e322e830-f06a-46ff-8de6-3dfb6c0987c9" providerId="ADAL" clId="{203216DA-6F80-49C1-9DBC-F71E3C210278}" dt="2025-05-02T07:34:30.731" v="1" actId="47"/>
        <pc:sldMkLst>
          <pc:docMk/>
          <pc:sldMk cId="2080268995" sldId="2086"/>
        </pc:sldMkLst>
      </pc:sldChg>
      <pc:sldChg chg="modSp mod">
        <pc:chgData name="Kelly Dillon" userId="e322e830-f06a-46ff-8de6-3dfb6c0987c9" providerId="ADAL" clId="{203216DA-6F80-49C1-9DBC-F71E3C210278}" dt="2025-05-02T08:24:55.807" v="155" actId="20577"/>
        <pc:sldMkLst>
          <pc:docMk/>
          <pc:sldMk cId="3407574766" sldId="2087"/>
        </pc:sldMkLst>
        <pc:spChg chg="mod">
          <ac:chgData name="Kelly Dillon" userId="e322e830-f06a-46ff-8de6-3dfb6c0987c9" providerId="ADAL" clId="{203216DA-6F80-49C1-9DBC-F71E3C210278}" dt="2025-05-02T08:24:55.807" v="155" actId="20577"/>
          <ac:spMkLst>
            <pc:docMk/>
            <pc:sldMk cId="3407574766" sldId="2087"/>
            <ac:spMk id="6" creationId="{7FA879AF-0F59-17A2-2DEF-A2B7008C52A0}"/>
          </ac:spMkLst>
        </pc:spChg>
      </pc:sldChg>
      <pc:sldChg chg="modSp mod">
        <pc:chgData name="Kelly Dillon" userId="e322e830-f06a-46ff-8de6-3dfb6c0987c9" providerId="ADAL" clId="{203216DA-6F80-49C1-9DBC-F71E3C210278}" dt="2025-05-02T07:36:21.737" v="27"/>
        <pc:sldMkLst>
          <pc:docMk/>
          <pc:sldMk cId="2207814107" sldId="2088"/>
        </pc:sldMkLst>
        <pc:spChg chg="mod">
          <ac:chgData name="Kelly Dillon" userId="e322e830-f06a-46ff-8de6-3dfb6c0987c9" providerId="ADAL" clId="{203216DA-6F80-49C1-9DBC-F71E3C210278}" dt="2025-05-02T07:36:21.737" v="27"/>
          <ac:spMkLst>
            <pc:docMk/>
            <pc:sldMk cId="2207814107" sldId="2088"/>
            <ac:spMk id="3" creationId="{89BF7E19-7A78-B8CE-B3A0-6C45FC3BBC69}"/>
          </ac:spMkLst>
        </pc:spChg>
      </pc:sldChg>
      <pc:sldChg chg="addSp modSp new mod">
        <pc:chgData name="Kelly Dillon" userId="e322e830-f06a-46ff-8de6-3dfb6c0987c9" providerId="ADAL" clId="{203216DA-6F80-49C1-9DBC-F71E3C210278}" dt="2025-05-02T08:00:12.194" v="102" actId="1076"/>
        <pc:sldMkLst>
          <pc:docMk/>
          <pc:sldMk cId="1593119773" sldId="2089"/>
        </pc:sldMkLst>
        <pc:spChg chg="add mod">
          <ac:chgData name="Kelly Dillon" userId="e322e830-f06a-46ff-8de6-3dfb6c0987c9" providerId="ADAL" clId="{203216DA-6F80-49C1-9DBC-F71E3C210278}" dt="2025-05-02T08:00:12.194" v="102" actId="1076"/>
          <ac:spMkLst>
            <pc:docMk/>
            <pc:sldMk cId="1593119773" sldId="2089"/>
            <ac:spMk id="4" creationId="{8BF42224-A802-544B-A291-D653C3A2E1D2}"/>
          </ac:spMkLst>
        </pc:spChg>
        <pc:picChg chg="add mod modCrop">
          <ac:chgData name="Kelly Dillon" userId="e322e830-f06a-46ff-8de6-3dfb6c0987c9" providerId="ADAL" clId="{203216DA-6F80-49C1-9DBC-F71E3C210278}" dt="2025-05-02T07:59:29.695" v="66"/>
          <ac:picMkLst>
            <pc:docMk/>
            <pc:sldMk cId="1593119773" sldId="2089"/>
            <ac:picMk id="3" creationId="{7D58C8E7-D3E3-D46E-FA65-D26D4871F34B}"/>
          </ac:picMkLst>
        </pc:picChg>
      </pc:sldChg>
      <pc:sldChg chg="del">
        <pc:chgData name="Kelly Dillon" userId="e322e830-f06a-46ff-8de6-3dfb6c0987c9" providerId="ADAL" clId="{203216DA-6F80-49C1-9DBC-F71E3C210278}" dt="2025-05-02T07:35:02.382" v="11" actId="47"/>
        <pc:sldMkLst>
          <pc:docMk/>
          <pc:sldMk cId="1870220893" sldId="2089"/>
        </pc:sldMkLst>
      </pc:sldChg>
      <pc:sldChg chg="new del">
        <pc:chgData name="Kelly Dillon" userId="e322e830-f06a-46ff-8de6-3dfb6c0987c9" providerId="ADAL" clId="{203216DA-6F80-49C1-9DBC-F71E3C210278}" dt="2025-05-02T08:23:28.250" v="105" actId="47"/>
        <pc:sldMkLst>
          <pc:docMk/>
          <pc:sldMk cId="680128280" sldId="2090"/>
        </pc:sldMkLst>
      </pc:sldChg>
      <pc:sldChg chg="delSp modSp add del mod">
        <pc:chgData name="Kelly Dillon" userId="e322e830-f06a-46ff-8de6-3dfb6c0987c9" providerId="ADAL" clId="{203216DA-6F80-49C1-9DBC-F71E3C210278}" dt="2025-05-02T08:24:39.651" v="154" actId="47"/>
        <pc:sldMkLst>
          <pc:docMk/>
          <pc:sldMk cId="3923050013" sldId="2091"/>
        </pc:sldMkLst>
        <pc:spChg chg="mod">
          <ac:chgData name="Kelly Dillon" userId="e322e830-f06a-46ff-8de6-3dfb6c0987c9" providerId="ADAL" clId="{203216DA-6F80-49C1-9DBC-F71E3C210278}" dt="2025-05-02T08:23:44.390" v="152" actId="20577"/>
          <ac:spMkLst>
            <pc:docMk/>
            <pc:sldMk cId="3923050013" sldId="2091"/>
            <ac:spMk id="4" creationId="{B805D051-9FDF-F520-6465-61C1EFC4D869}"/>
          </ac:spMkLst>
        </pc:spChg>
        <pc:picChg chg="del">
          <ac:chgData name="Kelly Dillon" userId="e322e830-f06a-46ff-8de6-3dfb6c0987c9" providerId="ADAL" clId="{203216DA-6F80-49C1-9DBC-F71E3C210278}" dt="2025-05-02T08:23:49.393" v="153" actId="478"/>
          <ac:picMkLst>
            <pc:docMk/>
            <pc:sldMk cId="3923050013" sldId="2091"/>
            <ac:picMk id="3" creationId="{1EFB82F8-2EBC-5101-4AC2-367C742878BF}"/>
          </ac:picMkLst>
        </pc:picChg>
      </pc:sldChg>
      <pc:sldChg chg="del">
        <pc:chgData name="Kelly Dillon" userId="e322e830-f06a-46ff-8de6-3dfb6c0987c9" providerId="ADAL" clId="{203216DA-6F80-49C1-9DBC-F71E3C210278}" dt="2025-05-02T07:35:20.322" v="19" actId="47"/>
        <pc:sldMkLst>
          <pc:docMk/>
          <pc:sldMk cId="4217184628" sldId="2091"/>
        </pc:sldMkLst>
      </pc:sldChg>
      <pc:sldChg chg="del">
        <pc:chgData name="Kelly Dillon" userId="e322e830-f06a-46ff-8de6-3dfb6c0987c9" providerId="ADAL" clId="{203216DA-6F80-49C1-9DBC-F71E3C210278}" dt="2025-05-02T07:35:00.232" v="9" actId="47"/>
        <pc:sldMkLst>
          <pc:docMk/>
          <pc:sldMk cId="2461946593" sldId="2092"/>
        </pc:sldMkLst>
      </pc:sldChg>
      <pc:sldChg chg="del">
        <pc:chgData name="Kelly Dillon" userId="e322e830-f06a-46ff-8de6-3dfb6c0987c9" providerId="ADAL" clId="{203216DA-6F80-49C1-9DBC-F71E3C210278}" dt="2025-05-02T07:36:25.454" v="28" actId="47"/>
        <pc:sldMkLst>
          <pc:docMk/>
          <pc:sldMk cId="2022017322" sldId="2093"/>
        </pc:sldMkLst>
      </pc:sldChg>
      <pc:sldChg chg="new del">
        <pc:chgData name="Kelly Dillon" userId="e322e830-f06a-46ff-8de6-3dfb6c0987c9" providerId="ADAL" clId="{203216DA-6F80-49C1-9DBC-F71E3C210278}" dt="2025-05-02T07:35:09.360" v="14" actId="47"/>
        <pc:sldMkLst>
          <pc:docMk/>
          <pc:sldMk cId="1586835096" sldId="2094"/>
        </pc:sldMkLst>
      </pc:sldChg>
      <pc:sldChg chg="new del">
        <pc:chgData name="Kelly Dillon" userId="e322e830-f06a-46ff-8de6-3dfb6c0987c9" providerId="ADAL" clId="{203216DA-6F80-49C1-9DBC-F71E3C210278}" dt="2025-05-02T07:35:10.541" v="15" actId="47"/>
        <pc:sldMkLst>
          <pc:docMk/>
          <pc:sldMk cId="2219256971" sldId="2095"/>
        </pc:sldMkLst>
      </pc:sldChg>
      <pc:sldChg chg="new del">
        <pc:chgData name="Kelly Dillon" userId="e322e830-f06a-46ff-8de6-3dfb6c0987c9" providerId="ADAL" clId="{203216DA-6F80-49C1-9DBC-F71E3C210278}" dt="2025-05-02T07:34:59.728" v="8" actId="47"/>
        <pc:sldMkLst>
          <pc:docMk/>
          <pc:sldMk cId="3567744510" sldId="2096"/>
        </pc:sldMkLst>
      </pc:sldChg>
      <pc:sldMasterChg chg="del delSldLayout">
        <pc:chgData name="Kelly Dillon" userId="e322e830-f06a-46ff-8de6-3dfb6c0987c9" providerId="ADAL" clId="{203216DA-6F80-49C1-9DBC-F71E3C210278}" dt="2025-05-02T07:35:00.232" v="9" actId="47"/>
        <pc:sldMasterMkLst>
          <pc:docMk/>
          <pc:sldMasterMk cId="1382157009" sldId="2147483648"/>
        </pc:sldMasterMkLst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765937503" sldId="2147483649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1465586519" sldId="2147483650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1931427077" sldId="2147483651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2291694047" sldId="2147483652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4195016361" sldId="2147483653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1146416919" sldId="2147483654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3983713105" sldId="2147483655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685729975" sldId="2147483656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31715599" sldId="2147483657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3846322078" sldId="2147483658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853584148" sldId="2147483659"/>
          </pc:sldLayoutMkLst>
        </pc:sldLayoutChg>
        <pc:sldLayoutChg chg="del">
          <pc:chgData name="Kelly Dillon" userId="e322e830-f06a-46ff-8de6-3dfb6c0987c9" providerId="ADAL" clId="{203216DA-6F80-49C1-9DBC-F71E3C210278}" dt="2025-05-02T07:35:00.232" v="9" actId="47"/>
          <pc:sldLayoutMkLst>
            <pc:docMk/>
            <pc:sldMasterMk cId="1382157009" sldId="2147483648"/>
            <pc:sldLayoutMk cId="1659752705" sldId="214748366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388A0F-072E-D64F-859F-043D90B346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75CFF-56C2-9947-8C0D-7B3E792514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274B3-EC98-7444-97B8-31A1BF69A40A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6BE66-61FD-F943-A8C2-0FD78A05EB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8A4CC3-F66C-BA43-9A8B-C7CF7F4425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3DFC3-9DEC-0E4C-95FC-EA4FE5E2E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88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E858E-54E7-4CB5-94E2-2BA312D86E7B}" type="datetimeFigureOut">
              <a:t>5/2/2025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9962D-5527-437D-A48F-AF6A6188471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0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37844-B6C1-5147-9CCD-BAFF09119696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52FC-2AD3-0140-A404-2F85095173E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89DEB336-237B-0A44-A9C5-35BC55A9E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98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49597-3330-C64D-AEDB-1262D3199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6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069902A-FC18-184F-AFA3-B8188EEA4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7994235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64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4187825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85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4187825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B80290-92D3-4046-83D7-B3B5DAB49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20000"/>
          </a:blip>
          <a:srcRect t="25169" b="14298"/>
          <a:stretch/>
        </p:blipFill>
        <p:spPr>
          <a:xfrm>
            <a:off x="0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24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B9A940-CAF5-3341-9126-99C37C80F72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2EEF915-CD5C-514B-840D-FB7C85127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8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3675C6-04B5-A548-B314-F7B6D9EBF189}"/>
              </a:ext>
            </a:extLst>
          </p:cNvPr>
          <p:cNvSpPr/>
          <p:nvPr userDrawn="1"/>
        </p:nvSpPr>
        <p:spPr>
          <a:xfrm>
            <a:off x="8003786" y="0"/>
            <a:ext cx="418782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12A5ED1-7D8B-8141-90EE-60FAAA6EC9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41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4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6524624"/>
            <a:ext cx="12192001" cy="333375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53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E6EBE8-0A72-9E4F-A761-9342F6E6C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146" t="44779" r="45142" b="38721"/>
          <a:stretch/>
        </p:blipFill>
        <p:spPr>
          <a:xfrm>
            <a:off x="9101471" y="939113"/>
            <a:ext cx="3090530" cy="591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47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93131-0071-9343-8BB9-5937799C2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35" t="45045" r="42085" b="37103"/>
          <a:stretch/>
        </p:blipFill>
        <p:spPr>
          <a:xfrm>
            <a:off x="8736227" y="1161536"/>
            <a:ext cx="3455773" cy="56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4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37844-B6C1-5147-9CCD-BAFF09119696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52FC-2AD3-0140-A404-2F85095173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7C6F77B0-D38A-6D46-9D20-FF65377605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18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ng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5FA825-007D-4C43-8946-1CB5D273A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7830440" y="1816439"/>
            <a:ext cx="5721178" cy="572118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1B5BC12-9B70-2B45-A57B-30ABEA441BB7}"/>
              </a:ext>
            </a:extLst>
          </p:cNvPr>
          <p:cNvSpPr/>
          <p:nvPr userDrawn="1"/>
        </p:nvSpPr>
        <p:spPr>
          <a:xfrm>
            <a:off x="8841635" y="2827636"/>
            <a:ext cx="3698788" cy="36987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46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ng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B10D6B-FA4E-C64C-80CB-C26EB6253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7806389" y="1941002"/>
            <a:ext cx="5576706" cy="557670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90F0DEB-57AB-6B46-A742-550FA8584794}"/>
              </a:ext>
            </a:extLst>
          </p:cNvPr>
          <p:cNvSpPr/>
          <p:nvPr userDrawn="1"/>
        </p:nvSpPr>
        <p:spPr>
          <a:xfrm>
            <a:off x="8745348" y="2879961"/>
            <a:ext cx="3698788" cy="3698788"/>
          </a:xfrm>
          <a:prstGeom prst="ellipse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30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D2A033-ABBC-394E-A536-802FBF18F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359400" y="5135278"/>
            <a:ext cx="2318533" cy="23185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77F93C-DE66-F243-8552-88020A8EC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585358" y="3775867"/>
            <a:ext cx="839024" cy="839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EA0E8B-253F-EC49-B65D-7740FAF86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375592" y="1801126"/>
            <a:ext cx="1901776" cy="1901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202F4-BB05-D042-A8D9-39782D252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1612949" y="2269212"/>
            <a:ext cx="839024" cy="839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D9096B-0DFA-0941-927F-E07E60EB6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856748" y="4418482"/>
            <a:ext cx="1178319" cy="1178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429DDE-216A-CF43-BDA2-F719EB651F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555771" y="1885283"/>
            <a:ext cx="260385" cy="260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7B6329-3108-304E-AC21-E5F7C79A64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580321" y="6272685"/>
            <a:ext cx="260385" cy="2603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1B2A82-9F9E-D646-847C-5FCB36D89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645346" y="427185"/>
            <a:ext cx="839024" cy="8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926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ts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137945-847D-DD4B-B75C-150F4DD9B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355446" y="5079507"/>
            <a:ext cx="2448244" cy="24482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5DD202-2248-1D4B-AF19-4ECC41FFE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360550" y="1842934"/>
            <a:ext cx="1931860" cy="19318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2C5C3E-06C4-6F43-9B6F-B45529450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844687" y="4415440"/>
            <a:ext cx="1202439" cy="12024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4897B8-E2A8-5344-898E-A7C75BE207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682108" y="467773"/>
            <a:ext cx="757849" cy="757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9C0D9D-0EAA-7943-B589-079A933D76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1635373" y="2284216"/>
            <a:ext cx="757849" cy="7578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03BE03-4D2C-9249-90CF-7B3BEBDED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609762" y="3828811"/>
            <a:ext cx="757849" cy="7578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31D330-C626-7B46-9BD2-D85E00D7A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590425" y="6295330"/>
            <a:ext cx="215095" cy="215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D25077-5EDB-CA42-BCE8-4DE229769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592219" y="1896324"/>
            <a:ext cx="215095" cy="21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94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23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892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AE3DFC-A247-B340-AB77-8A7B707A17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09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AAACFD-F6AA-AB4D-8FFD-0933B201C669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15C5446-B212-CC47-8F52-ABB36D4E0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4289459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932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57DA7-BF88-824C-825F-903D796B9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4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892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F095BF-102B-1845-8C84-E88244429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6076122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80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713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49597-3330-C64D-AEDB-1262D3199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645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069902A-FC18-184F-AFA3-B8188EEA4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7994235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64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4187825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850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4187825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B80290-92D3-4046-83D7-B3B5DAB49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20000"/>
          </a:blip>
          <a:srcRect t="25169" b="14298"/>
          <a:stretch/>
        </p:blipFill>
        <p:spPr>
          <a:xfrm>
            <a:off x="0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24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B9A940-CAF5-3341-9126-99C37C80F72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2EEF915-CD5C-514B-840D-FB7C85127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8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3675C6-04B5-A548-B314-F7B6D9EBF189}"/>
              </a:ext>
            </a:extLst>
          </p:cNvPr>
          <p:cNvSpPr/>
          <p:nvPr userDrawn="1"/>
        </p:nvSpPr>
        <p:spPr>
          <a:xfrm>
            <a:off x="8003786" y="0"/>
            <a:ext cx="418782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12A5ED1-7D8B-8141-90EE-60FAAA6EC9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416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4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6B9A54-5AEA-DD47-9624-49782F5B253F}"/>
              </a:ext>
            </a:extLst>
          </p:cNvPr>
          <p:cNvSpPr/>
          <p:nvPr userDrawn="1"/>
        </p:nvSpPr>
        <p:spPr>
          <a:xfrm>
            <a:off x="-1" y="6524624"/>
            <a:ext cx="12192001" cy="333375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5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E0C41B-69FF-6C45-B76D-C77578B10071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AE3DFC-A247-B340-AB77-8A7B707A17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099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E6EBE8-0A72-9E4F-A761-9342F6E6CA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146" t="44779" r="45142" b="38721"/>
          <a:stretch/>
        </p:blipFill>
        <p:spPr>
          <a:xfrm>
            <a:off x="9101471" y="939113"/>
            <a:ext cx="3090530" cy="591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470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93131-0071-9343-8BB9-5937799C2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35" t="45045" r="42085" b="37103"/>
          <a:stretch/>
        </p:blipFill>
        <p:spPr>
          <a:xfrm>
            <a:off x="8736227" y="1161536"/>
            <a:ext cx="3455773" cy="56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477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5FA825-007D-4C43-8946-1CB5D273A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7830440" y="1816439"/>
            <a:ext cx="5721178" cy="5721183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1B5BC12-9B70-2B45-A57B-30ABEA441BB7}"/>
              </a:ext>
            </a:extLst>
          </p:cNvPr>
          <p:cNvSpPr/>
          <p:nvPr userDrawn="1"/>
        </p:nvSpPr>
        <p:spPr>
          <a:xfrm>
            <a:off x="8841635" y="2827636"/>
            <a:ext cx="3698788" cy="36987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461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B10D6B-FA4E-C64C-80CB-C26EB6253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7806389" y="1941002"/>
            <a:ext cx="5576706" cy="557670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90F0DEB-57AB-6B46-A742-550FA8584794}"/>
              </a:ext>
            </a:extLst>
          </p:cNvPr>
          <p:cNvSpPr/>
          <p:nvPr userDrawn="1"/>
        </p:nvSpPr>
        <p:spPr>
          <a:xfrm>
            <a:off x="8745348" y="2879961"/>
            <a:ext cx="3698788" cy="3698788"/>
          </a:xfrm>
          <a:prstGeom prst="ellipse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306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D2A033-ABBC-394E-A536-802FBF18F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359400" y="5135278"/>
            <a:ext cx="2318533" cy="23185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77F93C-DE66-F243-8552-88020A8EC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585358" y="3775867"/>
            <a:ext cx="839024" cy="839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EA0E8B-253F-EC49-B65D-7740FAF86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375592" y="1801126"/>
            <a:ext cx="1901776" cy="1901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0202F4-BB05-D042-A8D9-39782D252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1612949" y="2269212"/>
            <a:ext cx="839024" cy="839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D9096B-0DFA-0941-927F-E07E60EB60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856748" y="4418482"/>
            <a:ext cx="1178319" cy="1178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429DDE-216A-CF43-BDA2-F719EB651F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10555771" y="1885283"/>
            <a:ext cx="260385" cy="260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7B6329-3108-304E-AC21-E5F7C79A64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580321" y="6272685"/>
            <a:ext cx="260385" cy="2603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1B2A82-9F9E-D646-847C-5FCB36D89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l="42236" t="48649" r="36206" b="35676"/>
          <a:stretch/>
        </p:blipFill>
        <p:spPr>
          <a:xfrm rot="20700000">
            <a:off x="8645346" y="427185"/>
            <a:ext cx="839024" cy="8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926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149ABF-D5F4-0146-9B09-669171DF2A67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E67F7E83-D159-BB4F-ADAE-CE938E228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2348" y="296863"/>
            <a:ext cx="1908176" cy="772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137945-847D-DD4B-B75C-150F4DD9B8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355446" y="5079507"/>
            <a:ext cx="2448244" cy="24482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5DD202-2248-1D4B-AF19-4ECC41FFEA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360550" y="1842934"/>
            <a:ext cx="1931860" cy="19318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D2C5C3E-06C4-6F43-9B6F-B45529450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844687" y="4415440"/>
            <a:ext cx="1202439" cy="12024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4897B8-E2A8-5344-898E-A7C75BE207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682108" y="467773"/>
            <a:ext cx="757849" cy="757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9C0D9D-0EAA-7943-B589-079A933D76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1635373" y="2284216"/>
            <a:ext cx="757849" cy="7578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903BE03-4D2C-9249-90CF-7B3BEBDEDC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609762" y="3828811"/>
            <a:ext cx="757849" cy="7578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31D330-C626-7B46-9BD2-D85E00D7A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8590425" y="6295330"/>
            <a:ext cx="215095" cy="215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D25077-5EDB-CA42-BCE8-4DE229769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0000"/>
          </a:blip>
          <a:srcRect l="41988" t="48648" r="36206" b="35496"/>
          <a:stretch/>
        </p:blipFill>
        <p:spPr>
          <a:xfrm rot="19800000">
            <a:off x="10592219" y="1896324"/>
            <a:ext cx="215095" cy="21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940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23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37844-B6C1-5147-9CCD-BAFF09119696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52FC-2AD3-0140-A404-2F8509517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82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8354" y="3330179"/>
            <a:ext cx="10795295" cy="553997"/>
          </a:xfrm>
        </p:spPr>
        <p:txBody>
          <a:bodyPr lIns="0" tIns="0" rIns="0" bIns="0"/>
          <a:lstStyle>
            <a:lvl1pPr>
              <a:defRPr sz="3600" b="1" i="0">
                <a:solidFill>
                  <a:srgbClr val="00A8A8"/>
                </a:solidFill>
                <a:latin typeface="Lato"/>
                <a:cs typeface="Lato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46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AAACFD-F6AA-AB4D-8FFD-0933B201C669}"/>
              </a:ext>
            </a:extLst>
          </p:cNvPr>
          <p:cNvSpPr/>
          <p:nvPr userDrawn="1"/>
        </p:nvSpPr>
        <p:spPr>
          <a:xfrm>
            <a:off x="0" y="0"/>
            <a:ext cx="42957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15C5446-B212-CC47-8F52-ABB36D4E0E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4289459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9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 and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57DA7-BF88-824C-825F-903D796B9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</a:blip>
          <a:srcRect t="25169" b="14298"/>
          <a:stretch/>
        </p:blipFill>
        <p:spPr>
          <a:xfrm>
            <a:off x="4187824" y="1"/>
            <a:ext cx="8005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4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Teal and Line Shad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C81D3-2073-3B48-9688-7B93B2C89BD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F095BF-102B-1845-8C84-E88244429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1607" t="32365" r="37077" b="41599"/>
          <a:stretch/>
        </p:blipFill>
        <p:spPr>
          <a:xfrm>
            <a:off x="6076122" y="560597"/>
            <a:ext cx="310092" cy="629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8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37B8E2A-9C55-FF47-979B-4166296E6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CBA522-6635-774E-8226-5EA89DF25AB0}"/>
              </a:ext>
            </a:extLst>
          </p:cNvPr>
          <p:cNvSpPr/>
          <p:nvPr userDrawn="1"/>
        </p:nvSpPr>
        <p:spPr>
          <a:xfrm>
            <a:off x="-1" y="0"/>
            <a:ext cx="8004175" cy="6858000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71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37844-B6C1-5147-9CCD-BAFF09119696}" type="datetimeFigureOut">
              <a:rPr lang="en-US" smtClean="0"/>
              <a:t>5/2/2025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652FC-2AD3-0140-A404-2F8509517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0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674" r:id="rId25"/>
    <p:sldLayoutId id="2147483697" r:id="rId26"/>
    <p:sldLayoutId id="2147483690" r:id="rId27"/>
    <p:sldLayoutId id="2147483685" r:id="rId28"/>
    <p:sldLayoutId id="2147483693" r:id="rId29"/>
    <p:sldLayoutId id="2147483691" r:id="rId30"/>
    <p:sldLayoutId id="2147483686" r:id="rId31"/>
    <p:sldLayoutId id="2147483694" r:id="rId32"/>
    <p:sldLayoutId id="2147483692" r:id="rId33"/>
    <p:sldLayoutId id="2147483687" r:id="rId34"/>
    <p:sldLayoutId id="2147483695" r:id="rId35"/>
    <p:sldLayoutId id="2147483698" r:id="rId36"/>
    <p:sldLayoutId id="2147483699" r:id="rId37"/>
    <p:sldLayoutId id="2147483688" r:id="rId38"/>
    <p:sldLayoutId id="2147483689" r:id="rId39"/>
    <p:sldLayoutId id="2147483700" r:id="rId40"/>
    <p:sldLayoutId id="2147483701" r:id="rId41"/>
    <p:sldLayoutId id="2147483696" r:id="rId42"/>
    <p:sldLayoutId id="2147483702" r:id="rId43"/>
    <p:sldLayoutId id="2147483703" r:id="rId44"/>
    <p:sldLayoutId id="2147483705" r:id="rId45"/>
    <p:sldLayoutId id="2147483704" r:id="rId46"/>
    <p:sldLayoutId id="2147483679" r:id="rId47"/>
    <p:sldLayoutId id="2147483706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atsbybenchmarks.org.uk/app/uploads/2025/02/j0716-gatsby-summary-of-changes-schools-final.pdf" TargetMode="Externa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leschoolsend.org.uk/events/inclusive-pathways-effective-transition-planning-learners-send" TargetMode="Externa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resources.careersandenterprise.co.uk/explore/online-training-module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ew wom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6C24D791-C974-4C1A-8C62-CEE3D2383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9" t="1" r="20332" b="-1347"/>
          <a:stretch/>
        </p:blipFill>
        <p:spPr>
          <a:xfrm>
            <a:off x="3516312" y="0"/>
            <a:ext cx="8917426" cy="695036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0DECE73-DE21-A242-B3E7-B52713DE794C}"/>
              </a:ext>
            </a:extLst>
          </p:cNvPr>
          <p:cNvSpPr txBox="1"/>
          <p:nvPr/>
        </p:nvSpPr>
        <p:spPr>
          <a:xfrm>
            <a:off x="128016" y="1526813"/>
            <a:ext cx="3995928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2800" dirty="0">
                <a:solidFill>
                  <a:schemeClr val="bg1"/>
                </a:solidFill>
                <a:ea typeface="Calibri"/>
                <a:cs typeface="Calibri"/>
              </a:rPr>
              <a:t>Inclusion</a:t>
            </a:r>
          </a:p>
          <a:p>
            <a:endParaRPr lang="en-US" sz="4000" b="1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2000" b="1" dirty="0">
                <a:solidFill>
                  <a:schemeClr val="bg1"/>
                </a:solidFill>
                <a:ea typeface="Calibri"/>
                <a:cs typeface="Calibri"/>
              </a:rPr>
              <a:t>Kelly Dillon</a:t>
            </a:r>
          </a:p>
          <a:p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Senior Manager – Progression, transition and removal of barriers </a:t>
            </a:r>
            <a:endParaRPr lang="en-US" sz="24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6" name="Picture 5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724114A-2AA8-AD4D-9D8C-29F5A7643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349" y="334963"/>
            <a:ext cx="1908175" cy="77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9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7D58C8E7-D3E3-D46E-FA65-D26D4871F3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5" t="25349" r="60843" b="17907"/>
          <a:stretch/>
        </p:blipFill>
        <p:spPr>
          <a:xfrm>
            <a:off x="5638799" y="2046767"/>
            <a:ext cx="5610360" cy="31206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F42224-A802-544B-A291-D653C3A2E1D2}"/>
              </a:ext>
            </a:extLst>
          </p:cNvPr>
          <p:cNvSpPr txBox="1"/>
          <p:nvPr/>
        </p:nvSpPr>
        <p:spPr>
          <a:xfrm>
            <a:off x="766167" y="2269986"/>
            <a:ext cx="313598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ea typeface="Calibri"/>
                <a:cs typeface="Calibri"/>
              </a:rPr>
              <a:t>Gatsby Benchmarks</a:t>
            </a:r>
          </a:p>
          <a:p>
            <a:r>
              <a:rPr lang="en-GB" sz="4000" b="1" dirty="0">
                <a:solidFill>
                  <a:schemeClr val="bg1"/>
                </a:solidFill>
                <a:ea typeface="Calibri"/>
                <a:cs typeface="Calibri"/>
              </a:rPr>
              <a:t>5 key themes</a:t>
            </a:r>
          </a:p>
        </p:txBody>
      </p:sp>
    </p:spTree>
    <p:extLst>
      <p:ext uri="{BB962C8B-B14F-4D97-AF65-F5344CB8AC3E}">
        <p14:creationId xmlns:p14="http://schemas.microsoft.com/office/powerpoint/2010/main" val="1593119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DA07BE-787B-F431-4A97-937FB9E05130}"/>
              </a:ext>
            </a:extLst>
          </p:cNvPr>
          <p:cNvSpPr txBox="1"/>
          <p:nvPr/>
        </p:nvSpPr>
        <p:spPr>
          <a:xfrm>
            <a:off x="627944" y="1919111"/>
            <a:ext cx="2892777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ea typeface="Calibri"/>
                <a:cs typeface="Calibri"/>
              </a:rPr>
              <a:t>Strategic update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F7E19-7A78-B8CE-B3A0-6C45FC3BBC69}"/>
              </a:ext>
            </a:extLst>
          </p:cNvPr>
          <p:cNvSpPr txBox="1"/>
          <p:nvPr/>
        </p:nvSpPr>
        <p:spPr>
          <a:xfrm>
            <a:off x="5063351" y="1259138"/>
            <a:ext cx="6441722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Careers Impact System and whole institution development through Internal Leadership review </a:t>
            </a:r>
          </a:p>
          <a:p>
            <a:pPr marL="285750" indent="-285750">
              <a:buFont typeface="Arial"/>
              <a:buChar char="•"/>
            </a:pPr>
            <a:endParaRPr lang="en-GB" sz="16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National System Review on driving equity and tackling disadvantage through careers provision  as part of the wider Careers Impact System </a:t>
            </a:r>
          </a:p>
          <a:p>
            <a:pPr marL="285750" indent="-285750">
              <a:buFont typeface="Arial"/>
              <a:buChar char="•"/>
            </a:pPr>
            <a:endParaRPr lang="en-GB" sz="16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Work on Compass due to revised benchmarks aligned with Sept 25 benchmark adoption</a:t>
            </a:r>
          </a:p>
          <a:p>
            <a:pPr marL="285750" indent="-285750">
              <a:buFont typeface="Arial"/>
              <a:buChar char="•"/>
            </a:pPr>
            <a:endParaRPr lang="en-GB" sz="16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Policy work around inclusion </a:t>
            </a:r>
            <a:r>
              <a:rPr lang="en-GB" sz="1600" dirty="0" err="1">
                <a:ea typeface="Calibri" panose="020F0502020204030204"/>
                <a:cs typeface="Calibri" panose="020F0502020204030204"/>
              </a:rPr>
              <a:t>inc</a:t>
            </a:r>
            <a:r>
              <a:rPr lang="en-GB" sz="1600" dirty="0">
                <a:ea typeface="Calibri" panose="020F0502020204030204"/>
                <a:cs typeface="Calibri" panose="020F0502020204030204"/>
              </a:rPr>
              <a:t>: education select committee and other political committees with DfE </a:t>
            </a:r>
          </a:p>
          <a:p>
            <a:pPr marL="285750" indent="-285750">
              <a:buFont typeface="Arial"/>
              <a:buChar char="•"/>
            </a:pPr>
            <a:endParaRPr lang="en-GB" sz="16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1600" dirty="0">
                <a:ea typeface="Calibri" panose="020F0502020204030204"/>
                <a:cs typeface="Calibri" panose="020F0502020204030204"/>
              </a:rPr>
              <a:t>Update and redraft of Home Education resources with YEUK specifically focussed on supporting SEND young people – to be launched in June</a:t>
            </a:r>
          </a:p>
          <a:p>
            <a:pPr marL="285750" indent="-285750">
              <a:buFont typeface="Arial"/>
              <a:buChar char="•"/>
            </a:pPr>
            <a:endParaRPr lang="en-GB" sz="1600" dirty="0">
              <a:ea typeface="Calibri" panose="020F0502020204030204"/>
              <a:cs typeface="Calibri" panose="020F0502020204030204"/>
            </a:endParaRPr>
          </a:p>
          <a:p>
            <a:endParaRPr lang="en-GB" sz="1400" dirty="0">
              <a:ea typeface="Calibri" panose="020F0502020204030204"/>
              <a:cs typeface="Calibri" panose="020F0502020204030204"/>
            </a:endParaRPr>
          </a:p>
          <a:p>
            <a:endParaRPr lang="en-GB" sz="14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781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6896E-373B-B0E9-13B8-F7163CA35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48BC40C-DF72-C3C9-9E58-D28C59B8CF1C}"/>
              </a:ext>
            </a:extLst>
          </p:cNvPr>
          <p:cNvSpPr txBox="1">
            <a:spLocks/>
          </p:cNvSpPr>
          <p:nvPr/>
        </p:nvSpPr>
        <p:spPr>
          <a:xfrm>
            <a:off x="5057504" y="1088876"/>
            <a:ext cx="6581553" cy="4680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GB" sz="105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sz="1400"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1400"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 sz="1400"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A879AF-0F59-17A2-2DEF-A2B7008C52A0}"/>
              </a:ext>
            </a:extLst>
          </p:cNvPr>
          <p:cNvSpPr txBox="1"/>
          <p:nvPr/>
        </p:nvSpPr>
        <p:spPr>
          <a:xfrm>
            <a:off x="4738020" y="1536612"/>
            <a:ext cx="7201831" cy="480131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/>
              <a:buChar char="•"/>
            </a:pPr>
            <a:r>
              <a:rPr lang="en-GB" b="0" i="0" dirty="0">
                <a:solidFill>
                  <a:srgbClr val="575553"/>
                </a:solidFill>
                <a:effectLst/>
                <a:latin typeface="Lato"/>
                <a:ea typeface="Lato"/>
                <a:cs typeface="Lato"/>
              </a:rPr>
              <a:t>​</a:t>
            </a: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New GBM resources including toolkits and guidance to support revised Benchmarks </a:t>
            </a: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Calibri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Statutory guidance support date TBC </a:t>
            </a: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Calibri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Work experience guidance including examples from SEND and other types of institutions from </a:t>
            </a:r>
            <a:r>
              <a:rPr lang="en-GB" dirty="0" err="1">
                <a:solidFill>
                  <a:srgbClr val="575553"/>
                </a:solidFill>
                <a:latin typeface="Calibri"/>
                <a:ea typeface="Lato"/>
                <a:cs typeface="Lato"/>
              </a:rPr>
              <a:t>equalex</a:t>
            </a: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 pilots and wider work including videos </a:t>
            </a: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Calibri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Guidance resources around disadvantage and vulnerable groups </a:t>
            </a: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Calibri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  <a:hlinkClick r:id="rId2"/>
              </a:rPr>
              <a:t>Community of improvement</a:t>
            </a: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 for SENCO and CL through </a:t>
            </a:r>
            <a:r>
              <a:rPr lang="en-GB" dirty="0" err="1">
                <a:solidFill>
                  <a:srgbClr val="575553"/>
                </a:solidFill>
                <a:latin typeface="Calibri"/>
                <a:ea typeface="Lato"/>
                <a:cs typeface="Lato"/>
              </a:rPr>
              <a:t>nasen</a:t>
            </a:r>
            <a:r>
              <a:rPr lang="en-GB" dirty="0">
                <a:solidFill>
                  <a:srgbClr val="575553"/>
                </a:solidFill>
                <a:latin typeface="Calibri"/>
                <a:ea typeface="Lato"/>
                <a:cs typeface="Lato"/>
              </a:rPr>
              <a:t> launches May 7th </a:t>
            </a: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Lato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Lato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Lato"/>
              <a:ea typeface="Lato"/>
              <a:cs typeface="Lato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solidFill>
                <a:srgbClr val="575553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AFBCF-9C21-7948-7EF8-7CA28C33AD76}"/>
              </a:ext>
            </a:extLst>
          </p:cNvPr>
          <p:cNvSpPr txBox="1"/>
          <p:nvPr/>
        </p:nvSpPr>
        <p:spPr>
          <a:xfrm>
            <a:off x="258313" y="2573987"/>
            <a:ext cx="38013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cs typeface="Calibri"/>
              </a:rPr>
              <a:t> Coming soon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57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DB50DC-96C5-D34B-A66F-BEFBE28099DA}"/>
              </a:ext>
            </a:extLst>
          </p:cNvPr>
          <p:cNvSpPr/>
          <p:nvPr/>
        </p:nvSpPr>
        <p:spPr>
          <a:xfrm>
            <a:off x="25367" y="14269"/>
            <a:ext cx="333570" cy="6829466"/>
          </a:xfrm>
          <a:prstGeom prst="rect">
            <a:avLst/>
          </a:prstGeom>
          <a:solidFill>
            <a:srgbClr val="00A9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53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3" b="0" i="0" u="none" strike="noStrike" kern="1200" cap="none" spc="0" normalizeH="0" baseline="0" noProof="0">
              <a:ln>
                <a:noFill/>
              </a:ln>
              <a:solidFill>
                <a:srgbClr val="00A9A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5ED271-A218-C16C-EAAD-2ABEB1D12064}"/>
              </a:ext>
            </a:extLst>
          </p:cNvPr>
          <p:cNvSpPr txBox="1">
            <a:spLocks/>
          </p:cNvSpPr>
          <p:nvPr/>
        </p:nvSpPr>
        <p:spPr>
          <a:xfrm>
            <a:off x="1347672" y="1472829"/>
            <a:ext cx="7332520" cy="5269359"/>
          </a:xfrm>
          <a:prstGeom prst="rect">
            <a:avLst/>
          </a:prstGeom>
        </p:spPr>
        <p:txBody>
          <a:bodyPr vert="horz" lIns="91061" tIns="45530" rIns="91061" bIns="4553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5318" marR="0" lvl="1" indent="-455318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sz="2789" b="0" i="0" u="none" strike="noStrike" kern="1200" cap="none" spc="0" normalizeH="0" baseline="0" noProof="0">
              <a:ln>
                <a:noFill/>
              </a:ln>
              <a:solidFill>
                <a:srgbClr val="00A9A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5318" marR="0" lvl="1" indent="-455318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n-GB" sz="2789" b="0" i="0" u="none" strike="noStrike" kern="1200" cap="none" spc="0" normalizeH="0" baseline="0" noProof="0">
              <a:ln>
                <a:noFill/>
              </a:ln>
              <a:solidFill>
                <a:srgbClr val="00A9A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1" indent="0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GB" sz="2789" b="0" i="0" u="none" strike="noStrike" kern="1200" cap="none" spc="0" normalizeH="0" baseline="0" noProof="0">
              <a:ln>
                <a:noFill/>
              </a:ln>
              <a:solidFill>
                <a:srgbClr val="00A9A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1" indent="0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GB" sz="2789" b="0" i="0" u="none" strike="noStrike" kern="1200" cap="none" spc="0" normalizeH="0" baseline="0" noProof="0">
              <a:ln>
                <a:noFill/>
              </a:ln>
              <a:solidFill>
                <a:srgbClr val="00A9A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5318" marR="0" lvl="1" indent="-455318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+mj-lt"/>
              <a:buAutoNum type="arabicPeriod"/>
              <a:tabLst/>
              <a:defRPr/>
            </a:pPr>
            <a:endParaRPr kumimoji="0" lang="en-GB" sz="1394" b="1" i="0" u="none" strike="noStrike" kern="1200" cap="none" spc="0" normalizeH="0" baseline="0" noProof="0">
              <a:ln>
                <a:noFill/>
              </a:ln>
              <a:solidFill>
                <a:srgbClr val="48494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1" indent="0" algn="l" defTabSz="1501727" rtl="0" eaLnBrk="1" fontAlgn="auto" latinLnBrk="0" hangingPunct="1">
              <a:lnSpc>
                <a:spcPct val="100000"/>
              </a:lnSpc>
              <a:spcBef>
                <a:spcPts val="599"/>
              </a:spcBef>
              <a:spcAft>
                <a:spcPts val="599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1394" b="1" i="0" u="none" strike="noStrike" kern="1200" cap="none" spc="0" normalizeH="0" baseline="0" noProof="0">
                <a:ln>
                  <a:noFill/>
                </a:ln>
                <a:solidFill>
                  <a:srgbClr val="48494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0634" rtl="0" eaLnBrk="1" fontAlgn="auto" latinLnBrk="0" hangingPunct="1">
              <a:lnSpc>
                <a:spcPct val="100000"/>
              </a:lnSpc>
              <a:spcBef>
                <a:spcPts val="99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594" b="0" i="0" u="none" strike="noStrike" kern="1200" cap="none" spc="0" normalizeH="0" baseline="0" noProof="0">
              <a:ln>
                <a:noFill/>
              </a:ln>
              <a:solidFill>
                <a:srgbClr val="585857"/>
              </a:solidFill>
              <a:effectLst/>
              <a:uLnTx/>
              <a:uFillTx/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3" descr="Icon&#10;&#10;Description automatically generated">
            <a:extLst>
              <a:ext uri="{FF2B5EF4-FFF2-40B4-BE49-F238E27FC236}">
                <a16:creationId xmlns:a16="http://schemas.microsoft.com/office/drawing/2014/main" id="{DEB1B40C-79BF-3D84-F43C-F9F8C036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50" y="3892316"/>
            <a:ext cx="1425494" cy="14671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2EE77E-DCD3-7971-1DBF-29262A2A0D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8" t="3637" r="14865" b="2727"/>
          <a:stretch/>
        </p:blipFill>
        <p:spPr>
          <a:xfrm>
            <a:off x="666750" y="228600"/>
            <a:ext cx="5205528" cy="65135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521271-0EB8-9771-810C-193C863C6B74}"/>
              </a:ext>
            </a:extLst>
          </p:cNvPr>
          <p:cNvSpPr txBox="1"/>
          <p:nvPr/>
        </p:nvSpPr>
        <p:spPr>
          <a:xfrm>
            <a:off x="6319723" y="1657350"/>
            <a:ext cx="5613434" cy="203132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</a:t>
            </a:r>
            <a:r>
              <a:rPr kumimoji="0" lang="en-GB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Online Courses for;</a:t>
            </a:r>
          </a:p>
          <a:p>
            <a:pPr marL="428625" marR="0" lvl="0" indent="-42862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Teachers</a:t>
            </a:r>
          </a:p>
          <a:p>
            <a:pPr marL="428625" marR="0" lvl="0" indent="-42862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SENCOs and SEND Teams</a:t>
            </a:r>
          </a:p>
          <a:p>
            <a:pPr marL="428625" marR="0" lvl="0" indent="-42862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Wider Education Workforce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749AAB-B857-895C-CDD6-BA58E885A7B7}"/>
              </a:ext>
            </a:extLst>
          </p:cNvPr>
          <p:cNvSpPr txBox="1"/>
          <p:nvPr/>
        </p:nvSpPr>
        <p:spPr>
          <a:xfrm>
            <a:off x="6319723" y="5600700"/>
            <a:ext cx="57530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0" i="0" u="none" strike="noStrike" kern="1200" cap="none" spc="0" normalizeH="0" baseline="0" noProof="0">
                <a:ln>
                  <a:noFill/>
                </a:ln>
                <a:solidFill>
                  <a:srgbClr val="58585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Online training modules | CEC Resource Directory (careersandenterprise.co.uk)</a:t>
            </a: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srgbClr val="58585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1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C256ADC-9202-5545-A9C1-ED03C97147C0}"/>
              </a:ext>
            </a:extLst>
          </p:cNvPr>
          <p:cNvSpPr txBox="1">
            <a:spLocks/>
          </p:cNvSpPr>
          <p:nvPr/>
        </p:nvSpPr>
        <p:spPr>
          <a:xfrm>
            <a:off x="480235" y="2875035"/>
            <a:ext cx="10154237" cy="19987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39115" indent="0" fontAlgn="base" hangingPunct="0">
              <a:lnSpc>
                <a:spcPct val="107000"/>
              </a:lnSpc>
              <a:buFont typeface="Arial" panose="020B0604020202020204" pitchFamily="34" charset="0"/>
              <a:buNone/>
            </a:pPr>
            <a:r>
              <a:rPr lang="en-GB" sz="4000" b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Thank you</a:t>
            </a:r>
          </a:p>
          <a:p>
            <a:pPr marL="0" marR="539115" indent="0" fontAlgn="base" hangingPunct="0">
              <a:lnSpc>
                <a:spcPct val="107000"/>
              </a:lnSpc>
              <a:buFont typeface="Arial" panose="020B0604020202020204" pitchFamily="34" charset="0"/>
              <a:buNone/>
            </a:pPr>
            <a:endParaRPr lang="en-GB" sz="4000" b="1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539115" indent="0" fontAlgn="base" hangingPunct="0">
              <a:lnSpc>
                <a:spcPct val="107000"/>
              </a:lnSpc>
              <a:buFont typeface="Arial" panose="020B0604020202020204" pitchFamily="34" charset="0"/>
              <a:buNone/>
            </a:pPr>
            <a:r>
              <a:rPr lang="en-GB" sz="4000" b="1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send@careersandenterprise.co.uk</a:t>
            </a:r>
          </a:p>
        </p:txBody>
      </p:sp>
    </p:spTree>
    <p:extLst>
      <p:ext uri="{BB962C8B-B14F-4D97-AF65-F5344CB8AC3E}">
        <p14:creationId xmlns:p14="http://schemas.microsoft.com/office/powerpoint/2010/main" val="345226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EC">
      <a:dk1>
        <a:srgbClr val="585857"/>
      </a:dk1>
      <a:lt1>
        <a:srgbClr val="FFFFFF"/>
      </a:lt1>
      <a:dk2>
        <a:srgbClr val="00A9A9"/>
      </a:dk2>
      <a:lt2>
        <a:srgbClr val="026893"/>
      </a:lt2>
      <a:accent1>
        <a:srgbClr val="515F92"/>
      </a:accent1>
      <a:accent2>
        <a:srgbClr val="EC5F65"/>
      </a:accent2>
      <a:accent3>
        <a:srgbClr val="E7B361"/>
      </a:accent3>
      <a:accent4>
        <a:srgbClr val="036993"/>
      </a:accent4>
      <a:accent5>
        <a:srgbClr val="134F44"/>
      </a:accent5>
      <a:accent6>
        <a:srgbClr val="ED6E50"/>
      </a:accent6>
      <a:hlink>
        <a:srgbClr val="026893"/>
      </a:hlink>
      <a:folHlink>
        <a:srgbClr val="00A9A9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ca23ed-fdba-4544-8426-dc162b381dbf" xsi:nil="true"/>
    <lcf76f155ced4ddcb4097134ff3c332f xmlns="537c5f05-cdad-425f-aad0-0d3c32d95df6">
      <Terms xmlns="http://schemas.microsoft.com/office/infopath/2007/PartnerControls"/>
    </lcf76f155ced4ddcb4097134ff3c332f>
    <ad0f4458c755473bb0deeefe88ee5d03 xmlns="537c5f05-cdad-425f-aad0-0d3c32d95df6">
      <Terms xmlns="http://schemas.microsoft.com/office/infopath/2007/PartnerControls"/>
    </ad0f4458c755473bb0deeefe88ee5d03>
    <SharedWithUsers xmlns="75ca23ed-fdba-4544-8426-dc162b381dbf">
      <UserInfo>
        <DisplayName>Munira Maal</DisplayName>
        <AccountId>356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240089F4EC45469A28A09DB9281528" ma:contentTypeVersion="20" ma:contentTypeDescription="Create a new document." ma:contentTypeScope="" ma:versionID="086cdc23b7103e01d150228ec8196b05">
  <xsd:schema xmlns:xsd="http://www.w3.org/2001/XMLSchema" xmlns:xs="http://www.w3.org/2001/XMLSchema" xmlns:p="http://schemas.microsoft.com/office/2006/metadata/properties" xmlns:ns2="537c5f05-cdad-425f-aad0-0d3c32d95df6" xmlns:ns3="75ca23ed-fdba-4544-8426-dc162b381dbf" targetNamespace="http://schemas.microsoft.com/office/2006/metadata/properties" ma:root="true" ma:fieldsID="e5dd316bd7b27b023eeb4c207fb48e71" ns2:_="" ns3:_="">
    <xsd:import namespace="537c5f05-cdad-425f-aad0-0d3c32d95df6"/>
    <xsd:import namespace="75ca23ed-fdba-4544-8426-dc162b381dbf"/>
    <xsd:element name="properties">
      <xsd:complexType>
        <xsd:sequence>
          <xsd:element name="documentManagement">
            <xsd:complexType>
              <xsd:all>
                <xsd:element ref="ns2:ad0f4458c755473bb0deeefe88ee5d03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c5f05-cdad-425f-aad0-0d3c32d95df6" elementFormDefault="qualified">
    <xsd:import namespace="http://schemas.microsoft.com/office/2006/documentManagement/types"/>
    <xsd:import namespace="http://schemas.microsoft.com/office/infopath/2007/PartnerControls"/>
    <xsd:element name="ad0f4458c755473bb0deeefe88ee5d03" ma:index="9" nillable="true" ma:taxonomy="true" ma:internalName="ad0f4458c755473bb0deeefe88ee5d03" ma:taxonomyFieldName="Document_x0020_Type" ma:displayName="Document Type" ma:default="" ma:fieldId="{ad0f4458-c755-473b-b0de-eefe88ee5d03}" ma:sspId="f6e0c83f-acaa-4304-b138-9c5a9482c26e" ma:termSetId="78ac366d-73ed-452a-8a2f-816ad01162f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6e0c83f-acaa-4304-b138-9c5a9482c2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a23ed-fdba-4544-8426-dc162b381db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6916485-7e95-4a10-8beb-ad03f6a8e634}" ma:internalName="TaxCatchAll" ma:showField="CatchAllData" ma:web="75ca23ed-fdba-4544-8426-dc162b381d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EC84D-DA5A-43E1-93D2-BB6F70AF235D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75ca23ed-fdba-4544-8426-dc162b381dbf"/>
    <ds:schemaRef ds:uri="537c5f05-cdad-425f-aad0-0d3c32d95df6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73772D8-01B9-4B0A-B900-3BA8FB9DB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04858F-5D59-43A5-8385-22B61623AD7C}">
  <ds:schemaRefs>
    <ds:schemaRef ds:uri="537c5f05-cdad-425f-aad0-0d3c32d95df6"/>
    <ds:schemaRef ds:uri="75ca23ed-fdba-4544-8426-dc162b381db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198</Words>
  <Application>Microsoft Office PowerPoint</Application>
  <PresentationFormat>Widescreen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Clarke</dc:creator>
  <cp:lastModifiedBy>Kelly Dillon</cp:lastModifiedBy>
  <cp:revision>268</cp:revision>
  <dcterms:created xsi:type="dcterms:W3CDTF">2021-08-12T08:10:25Z</dcterms:created>
  <dcterms:modified xsi:type="dcterms:W3CDTF">2025-05-02T08:25:00Z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0x01010035240089F4EC45469A28A09DB9281528</vt:lpwstr>
  </property>
  <property fmtid="{D5CDD505-2E9C-101B-9397-08002B2CF9AE}" pid="3" name="Order">
    <vt:r8>500</vt:r8>
  </property>
  <property fmtid="{D5CDD505-2E9C-101B-9397-08002B2CF9AE}" pid="4" name="MediaServiceImageTags">
    <vt:lpwstr/>
  </property>
  <property fmtid="{D5CDD505-2E9C-101B-9397-08002B2CF9AE}" pid="5" name="Document Type">
    <vt:lpwstr/>
  </property>
  <property fmtid="{D5CDD505-2E9C-101B-9397-08002B2CF9AE}" pid="6" name="Document_x0020_Type">
    <vt:lpwstr/>
  </property>
</Properties>
</file>