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72" r:id="rId2"/>
    <p:sldId id="259" r:id="rId3"/>
    <p:sldId id="283" r:id="rId4"/>
    <p:sldId id="263" r:id="rId5"/>
    <p:sldId id="268" r:id="rId6"/>
    <p:sldId id="282" r:id="rId7"/>
    <p:sldId id="284" r:id="rId8"/>
    <p:sldId id="285" r:id="rId9"/>
    <p:sldId id="286" r:id="rId10"/>
    <p:sldId id="280" r:id="rId11"/>
    <p:sldId id="287" r:id="rId12"/>
    <p:sldId id="281" r:id="rId13"/>
  </p:sldIdLst>
  <p:sldSz cx="12192000" cy="6858000"/>
  <p:notesSz cx="6858000" cy="9144000"/>
  <p:defaultTextStyle>
    <a:defPPr rtl="0">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1D8B7"/>
    <a:srgbClr val="A09D79"/>
    <a:srgbClr val="AD5C4D"/>
    <a:srgbClr val="543E35"/>
    <a:srgbClr val="637700"/>
    <a:srgbClr val="FFF4ED"/>
    <a:srgbClr val="5E6A76"/>
    <a:srgbClr val="F8F3F0"/>
    <a:srgbClr val="D7D1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30"/>
  </p:normalViewPr>
  <p:slideViewPr>
    <p:cSldViewPr snapToGrid="0">
      <p:cViewPr varScale="1">
        <p:scale>
          <a:sx n="85" d="100"/>
          <a:sy n="85" d="100"/>
        </p:scale>
        <p:origin x="590" y="53"/>
      </p:cViewPr>
      <p:guideLst>
        <p:guide orient="horz" pos="528"/>
        <p:guide pos="3864"/>
        <p:guide orient="horz" pos="1272"/>
        <p:guide orient="horz" pos="2312"/>
        <p:guide orient="horz" pos="1944"/>
        <p:guide orient="horz" pos="2328"/>
      </p:guideLst>
    </p:cSldViewPr>
  </p:slideViewPr>
  <p:outlineViewPr>
    <p:cViewPr>
      <p:scale>
        <a:sx n="33" d="100"/>
        <a:sy n="33" d="100"/>
      </p:scale>
      <p:origin x="0" y="0"/>
    </p:cViewPr>
  </p:outlineViewPr>
  <p:notesTextViewPr>
    <p:cViewPr>
      <p:scale>
        <a:sx n="135" d="100"/>
        <a:sy n="135" d="100"/>
      </p:scale>
      <p:origin x="0" y="0"/>
    </p:cViewPr>
  </p:notesTextViewPr>
  <p:notesViewPr>
    <p:cSldViewPr snapToGrid="0">
      <p:cViewPr varScale="1">
        <p:scale>
          <a:sx n="92" d="100"/>
          <a:sy n="92" d="100"/>
        </p:scale>
        <p:origin x="364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AE6F21-F9AA-B804-F44A-0E1CBE7D10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GB" sz="1200"/>
            </a:lvl1pPr>
          </a:lstStyle>
          <a:p>
            <a:pPr rtl="0"/>
            <a:endParaRPr lang="en-GB" dirty="0"/>
          </a:p>
        </p:txBody>
      </p:sp>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en-GB" sz="1200"/>
            </a:lvl1pPr>
          </a:lstStyle>
          <a:p>
            <a:pPr rtl="0"/>
            <a:fld id="{FD913024-4032-4B4F-8680-09D5E08EDB6E}" type="datetimeFigureOut">
              <a:rPr lang="en-GB" smtClean="0"/>
              <a:t>30/04/2025</a:t>
            </a:fld>
            <a:endParaRPr lang="en-GB"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en-GB" sz="1200"/>
            </a:lvl1pPr>
          </a:lstStyle>
          <a:p>
            <a:pPr rtl="0"/>
            <a:endParaRPr lang="en-GB"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en-GB" sz="1200"/>
            </a:lvl1pPr>
          </a:lstStyle>
          <a:p>
            <a:pPr rtl="0"/>
            <a:fld id="{49E357A0-8177-46BC-BFCE-19D99E3453CC}" type="slidenum">
              <a:rPr lang="en-GB" smtClean="0"/>
              <a:t>‹#›</a:t>
            </a:fld>
            <a:endParaRPr lang="en-GB"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GB"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GB" sz="1200"/>
            </a:lvl1pPr>
          </a:lstStyle>
          <a:p>
            <a:pPr rtl="0"/>
            <a:fld id="{F2AE225E-43E0-7047-8ADB-DD9EBB41B4D0}" type="datetimeFigureOut">
              <a:rPr lang="en-GB" noProof="0" smtClean="0"/>
              <a:t>30/04/2025</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en-GB"/>
            </a:defPP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en-GB"/>
            </a:def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en-GB"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en-GB" sz="1200"/>
            </a:lvl1pPr>
          </a:lstStyle>
          <a:p>
            <a:pPr rtl="0"/>
            <a:fld id="{7C366290-4595-5745-A50F-D5EC13BAC604}" type="slidenum">
              <a:rPr lang="en-GB" noProof="0" smtClean="0"/>
              <a:t>‹#›</a:t>
            </a:fld>
            <a:endParaRPr lang="en-GB"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lang="en-GB" sz="1200" kern="1200">
        <a:solidFill>
          <a:schemeClr val="tx1"/>
        </a:solidFill>
        <a:latin typeface="+mn-lt"/>
        <a:ea typeface="+mn-ea"/>
        <a:cs typeface="+mn-cs"/>
      </a:defRPr>
    </a:lvl1pPr>
    <a:lvl2pPr marL="457200" algn="l" defTabSz="914400" rtl="0" eaLnBrk="1" latinLnBrk="0" hangingPunct="1">
      <a:defRPr lang="en-GB" sz="1200" kern="1200">
        <a:solidFill>
          <a:schemeClr val="tx1"/>
        </a:solidFill>
        <a:latin typeface="+mn-lt"/>
        <a:ea typeface="+mn-ea"/>
        <a:cs typeface="+mn-cs"/>
      </a:defRPr>
    </a:lvl2pPr>
    <a:lvl3pPr marL="914400" algn="l" defTabSz="914400" rtl="0" eaLnBrk="1" latinLnBrk="0" hangingPunct="1">
      <a:defRPr lang="en-GB" sz="1200" kern="1200">
        <a:solidFill>
          <a:schemeClr val="tx1"/>
        </a:solidFill>
        <a:latin typeface="+mn-lt"/>
        <a:ea typeface="+mn-ea"/>
        <a:cs typeface="+mn-cs"/>
      </a:defRPr>
    </a:lvl3pPr>
    <a:lvl4pPr marL="1371600" algn="l" defTabSz="914400" rtl="0" eaLnBrk="1" latinLnBrk="0" hangingPunct="1">
      <a:defRPr lang="en-GB" sz="1200" kern="1200">
        <a:solidFill>
          <a:schemeClr val="tx1"/>
        </a:solidFill>
        <a:latin typeface="+mn-lt"/>
        <a:ea typeface="+mn-ea"/>
        <a:cs typeface="+mn-cs"/>
      </a:defRPr>
    </a:lvl4pPr>
    <a:lvl5pPr marL="1828800" algn="l" defTabSz="914400" rtl="0" eaLnBrk="1" latinLnBrk="0" hangingPunct="1">
      <a:defRPr lang="en-GB" sz="1200" kern="1200">
        <a:solidFill>
          <a:schemeClr val="tx1"/>
        </a:solidFill>
        <a:latin typeface="+mn-lt"/>
        <a:ea typeface="+mn-ea"/>
        <a:cs typeface="+mn-cs"/>
      </a:defRPr>
    </a:lvl5pPr>
    <a:lvl6pPr marL="2286000" algn="l" defTabSz="914400" rtl="0" eaLnBrk="1" latinLnBrk="0" hangingPunct="1">
      <a:defRPr lang="en-GB" sz="1200" kern="1200">
        <a:solidFill>
          <a:schemeClr val="tx1"/>
        </a:solidFill>
        <a:latin typeface="+mn-lt"/>
        <a:ea typeface="+mn-ea"/>
        <a:cs typeface="+mn-cs"/>
      </a:defRPr>
    </a:lvl6pPr>
    <a:lvl7pPr marL="2743200" algn="l" defTabSz="914400" rtl="0" eaLnBrk="1" latinLnBrk="0" hangingPunct="1">
      <a:defRPr lang="en-GB" sz="1200" kern="1200">
        <a:solidFill>
          <a:schemeClr val="tx1"/>
        </a:solidFill>
        <a:latin typeface="+mn-lt"/>
        <a:ea typeface="+mn-ea"/>
        <a:cs typeface="+mn-cs"/>
      </a:defRPr>
    </a:lvl7pPr>
    <a:lvl8pPr marL="3200400" algn="l" defTabSz="914400" rtl="0" eaLnBrk="1" latinLnBrk="0" hangingPunct="1">
      <a:defRPr lang="en-GB" sz="1200" kern="1200">
        <a:solidFill>
          <a:schemeClr val="tx1"/>
        </a:solidFill>
        <a:latin typeface="+mn-lt"/>
        <a:ea typeface="+mn-ea"/>
        <a:cs typeface="+mn-cs"/>
      </a:defRPr>
    </a:lvl8pPr>
    <a:lvl9pPr marL="3657600" algn="l" defTabSz="914400" rtl="0" eaLnBrk="1" latinLnBrk="0" hangingPunct="1">
      <a:defRPr lang="en-GB"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1</a:t>
            </a:fld>
            <a:endParaRPr lang="en-GB"/>
          </a:p>
        </p:txBody>
      </p:sp>
    </p:spTree>
    <p:extLst>
      <p:ext uri="{BB962C8B-B14F-4D97-AF65-F5344CB8AC3E}">
        <p14:creationId xmlns:p14="http://schemas.microsoft.com/office/powerpoint/2010/main" val="3149589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10</a:t>
            </a:fld>
            <a:endParaRPr lang="en-GB"/>
          </a:p>
        </p:txBody>
      </p:sp>
    </p:spTree>
    <p:extLst>
      <p:ext uri="{BB962C8B-B14F-4D97-AF65-F5344CB8AC3E}">
        <p14:creationId xmlns:p14="http://schemas.microsoft.com/office/powerpoint/2010/main" val="29305382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11</a:t>
            </a:fld>
            <a:endParaRPr lang="en-GB"/>
          </a:p>
        </p:txBody>
      </p:sp>
    </p:spTree>
    <p:extLst>
      <p:ext uri="{BB962C8B-B14F-4D97-AF65-F5344CB8AC3E}">
        <p14:creationId xmlns:p14="http://schemas.microsoft.com/office/powerpoint/2010/main" val="2771876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12</a:t>
            </a:fld>
            <a:endParaRPr lang="en-GB"/>
          </a:p>
        </p:txBody>
      </p:sp>
    </p:spTree>
    <p:extLst>
      <p:ext uri="{BB962C8B-B14F-4D97-AF65-F5344CB8AC3E}">
        <p14:creationId xmlns:p14="http://schemas.microsoft.com/office/powerpoint/2010/main" val="179850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2</a:t>
            </a:fld>
            <a:endParaRPr lang="en-GB"/>
          </a:p>
        </p:txBody>
      </p:sp>
    </p:spTree>
    <p:extLst>
      <p:ext uri="{BB962C8B-B14F-4D97-AF65-F5344CB8AC3E}">
        <p14:creationId xmlns:p14="http://schemas.microsoft.com/office/powerpoint/2010/main" val="1075896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3</a:t>
            </a:fld>
            <a:endParaRPr lang="en-GB"/>
          </a:p>
        </p:txBody>
      </p:sp>
    </p:spTree>
    <p:extLst>
      <p:ext uri="{BB962C8B-B14F-4D97-AF65-F5344CB8AC3E}">
        <p14:creationId xmlns:p14="http://schemas.microsoft.com/office/powerpoint/2010/main" val="2982587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4</a:t>
            </a:fld>
            <a:endParaRPr lang="en-GB"/>
          </a:p>
        </p:txBody>
      </p:sp>
    </p:spTree>
    <p:extLst>
      <p:ext uri="{BB962C8B-B14F-4D97-AF65-F5344CB8AC3E}">
        <p14:creationId xmlns:p14="http://schemas.microsoft.com/office/powerpoint/2010/main" val="2180573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defPPr>
              <a:defRPr lang="en-GB"/>
            </a:defPPr>
          </a:lstStyle>
          <a:p>
            <a:pPr rtl="0"/>
            <a:endParaRPr lang="en-GB" dirty="0"/>
          </a:p>
        </p:txBody>
      </p:sp>
      <p:sp>
        <p:nvSpPr>
          <p:cNvPr id="4" name="Slide Number Placeholder 3"/>
          <p:cNvSpPr>
            <a:spLocks noGrp="1"/>
          </p:cNvSpPr>
          <p:nvPr>
            <p:ph type="sldNum" sz="quarter" idx="5"/>
          </p:nvPr>
        </p:nvSpPr>
        <p:spPr/>
        <p:txBody>
          <a:bodyPr rtlCol="0"/>
          <a:lstStyle>
            <a:defPPr>
              <a:defRPr lang="en-GB"/>
            </a:defPPr>
          </a:lstStyle>
          <a:p>
            <a:pPr rtl="0"/>
            <a:fld id="{7C366290-4595-5745-A50F-D5EC13BAC604}" type="slidenum">
              <a:rPr lang="en-GB" smtClean="0"/>
              <a:t>5</a:t>
            </a:fld>
            <a:endParaRPr lang="en-GB" dirty="0"/>
          </a:p>
        </p:txBody>
      </p:sp>
    </p:spTree>
    <p:extLst>
      <p:ext uri="{BB962C8B-B14F-4D97-AF65-F5344CB8AC3E}">
        <p14:creationId xmlns:p14="http://schemas.microsoft.com/office/powerpoint/2010/main" val="3150707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6</a:t>
            </a:fld>
            <a:endParaRPr lang="en-GB"/>
          </a:p>
        </p:txBody>
      </p:sp>
    </p:spTree>
    <p:extLst>
      <p:ext uri="{BB962C8B-B14F-4D97-AF65-F5344CB8AC3E}">
        <p14:creationId xmlns:p14="http://schemas.microsoft.com/office/powerpoint/2010/main" val="3191939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7</a:t>
            </a:fld>
            <a:endParaRPr lang="en-GB"/>
          </a:p>
        </p:txBody>
      </p:sp>
    </p:spTree>
    <p:extLst>
      <p:ext uri="{BB962C8B-B14F-4D97-AF65-F5344CB8AC3E}">
        <p14:creationId xmlns:p14="http://schemas.microsoft.com/office/powerpoint/2010/main" val="3794285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8</a:t>
            </a:fld>
            <a:endParaRPr lang="en-GB"/>
          </a:p>
        </p:txBody>
      </p:sp>
    </p:spTree>
    <p:extLst>
      <p:ext uri="{BB962C8B-B14F-4D97-AF65-F5344CB8AC3E}">
        <p14:creationId xmlns:p14="http://schemas.microsoft.com/office/powerpoint/2010/main" val="3907083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defPPr>
              <a:defRPr lang="en-GB"/>
            </a:defPPr>
          </a:lstStyle>
          <a:p>
            <a:pPr rtl="0"/>
            <a:endParaRPr lang="en-GB" dirty="0"/>
          </a:p>
        </p:txBody>
      </p:sp>
      <p:sp>
        <p:nvSpPr>
          <p:cNvPr id="4" name="Slide Number Placeholder 3"/>
          <p:cNvSpPr>
            <a:spLocks noGrp="1"/>
          </p:cNvSpPr>
          <p:nvPr>
            <p:ph type="sldNum" sz="quarter" idx="5"/>
          </p:nvPr>
        </p:nvSpPr>
        <p:spPr/>
        <p:txBody>
          <a:bodyPr rtlCol="0"/>
          <a:lstStyle>
            <a:defPPr>
              <a:defRPr lang="en-GB"/>
            </a:defPPr>
          </a:lstStyle>
          <a:p>
            <a:pPr rtl="0"/>
            <a:fld id="{7C366290-4595-5745-A50F-D5EC13BAC604}" type="slidenum">
              <a:rPr lang="en-GB" smtClean="0"/>
              <a:t>9</a:t>
            </a:fld>
            <a:endParaRPr lang="en-GB" dirty="0"/>
          </a:p>
        </p:txBody>
      </p:sp>
    </p:spTree>
    <p:extLst>
      <p:ext uri="{BB962C8B-B14F-4D97-AF65-F5344CB8AC3E}">
        <p14:creationId xmlns:p14="http://schemas.microsoft.com/office/powerpoint/2010/main" val="1907696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7" name="Freeform: Shape 6">
            <a:extLst>
              <a:ext uri="{FF2B5EF4-FFF2-40B4-BE49-F238E27FC236}">
                <a16:creationId xmlns:a16="http://schemas.microsoft.com/office/drawing/2014/main" id="{EF359D7C-AC03-77FE-CA1D-B96B46B08D16}"/>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22363"/>
            <a:ext cx="9144000" cy="2387600"/>
          </a:xfrm>
        </p:spPr>
        <p:txBody>
          <a:bodyPr rtlCol="0" anchor="b"/>
          <a:lstStyle>
            <a:lvl1pPr algn="ctr">
              <a:defRPr lang="en-GB" sz="6000"/>
            </a:lvl1pPr>
          </a:lstStyle>
          <a:p>
            <a:pPr rtl="0"/>
            <a:r>
              <a:rPr lang="en-GB"/>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rtlCol="0"/>
          <a:lstStyle>
            <a:lvl1pPr marL="0" indent="0" algn="ctr">
              <a:buNone/>
              <a:defRPr lang="en-GB" sz="2400">
                <a:solidFill>
                  <a:schemeClr val="tx2"/>
                </a:solidFill>
              </a:defRPr>
            </a:lvl1pPr>
            <a:lvl2pPr marL="457200" indent="0" algn="ctr">
              <a:buNone/>
              <a:defRPr lang="en-GB" sz="2000"/>
            </a:lvl2pPr>
            <a:lvl3pPr marL="914400" indent="0" algn="ctr">
              <a:buNone/>
              <a:defRPr lang="en-GB" sz="1800"/>
            </a:lvl3pPr>
            <a:lvl4pPr marL="1371600" indent="0" algn="ctr">
              <a:buNone/>
              <a:defRPr lang="en-GB" sz="1600"/>
            </a:lvl4pPr>
            <a:lvl5pPr marL="1828800" indent="0" algn="ctr">
              <a:buNone/>
              <a:defRPr lang="en-GB" sz="1600"/>
            </a:lvl5pPr>
            <a:lvl6pPr marL="2286000" indent="0" algn="ctr">
              <a:buNone/>
              <a:defRPr lang="en-GB" sz="1600"/>
            </a:lvl6pPr>
            <a:lvl7pPr marL="2743200" indent="0" algn="ctr">
              <a:buNone/>
              <a:defRPr lang="en-GB" sz="1600"/>
            </a:lvl7pPr>
            <a:lvl8pPr marL="3200400" indent="0" algn="ctr">
              <a:buNone/>
              <a:defRPr lang="en-GB" sz="1600"/>
            </a:lvl8pPr>
            <a:lvl9pPr marL="3657600" indent="0" algn="ctr">
              <a:buNone/>
              <a:defRPr lang="en-GB" sz="1600"/>
            </a:lvl9pPr>
          </a:lstStyle>
          <a:p>
            <a:pPr rtl="0"/>
            <a:r>
              <a:rPr lang="en-GB"/>
              <a:t>Click to edit Master subtitle style</a:t>
            </a:r>
          </a:p>
        </p:txBody>
      </p:sp>
      <p:sp>
        <p:nvSpPr>
          <p:cNvPr id="23" name="Freeform: Shape 22">
            <a:extLst>
              <a:ext uri="{FF2B5EF4-FFF2-40B4-BE49-F238E27FC236}">
                <a16:creationId xmlns:a16="http://schemas.microsoft.com/office/drawing/2014/main" id="{84B8E19A-569B-855B-EBF8-C02F2998ABC8}"/>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3727954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m x8">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GB"/>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GB"/>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GB"/>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GB"/>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2" name="Picture Placeholder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3" name="Picture Placeholder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7" name="Picture Placeholder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8" name="Picture Placeholder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9" name="Text Placeholder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GB"/>
              <a:t>Click to edit Master text styles</a:t>
            </a:r>
          </a:p>
        </p:txBody>
      </p:sp>
      <p:sp>
        <p:nvSpPr>
          <p:cNvPr id="10" name="Text Placeholder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GB"/>
              <a:t>Click to edit Master text styles</a:t>
            </a:r>
          </a:p>
        </p:txBody>
      </p:sp>
      <p:sp>
        <p:nvSpPr>
          <p:cNvPr id="11" name="Text Placeholder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GB"/>
              <a:t>Click to edit Master text styles</a:t>
            </a:r>
          </a:p>
        </p:txBody>
      </p:sp>
      <p:sp>
        <p:nvSpPr>
          <p:cNvPr id="12" name="Text Placeholder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GB"/>
              <a:t>Click to edit Master text styles</a:t>
            </a:r>
          </a:p>
        </p:txBody>
      </p:sp>
      <p:sp>
        <p:nvSpPr>
          <p:cNvPr id="13" name="Text Placeholder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14" name="Text Placeholder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15" name="Text Placeholder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16" name="Text Placeholder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Tree>
    <p:extLst>
      <p:ext uri="{BB962C8B-B14F-4D97-AF65-F5344CB8AC3E}">
        <p14:creationId xmlns:p14="http://schemas.microsoft.com/office/powerpoint/2010/main" val="170490853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GB"/>
              <a:t>Click to edit Master text styles</a:t>
            </a:r>
          </a:p>
          <a:p>
            <a:pPr lvl="1" rtl="0"/>
            <a:r>
              <a:rPr lang="en-GB"/>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GB"/>
              <a:t>Click to edit Master text styles</a:t>
            </a:r>
          </a:p>
          <a:p>
            <a:pPr lvl="1" rtl="0"/>
            <a:r>
              <a:rPr lang="en-GB"/>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GB"/>
              <a:t>Click to edit Master text styles</a:t>
            </a:r>
          </a:p>
          <a:p>
            <a:pPr lvl="1" rtl="0"/>
            <a:r>
              <a:rPr lang="en-GB"/>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GB"/>
              <a:t>Click to edit Master text styles</a:t>
            </a:r>
          </a:p>
          <a:p>
            <a:pPr lvl="1" rtl="0"/>
            <a:r>
              <a:rPr lang="en-GB"/>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GB"/>
              <a:t>Click to edit Master text styles</a:t>
            </a:r>
          </a:p>
          <a:p>
            <a:pPr lvl="1" rtl="0"/>
            <a:r>
              <a:rPr lang="en-GB"/>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Tree>
    <p:extLst>
      <p:ext uri="{BB962C8B-B14F-4D97-AF65-F5344CB8AC3E}">
        <p14:creationId xmlns:p14="http://schemas.microsoft.com/office/powerpoint/2010/main" val="3021782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6"/>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12AF459-3431-0E12-3599-26E4E00D03DA}"/>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6" name="Freeform: Shape 15">
            <a:extLst>
              <a:ext uri="{FF2B5EF4-FFF2-40B4-BE49-F238E27FC236}">
                <a16:creationId xmlns:a16="http://schemas.microsoft.com/office/drawing/2014/main" id="{B520FF74-6126-AF6C-96C5-066C7B7B29A9}"/>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350008"/>
            <a:ext cx="6464808" cy="1097280"/>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rtlCol="0"/>
          <a:lstStyle>
            <a:lvl1pPr>
              <a:defRPr lang="en-GB">
                <a:solidFill>
                  <a:schemeClr val="accent1"/>
                </a:solidFill>
              </a:defRPr>
            </a:lvl1pPr>
          </a:lstStyle>
          <a:p>
            <a:pPr rtl="0"/>
            <a:r>
              <a:rPr lang="en-GB"/>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rtlCol="0"/>
          <a:lstStyle>
            <a:lvl1pPr>
              <a:defRPr lang="en-GB">
                <a:solidFill>
                  <a:schemeClr val="accent1"/>
                </a:solidFill>
              </a:defRPr>
            </a:lvl1pPr>
          </a:lstStyle>
          <a:p>
            <a:pPr rtl="0"/>
            <a:r>
              <a:rPr lang="en-GB"/>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rtlCol="0"/>
          <a:lstStyle>
            <a:lvl1pPr>
              <a:defRPr lang="en-GB">
                <a:solidFill>
                  <a:schemeClr val="accent1"/>
                </a:solidFill>
              </a:defRPr>
            </a:lvl1pPr>
          </a:lstStyle>
          <a:p>
            <a:pPr rtl="0"/>
            <a:fld id="{58FB4751-880F-D840-AAA9-3A15815CC996}" type="slidenum">
              <a:rPr lang="en-GB" smtClean="0"/>
              <a:pPr/>
              <a:t>‹#›</a:t>
            </a:fld>
            <a:endParaRPr lang="en-GB" dirty="0"/>
          </a:p>
        </p:txBody>
      </p:sp>
      <p:sp>
        <p:nvSpPr>
          <p:cNvPr id="30" name="Freeform: Shape 29">
            <a:extLst>
              <a:ext uri="{FF2B5EF4-FFF2-40B4-BE49-F238E27FC236}">
                <a16:creationId xmlns:a16="http://schemas.microsoft.com/office/drawing/2014/main" id="{1793FDF9-650D-88C9-2662-4EA29991B514}"/>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6464808" cy="402336"/>
          </a:xfrm>
        </p:spPr>
        <p:txBody>
          <a:bodyPr rtlCol="0" anchor="b">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GB"/>
              <a:t>Click to edit Master text styles</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576072" y="3557016"/>
            <a:ext cx="6464808" cy="402336"/>
          </a:xfrm>
        </p:spPr>
        <p:txBody>
          <a:bodyPr rtlCol="0" anchor="b">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GB"/>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576072" y="3995928"/>
            <a:ext cx="6464808" cy="1097280"/>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31" name="Title 1">
            <a:extLst>
              <a:ext uri="{FF2B5EF4-FFF2-40B4-BE49-F238E27FC236}">
                <a16:creationId xmlns:a16="http://schemas.microsoft.com/office/drawing/2014/main" id="{268AF7E1-2A9B-B52C-F1A7-BE596AB012F7}"/>
              </a:ext>
            </a:extLst>
          </p:cNvPr>
          <p:cNvSpPr>
            <a:spLocks noGrp="1"/>
          </p:cNvSpPr>
          <p:nvPr>
            <p:ph type="title" hasCustomPrompt="1"/>
          </p:nvPr>
        </p:nvSpPr>
        <p:spPr>
          <a:xfrm>
            <a:off x="576072" y="704088"/>
            <a:ext cx="10515600" cy="676656"/>
          </a:xfrm>
        </p:spPr>
        <p:txBody>
          <a:bodyPr rtlCol="0"/>
          <a:lstStyle>
            <a:lvl1pPr>
              <a:defRPr lang="en-GB" sz="4800">
                <a:solidFill>
                  <a:schemeClr val="accent1"/>
                </a:solidFill>
              </a:defRPr>
            </a:lvl1pPr>
          </a:lstStyle>
          <a:p>
            <a:pPr rtl="0"/>
            <a:r>
              <a:rPr lang="en-GB"/>
              <a:t>click to edit master title style	</a:t>
            </a:r>
          </a:p>
        </p:txBody>
      </p:sp>
      <p:cxnSp>
        <p:nvCxnSpPr>
          <p:cNvPr id="10" name="Straight Connector 9">
            <a:extLst>
              <a:ext uri="{FF2B5EF4-FFF2-40B4-BE49-F238E27FC236}">
                <a16:creationId xmlns:a16="http://schemas.microsoft.com/office/drawing/2014/main" id="{D6E0E53F-80E4-D83A-8BC2-C22ED75540F5}"/>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129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ree Column">
    <p:bg>
      <p:bgPr>
        <a:solidFill>
          <a:schemeClr val="bg2"/>
        </a:solidFill>
        <a:effectLst/>
      </p:bgPr>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8828D144-1FB6-D637-B87C-40F583744264}"/>
              </a:ext>
            </a:extLst>
          </p:cNvPr>
          <p:cNvSpPr/>
          <p:nvPr userDrawn="1"/>
        </p:nvSpPr>
        <p:spPr>
          <a:xfrm>
            <a:off x="621728" y="4724605"/>
            <a:ext cx="8993194" cy="2133395"/>
          </a:xfrm>
          <a:custGeom>
            <a:avLst/>
            <a:gdLst>
              <a:gd name="connsiteX0" fmla="*/ 5641082 w 8993194"/>
              <a:gd name="connsiteY0" fmla="*/ 28 h 2133395"/>
              <a:gd name="connsiteX1" fmla="*/ 7193214 w 8993194"/>
              <a:gd name="connsiteY1" fmla="*/ 351682 h 2133395"/>
              <a:gd name="connsiteX2" fmla="*/ 8571267 w 8993194"/>
              <a:gd name="connsiteY2" fmla="*/ 1470873 h 2133395"/>
              <a:gd name="connsiteX3" fmla="*/ 8974398 w 8993194"/>
              <a:gd name="connsiteY3" fmla="*/ 2088483 h 2133395"/>
              <a:gd name="connsiteX4" fmla="*/ 8993194 w 8993194"/>
              <a:gd name="connsiteY4" fmla="*/ 2133395 h 2133395"/>
              <a:gd name="connsiteX5" fmla="*/ 0 w 8993194"/>
              <a:gd name="connsiteY5" fmla="*/ 2133395 h 2133395"/>
              <a:gd name="connsiteX6" fmla="*/ 11196 w 8993194"/>
              <a:gd name="connsiteY6" fmla="*/ 2060835 h 2133395"/>
              <a:gd name="connsiteX7" fmla="*/ 69995 w 8993194"/>
              <a:gd name="connsiteY7" fmla="*/ 1875975 h 2133395"/>
              <a:gd name="connsiteX8" fmla="*/ 2326551 w 8993194"/>
              <a:gd name="connsiteY8" fmla="*/ 649790 h 2133395"/>
              <a:gd name="connsiteX9" fmla="*/ 5641082 w 8993194"/>
              <a:gd name="connsiteY9" fmla="*/ 28 h 2133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194" h="2133395">
                <a:moveTo>
                  <a:pt x="5641082" y="28"/>
                </a:moveTo>
                <a:cubicBezTo>
                  <a:pt x="6185920" y="1961"/>
                  <a:pt x="6687031" y="105621"/>
                  <a:pt x="7193214" y="351682"/>
                </a:cubicBezTo>
                <a:cubicBezTo>
                  <a:pt x="7883521" y="687280"/>
                  <a:pt x="8326622" y="1163018"/>
                  <a:pt x="8571267" y="1470873"/>
                </a:cubicBezTo>
                <a:cubicBezTo>
                  <a:pt x="8698040" y="1621267"/>
                  <a:pt x="8852271" y="1830686"/>
                  <a:pt x="8974398" y="2088483"/>
                </a:cubicBezTo>
                <a:lnTo>
                  <a:pt x="8993194" y="2133395"/>
                </a:lnTo>
                <a:lnTo>
                  <a:pt x="0" y="2133395"/>
                </a:lnTo>
                <a:lnTo>
                  <a:pt x="11196" y="2060835"/>
                </a:lnTo>
                <a:cubicBezTo>
                  <a:pt x="25372" y="1999506"/>
                  <a:pt x="44664" y="1937726"/>
                  <a:pt x="69995" y="1875975"/>
                </a:cubicBezTo>
                <a:cubicBezTo>
                  <a:pt x="225713" y="1496052"/>
                  <a:pt x="611237" y="1115228"/>
                  <a:pt x="2326551" y="649790"/>
                </a:cubicBezTo>
                <a:cubicBezTo>
                  <a:pt x="3703485" y="276164"/>
                  <a:pt x="4733017" y="-3192"/>
                  <a:pt x="5641082" y="28"/>
                </a:cubicBezTo>
                <a:close/>
              </a:path>
            </a:pathLst>
          </a:custGeom>
          <a:solidFill>
            <a:schemeClr val="tx2">
              <a:alpha val="73000"/>
            </a:schemeClr>
          </a:solidFill>
          <a:ln w="320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8" name="Freeform: Shape 17">
            <a:extLst>
              <a:ext uri="{FF2B5EF4-FFF2-40B4-BE49-F238E27FC236}">
                <a16:creationId xmlns:a16="http://schemas.microsoft.com/office/drawing/2014/main" id="{E0C9BA38-182F-E517-B1E9-240E6B50C03F}"/>
              </a:ext>
            </a:extLst>
          </p:cNvPr>
          <p:cNvSpPr/>
          <p:nvPr userDrawn="1"/>
        </p:nvSpPr>
        <p:spPr>
          <a:xfrm>
            <a:off x="0" y="-1"/>
            <a:ext cx="12192000" cy="6858000"/>
          </a:xfrm>
          <a:custGeom>
            <a:avLst/>
            <a:gdLst>
              <a:gd name="connsiteX0" fmla="*/ 0 w 12192000"/>
              <a:gd name="connsiteY0" fmla="*/ 0 h 6858000"/>
              <a:gd name="connsiteX1" fmla="*/ 6775177 w 12192000"/>
              <a:gd name="connsiteY1" fmla="*/ 0 h 6858000"/>
              <a:gd name="connsiteX2" fmla="*/ 7219800 w 12192000"/>
              <a:gd name="connsiteY2" fmla="*/ 111673 h 6858000"/>
              <a:gd name="connsiteX3" fmla="*/ 11749026 w 12192000"/>
              <a:gd name="connsiteY3" fmla="*/ 1996374 h 6858000"/>
              <a:gd name="connsiteX4" fmla="*/ 12192000 w 12192000"/>
              <a:gd name="connsiteY4" fmla="*/ 2276886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6775177" y="0"/>
                </a:lnTo>
                <a:lnTo>
                  <a:pt x="7219800" y="111673"/>
                </a:lnTo>
                <a:cubicBezTo>
                  <a:pt x="8893020" y="564143"/>
                  <a:pt x="10439967" y="1209336"/>
                  <a:pt x="11749026" y="1996374"/>
                </a:cubicBezTo>
                <a:lnTo>
                  <a:pt x="12192000" y="2276886"/>
                </a:lnTo>
                <a:lnTo>
                  <a:pt x="12192000" y="6858000"/>
                </a:lnTo>
                <a:lnTo>
                  <a:pt x="0" y="6858000"/>
                </a:lnTo>
                <a:close/>
              </a:path>
            </a:pathLst>
          </a:custGeom>
          <a:solidFill>
            <a:schemeClr val="accent5">
              <a:alpha val="62000"/>
            </a:schemeClr>
          </a:solidFill>
          <a:ln w="1001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3529584" cy="402336"/>
          </a:xfrm>
        </p:spPr>
        <p:txBody>
          <a:bodyPr rtlCol="0" anchor="ctr">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GB"/>
              <a:t>Click to edit Master text styles</a:t>
            </a: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505075"/>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4782312" y="1911096"/>
            <a:ext cx="3529584" cy="402336"/>
          </a:xfrm>
        </p:spPr>
        <p:txBody>
          <a:bodyPr rtlCol="0" anchor="ctr">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GB"/>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4782312" y="2505075"/>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rtlCol="0"/>
          <a:lstStyle>
            <a:lvl1pPr>
              <a:defRPr lang="en-GB">
                <a:solidFill>
                  <a:schemeClr val="accent1"/>
                </a:solidFill>
              </a:defRPr>
            </a:lvl1pPr>
          </a:lstStyle>
          <a:p>
            <a:pPr rtl="0"/>
            <a:r>
              <a:rPr lang="en-GB"/>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rtlCol="0"/>
          <a:lstStyle>
            <a:lvl1pPr>
              <a:defRPr lang="en-GB">
                <a:solidFill>
                  <a:schemeClr val="accent1"/>
                </a:solidFill>
              </a:defRPr>
            </a:lvl1pPr>
          </a:lstStyle>
          <a:p>
            <a:pPr rtl="0"/>
            <a:r>
              <a:rPr lang="en-GB"/>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rtlCol="0"/>
          <a:lstStyle>
            <a:lvl1pPr>
              <a:defRPr lang="en-GB">
                <a:solidFill>
                  <a:schemeClr val="accent1"/>
                </a:solidFill>
              </a:defRPr>
            </a:lvl1pPr>
          </a:lstStyle>
          <a:p>
            <a:pPr rtl="0"/>
            <a:fld id="{58FB4751-880F-D840-AAA9-3A15815CC996}" type="slidenum">
              <a:rPr lang="en-GB" smtClean="0"/>
              <a:pPr/>
              <a:t>‹#›</a:t>
            </a:fld>
            <a:endParaRPr lang="en-GB" dirty="0"/>
          </a:p>
        </p:txBody>
      </p:sp>
      <p:sp>
        <p:nvSpPr>
          <p:cNvPr id="29" name="Title 1">
            <a:extLst>
              <a:ext uri="{FF2B5EF4-FFF2-40B4-BE49-F238E27FC236}">
                <a16:creationId xmlns:a16="http://schemas.microsoft.com/office/drawing/2014/main" id="{D5CC739F-0299-DDC6-C35D-22282FF85CD2}"/>
              </a:ext>
            </a:extLst>
          </p:cNvPr>
          <p:cNvSpPr>
            <a:spLocks noGrp="1"/>
          </p:cNvSpPr>
          <p:nvPr>
            <p:ph type="title" hasCustomPrompt="1"/>
          </p:nvPr>
        </p:nvSpPr>
        <p:spPr>
          <a:xfrm>
            <a:off x="576072" y="704088"/>
            <a:ext cx="10515600" cy="676656"/>
          </a:xfrm>
        </p:spPr>
        <p:txBody>
          <a:bodyPr rtlCol="0"/>
          <a:lstStyle>
            <a:lvl1pPr>
              <a:defRPr lang="en-GB" sz="4800">
                <a:solidFill>
                  <a:schemeClr val="accent1"/>
                </a:solidFill>
              </a:defRPr>
            </a:lvl1pPr>
          </a:lstStyle>
          <a:p>
            <a:pPr rtl="0"/>
            <a:r>
              <a:rPr lang="en-GB"/>
              <a:t>click to edit master title style	</a:t>
            </a:r>
          </a:p>
        </p:txBody>
      </p:sp>
      <p:sp>
        <p:nvSpPr>
          <p:cNvPr id="30" name="Text Placeholder 4">
            <a:extLst>
              <a:ext uri="{FF2B5EF4-FFF2-40B4-BE49-F238E27FC236}">
                <a16:creationId xmlns:a16="http://schemas.microsoft.com/office/drawing/2014/main" id="{A2DF7EFD-1FC1-E7B0-3A5D-171FFD6F0DCF}"/>
              </a:ext>
            </a:extLst>
          </p:cNvPr>
          <p:cNvSpPr>
            <a:spLocks noGrp="1"/>
          </p:cNvSpPr>
          <p:nvPr>
            <p:ph type="body" sz="quarter" idx="13"/>
          </p:nvPr>
        </p:nvSpPr>
        <p:spPr>
          <a:xfrm>
            <a:off x="8860536" y="1911096"/>
            <a:ext cx="2944368" cy="402336"/>
          </a:xfrm>
        </p:spPr>
        <p:txBody>
          <a:bodyPr rtlCol="0" anchor="ctr">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GB"/>
              <a:t>Click to edit Master text styles</a:t>
            </a:r>
          </a:p>
        </p:txBody>
      </p:sp>
      <p:sp>
        <p:nvSpPr>
          <p:cNvPr id="31" name="Content Placeholder 5">
            <a:extLst>
              <a:ext uri="{FF2B5EF4-FFF2-40B4-BE49-F238E27FC236}">
                <a16:creationId xmlns:a16="http://schemas.microsoft.com/office/drawing/2014/main" id="{0733DE00-8CA6-606F-16DB-4372C1E5BD67}"/>
              </a:ext>
            </a:extLst>
          </p:cNvPr>
          <p:cNvSpPr>
            <a:spLocks noGrp="1"/>
          </p:cNvSpPr>
          <p:nvPr>
            <p:ph sz="quarter" idx="14"/>
          </p:nvPr>
        </p:nvSpPr>
        <p:spPr>
          <a:xfrm>
            <a:off x="8860536" y="2492438"/>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cxnSp>
        <p:nvCxnSpPr>
          <p:cNvPr id="33" name="Straight Connector 32">
            <a:extLst>
              <a:ext uri="{FF2B5EF4-FFF2-40B4-BE49-F238E27FC236}">
                <a16:creationId xmlns:a16="http://schemas.microsoft.com/office/drawing/2014/main" id="{E90718B6-F0C0-E7EE-D41F-B5CE6A11D721}"/>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8627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alt">
    <p:bg>
      <p:bgPr>
        <a:solidFill>
          <a:schemeClr val="bg2"/>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430A716-DF40-A710-4FC7-CCCA4BD957F8}"/>
              </a:ext>
            </a:extLst>
          </p:cNvPr>
          <p:cNvSpPr/>
          <p:nvPr userDrawn="1"/>
        </p:nvSpPr>
        <p:spPr>
          <a:xfrm>
            <a:off x="6323595" y="0"/>
            <a:ext cx="5868404" cy="6164034"/>
          </a:xfrm>
          <a:custGeom>
            <a:avLst/>
            <a:gdLst>
              <a:gd name="connsiteX0" fmla="*/ 12513 w 5868404"/>
              <a:gd name="connsiteY0" fmla="*/ 0 h 6164034"/>
              <a:gd name="connsiteX1" fmla="*/ 4439184 w 5868404"/>
              <a:gd name="connsiteY1" fmla="*/ 0 h 6164034"/>
              <a:gd name="connsiteX2" fmla="*/ 4449003 w 5868404"/>
              <a:gd name="connsiteY2" fmla="*/ 15092 h 6164034"/>
              <a:gd name="connsiteX3" fmla="*/ 5223238 w 5868404"/>
              <a:gd name="connsiteY3" fmla="*/ 739839 h 6164034"/>
              <a:gd name="connsiteX4" fmla="*/ 5836159 w 5868404"/>
              <a:gd name="connsiteY4" fmla="*/ 1102187 h 6164034"/>
              <a:gd name="connsiteX5" fmla="*/ 5868404 w 5868404"/>
              <a:gd name="connsiteY5" fmla="*/ 1119251 h 6164034"/>
              <a:gd name="connsiteX6" fmla="*/ 5868404 w 5868404"/>
              <a:gd name="connsiteY6" fmla="*/ 6067695 h 6164034"/>
              <a:gd name="connsiteX7" fmla="*/ 5685224 w 5868404"/>
              <a:gd name="connsiteY7" fmla="*/ 6111753 h 6164034"/>
              <a:gd name="connsiteX8" fmla="*/ 5084251 w 5868404"/>
              <a:gd name="connsiteY8" fmla="*/ 6163884 h 6164034"/>
              <a:gd name="connsiteX9" fmla="*/ 3836104 w 5868404"/>
              <a:gd name="connsiteY9" fmla="*/ 5943053 h 6164034"/>
              <a:gd name="connsiteX10" fmla="*/ 3344911 w 5868404"/>
              <a:gd name="connsiteY10" fmla="*/ 5752757 h 6164034"/>
              <a:gd name="connsiteX11" fmla="*/ 1304345 w 5868404"/>
              <a:gd name="connsiteY11" fmla="*/ 4176227 h 6164034"/>
              <a:gd name="connsiteX12" fmla="*/ 209588 w 5868404"/>
              <a:gd name="connsiteY12" fmla="*/ 2032696 h 6164034"/>
              <a:gd name="connsiteX13" fmla="*/ 2035 w 5868404"/>
              <a:gd name="connsiteY13" fmla="*/ 234989 h 616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8404" h="6164034">
                <a:moveTo>
                  <a:pt x="12513" y="0"/>
                </a:moveTo>
                <a:lnTo>
                  <a:pt x="4439184" y="0"/>
                </a:lnTo>
                <a:lnTo>
                  <a:pt x="4449003" y="15092"/>
                </a:lnTo>
                <a:cubicBezTo>
                  <a:pt x="4651567" y="305845"/>
                  <a:pt x="4918507" y="539411"/>
                  <a:pt x="5223238" y="739839"/>
                </a:cubicBezTo>
                <a:cubicBezTo>
                  <a:pt x="5478465" y="907701"/>
                  <a:pt x="5664764" y="1010975"/>
                  <a:pt x="5836159" y="1102187"/>
                </a:cubicBezTo>
                <a:lnTo>
                  <a:pt x="5868404" y="1119251"/>
                </a:lnTo>
                <a:lnTo>
                  <a:pt x="5868404" y="6067695"/>
                </a:lnTo>
                <a:lnTo>
                  <a:pt x="5685224" y="6111753"/>
                </a:lnTo>
                <a:cubicBezTo>
                  <a:pt x="5494197" y="6149567"/>
                  <a:pt x="5293292" y="6165797"/>
                  <a:pt x="5084251" y="6163884"/>
                </a:cubicBezTo>
                <a:cubicBezTo>
                  <a:pt x="4661736" y="6160033"/>
                  <a:pt x="4246092" y="6080257"/>
                  <a:pt x="3836104" y="5943053"/>
                </a:cubicBezTo>
                <a:cubicBezTo>
                  <a:pt x="3669389" y="5887220"/>
                  <a:pt x="3505068" y="5826356"/>
                  <a:pt x="3344911" y="5752757"/>
                </a:cubicBezTo>
                <a:cubicBezTo>
                  <a:pt x="2529656" y="5377996"/>
                  <a:pt x="1853875" y="4847882"/>
                  <a:pt x="1304345" y="4176227"/>
                </a:cubicBezTo>
                <a:cubicBezTo>
                  <a:pt x="767829" y="3520395"/>
                  <a:pt x="415519" y="2801547"/>
                  <a:pt x="209588" y="2032696"/>
                </a:cubicBezTo>
                <a:cubicBezTo>
                  <a:pt x="48218" y="1430059"/>
                  <a:pt x="-12290" y="831033"/>
                  <a:pt x="2035" y="234989"/>
                </a:cubicBezTo>
                <a:close/>
              </a:path>
            </a:pathLst>
          </a:custGeom>
          <a:solidFill>
            <a:schemeClr val="accent5">
              <a:alpha val="86000"/>
            </a:schemeClr>
          </a:solidFill>
          <a:ln w="34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rtlCol="0">
            <a:normAutofit/>
          </a:bodyPr>
          <a:lstStyle>
            <a:lvl1pPr marL="0" indent="0">
              <a:lnSpc>
                <a:spcPct val="100000"/>
              </a:lnSpc>
              <a:spcBef>
                <a:spcPts val="0"/>
              </a:spcBef>
              <a:buNone/>
              <a:defRPr lang="en-GB" sz="18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GB"/>
              <a:t>Click to edit Master text styles</a:t>
            </a:r>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rtlCol="0"/>
          <a:lstStyle>
            <a:defPPr>
              <a:defRPr lang="en-GB"/>
            </a:defPPr>
          </a:lstStyle>
          <a:p>
            <a:pPr rtl="0"/>
            <a:r>
              <a:rPr lang="en-GB"/>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rtlCol="0"/>
          <a:lstStyle>
            <a:defPPr>
              <a:defRPr lang="en-GB"/>
            </a:defPPr>
          </a:lstStyle>
          <a:p>
            <a:pPr rtl="0"/>
            <a:r>
              <a:rPr lang="en-GB"/>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9144000" cy="676656"/>
          </a:xfrm>
        </p:spPr>
        <p:txBody>
          <a:bodyPr rtlCol="0" anchor="b"/>
          <a:lstStyle>
            <a:lvl1pPr>
              <a:defRPr lang="en-GB" sz="4800"/>
            </a:lvl1pPr>
          </a:lstStyle>
          <a:p>
            <a:pPr rtl="0"/>
            <a:r>
              <a:rPr lang="en-GB"/>
              <a:t>click to edit master title style</a:t>
            </a:r>
          </a:p>
        </p:txBody>
      </p:sp>
      <p:sp>
        <p:nvSpPr>
          <p:cNvPr id="48" name="Freeform: Shape 47">
            <a:extLst>
              <a:ext uri="{FF2B5EF4-FFF2-40B4-BE49-F238E27FC236}">
                <a16:creationId xmlns:a16="http://schemas.microsoft.com/office/drawing/2014/main" id="{EACA9FF1-6A56-9028-20F7-293A5DAC2547}"/>
              </a:ext>
            </a:extLst>
          </p:cNvPr>
          <p:cNvSpPr/>
          <p:nvPr userDrawn="1"/>
        </p:nvSpPr>
        <p:spPr>
          <a:xfrm>
            <a:off x="5964144" y="640336"/>
            <a:ext cx="6243203" cy="5137129"/>
          </a:xfrm>
          <a:custGeom>
            <a:avLst/>
            <a:gdLst>
              <a:gd name="connsiteX0" fmla="*/ 4889012 w 6277387"/>
              <a:gd name="connsiteY0" fmla="*/ 662 h 5139475"/>
              <a:gd name="connsiteX1" fmla="*/ 5445687 w 6277387"/>
              <a:gd name="connsiteY1" fmla="*/ 20567 h 5139475"/>
              <a:gd name="connsiteX2" fmla="*/ 6007952 w 6277387"/>
              <a:gd name="connsiteY2" fmla="*/ 99852 h 5139475"/>
              <a:gd name="connsiteX3" fmla="*/ 6277387 w 6277387"/>
              <a:gd name="connsiteY3" fmla="*/ 161058 h 5139475"/>
              <a:gd name="connsiteX4" fmla="*/ 6277387 w 6277387"/>
              <a:gd name="connsiteY4" fmla="*/ 5139475 h 5139475"/>
              <a:gd name="connsiteX5" fmla="*/ 6189863 w 6277387"/>
              <a:gd name="connsiteY5" fmla="*/ 5129509 h 5139475"/>
              <a:gd name="connsiteX6" fmla="*/ 4906960 w 6277387"/>
              <a:gd name="connsiteY6" fmla="*/ 4685637 h 5139475"/>
              <a:gd name="connsiteX7" fmla="*/ 4226890 w 6277387"/>
              <a:gd name="connsiteY7" fmla="*/ 4354477 h 5139475"/>
              <a:gd name="connsiteX8" fmla="*/ 3327755 w 6277387"/>
              <a:gd name="connsiteY8" fmla="*/ 4156387 h 5139475"/>
              <a:gd name="connsiteX9" fmla="*/ 2255512 w 6277387"/>
              <a:gd name="connsiteY9" fmla="*/ 4368944 h 5139475"/>
              <a:gd name="connsiteX10" fmla="*/ 1772151 w 6277387"/>
              <a:gd name="connsiteY10" fmla="*/ 4527459 h 5139475"/>
              <a:gd name="connsiteX11" fmla="*/ 459735 w 6277387"/>
              <a:gd name="connsiteY11" fmla="*/ 4184363 h 5139475"/>
              <a:gd name="connsiteX12" fmla="*/ 608 w 6277387"/>
              <a:gd name="connsiteY12" fmla="*/ 3162067 h 5139475"/>
              <a:gd name="connsiteX13" fmla="*/ 686493 w 6277387"/>
              <a:gd name="connsiteY13" fmla="*/ 1710481 h 5139475"/>
              <a:gd name="connsiteX14" fmla="*/ 1254673 w 6277387"/>
              <a:gd name="connsiteY14" fmla="*/ 1269348 h 5139475"/>
              <a:gd name="connsiteX15" fmla="*/ 3265771 w 6277387"/>
              <a:gd name="connsiteY15" fmla="*/ 265022 h 5139475"/>
              <a:gd name="connsiteX16" fmla="*/ 4889012 w 6277387"/>
              <a:gd name="connsiteY16" fmla="*/ 662 h 5139475"/>
              <a:gd name="connsiteX0" fmla="*/ 6277387 w 6368827"/>
              <a:gd name="connsiteY0" fmla="*/ 161058 h 5139475"/>
              <a:gd name="connsiteX1" fmla="*/ 6277387 w 6368827"/>
              <a:gd name="connsiteY1" fmla="*/ 5139475 h 5139475"/>
              <a:gd name="connsiteX2" fmla="*/ 6189863 w 6368827"/>
              <a:gd name="connsiteY2" fmla="*/ 5129509 h 5139475"/>
              <a:gd name="connsiteX3" fmla="*/ 4906960 w 6368827"/>
              <a:gd name="connsiteY3" fmla="*/ 4685637 h 5139475"/>
              <a:gd name="connsiteX4" fmla="*/ 4226890 w 6368827"/>
              <a:gd name="connsiteY4" fmla="*/ 4354477 h 5139475"/>
              <a:gd name="connsiteX5" fmla="*/ 3327755 w 6368827"/>
              <a:gd name="connsiteY5" fmla="*/ 4156387 h 5139475"/>
              <a:gd name="connsiteX6" fmla="*/ 2255512 w 6368827"/>
              <a:gd name="connsiteY6" fmla="*/ 4368944 h 5139475"/>
              <a:gd name="connsiteX7" fmla="*/ 1772151 w 6368827"/>
              <a:gd name="connsiteY7" fmla="*/ 4527459 h 5139475"/>
              <a:gd name="connsiteX8" fmla="*/ 459735 w 6368827"/>
              <a:gd name="connsiteY8" fmla="*/ 4184363 h 5139475"/>
              <a:gd name="connsiteX9" fmla="*/ 608 w 6368827"/>
              <a:gd name="connsiteY9" fmla="*/ 3162067 h 5139475"/>
              <a:gd name="connsiteX10" fmla="*/ 686493 w 6368827"/>
              <a:gd name="connsiteY10" fmla="*/ 1710481 h 5139475"/>
              <a:gd name="connsiteX11" fmla="*/ 1254673 w 6368827"/>
              <a:gd name="connsiteY11" fmla="*/ 1269348 h 5139475"/>
              <a:gd name="connsiteX12" fmla="*/ 3265771 w 6368827"/>
              <a:gd name="connsiteY12" fmla="*/ 265022 h 5139475"/>
              <a:gd name="connsiteX13" fmla="*/ 4889012 w 6368827"/>
              <a:gd name="connsiteY13" fmla="*/ 662 h 5139475"/>
              <a:gd name="connsiteX14" fmla="*/ 5445687 w 6368827"/>
              <a:gd name="connsiteY14" fmla="*/ 20567 h 5139475"/>
              <a:gd name="connsiteX15" fmla="*/ 6007952 w 6368827"/>
              <a:gd name="connsiteY15" fmla="*/ 99852 h 5139475"/>
              <a:gd name="connsiteX16" fmla="*/ 6368827 w 6368827"/>
              <a:gd name="connsiteY16" fmla="*/ 252498 h 5139475"/>
              <a:gd name="connsiteX0" fmla="*/ 6277387 w 6368827"/>
              <a:gd name="connsiteY0" fmla="*/ 5139475 h 5139475"/>
              <a:gd name="connsiteX1" fmla="*/ 6189863 w 6368827"/>
              <a:gd name="connsiteY1" fmla="*/ 5129509 h 5139475"/>
              <a:gd name="connsiteX2" fmla="*/ 4906960 w 6368827"/>
              <a:gd name="connsiteY2" fmla="*/ 4685637 h 5139475"/>
              <a:gd name="connsiteX3" fmla="*/ 4226890 w 6368827"/>
              <a:gd name="connsiteY3" fmla="*/ 4354477 h 5139475"/>
              <a:gd name="connsiteX4" fmla="*/ 3327755 w 6368827"/>
              <a:gd name="connsiteY4" fmla="*/ 4156387 h 5139475"/>
              <a:gd name="connsiteX5" fmla="*/ 2255512 w 6368827"/>
              <a:gd name="connsiteY5" fmla="*/ 4368944 h 5139475"/>
              <a:gd name="connsiteX6" fmla="*/ 1772151 w 6368827"/>
              <a:gd name="connsiteY6" fmla="*/ 4527459 h 5139475"/>
              <a:gd name="connsiteX7" fmla="*/ 459735 w 6368827"/>
              <a:gd name="connsiteY7" fmla="*/ 4184363 h 5139475"/>
              <a:gd name="connsiteX8" fmla="*/ 608 w 6368827"/>
              <a:gd name="connsiteY8" fmla="*/ 3162067 h 5139475"/>
              <a:gd name="connsiteX9" fmla="*/ 686493 w 6368827"/>
              <a:gd name="connsiteY9" fmla="*/ 1710481 h 5139475"/>
              <a:gd name="connsiteX10" fmla="*/ 1254673 w 6368827"/>
              <a:gd name="connsiteY10" fmla="*/ 1269348 h 5139475"/>
              <a:gd name="connsiteX11" fmla="*/ 3265771 w 6368827"/>
              <a:gd name="connsiteY11" fmla="*/ 265022 h 5139475"/>
              <a:gd name="connsiteX12" fmla="*/ 4889012 w 6368827"/>
              <a:gd name="connsiteY12" fmla="*/ 662 h 5139475"/>
              <a:gd name="connsiteX13" fmla="*/ 5445687 w 6368827"/>
              <a:gd name="connsiteY13" fmla="*/ 20567 h 5139475"/>
              <a:gd name="connsiteX14" fmla="*/ 6007952 w 6368827"/>
              <a:gd name="connsiteY14" fmla="*/ 99852 h 5139475"/>
              <a:gd name="connsiteX15" fmla="*/ 6368827 w 6368827"/>
              <a:gd name="connsiteY15" fmla="*/ 252498 h 5139475"/>
              <a:gd name="connsiteX0" fmla="*/ 6189863 w 6368827"/>
              <a:gd name="connsiteY0" fmla="*/ 5129509 h 5129509"/>
              <a:gd name="connsiteX1" fmla="*/ 4906960 w 6368827"/>
              <a:gd name="connsiteY1" fmla="*/ 4685637 h 5129509"/>
              <a:gd name="connsiteX2" fmla="*/ 4226890 w 6368827"/>
              <a:gd name="connsiteY2" fmla="*/ 4354477 h 5129509"/>
              <a:gd name="connsiteX3" fmla="*/ 3327755 w 6368827"/>
              <a:gd name="connsiteY3" fmla="*/ 4156387 h 5129509"/>
              <a:gd name="connsiteX4" fmla="*/ 2255512 w 6368827"/>
              <a:gd name="connsiteY4" fmla="*/ 4368944 h 5129509"/>
              <a:gd name="connsiteX5" fmla="*/ 1772151 w 6368827"/>
              <a:gd name="connsiteY5" fmla="*/ 4527459 h 5129509"/>
              <a:gd name="connsiteX6" fmla="*/ 459735 w 6368827"/>
              <a:gd name="connsiteY6" fmla="*/ 4184363 h 5129509"/>
              <a:gd name="connsiteX7" fmla="*/ 608 w 6368827"/>
              <a:gd name="connsiteY7" fmla="*/ 3162067 h 5129509"/>
              <a:gd name="connsiteX8" fmla="*/ 686493 w 6368827"/>
              <a:gd name="connsiteY8" fmla="*/ 1710481 h 5129509"/>
              <a:gd name="connsiteX9" fmla="*/ 1254673 w 6368827"/>
              <a:gd name="connsiteY9" fmla="*/ 1269348 h 5129509"/>
              <a:gd name="connsiteX10" fmla="*/ 3265771 w 6368827"/>
              <a:gd name="connsiteY10" fmla="*/ 265022 h 5129509"/>
              <a:gd name="connsiteX11" fmla="*/ 4889012 w 6368827"/>
              <a:gd name="connsiteY11" fmla="*/ 662 h 5129509"/>
              <a:gd name="connsiteX12" fmla="*/ 5445687 w 6368827"/>
              <a:gd name="connsiteY12" fmla="*/ 20567 h 5129509"/>
              <a:gd name="connsiteX13" fmla="*/ 6007952 w 6368827"/>
              <a:gd name="connsiteY13" fmla="*/ 99852 h 5129509"/>
              <a:gd name="connsiteX14" fmla="*/ 6368827 w 6368827"/>
              <a:gd name="connsiteY14" fmla="*/ 252498 h 5129509"/>
              <a:gd name="connsiteX0" fmla="*/ 6189863 w 6189863"/>
              <a:gd name="connsiteY0" fmla="*/ 5129509 h 5129509"/>
              <a:gd name="connsiteX1" fmla="*/ 4906960 w 6189863"/>
              <a:gd name="connsiteY1" fmla="*/ 4685637 h 5129509"/>
              <a:gd name="connsiteX2" fmla="*/ 4226890 w 6189863"/>
              <a:gd name="connsiteY2" fmla="*/ 4354477 h 5129509"/>
              <a:gd name="connsiteX3" fmla="*/ 3327755 w 6189863"/>
              <a:gd name="connsiteY3" fmla="*/ 4156387 h 5129509"/>
              <a:gd name="connsiteX4" fmla="*/ 2255512 w 6189863"/>
              <a:gd name="connsiteY4" fmla="*/ 4368944 h 5129509"/>
              <a:gd name="connsiteX5" fmla="*/ 1772151 w 6189863"/>
              <a:gd name="connsiteY5" fmla="*/ 4527459 h 5129509"/>
              <a:gd name="connsiteX6" fmla="*/ 459735 w 6189863"/>
              <a:gd name="connsiteY6" fmla="*/ 4184363 h 5129509"/>
              <a:gd name="connsiteX7" fmla="*/ 608 w 6189863"/>
              <a:gd name="connsiteY7" fmla="*/ 3162067 h 5129509"/>
              <a:gd name="connsiteX8" fmla="*/ 686493 w 6189863"/>
              <a:gd name="connsiteY8" fmla="*/ 1710481 h 5129509"/>
              <a:gd name="connsiteX9" fmla="*/ 1254673 w 6189863"/>
              <a:gd name="connsiteY9" fmla="*/ 1269348 h 5129509"/>
              <a:gd name="connsiteX10" fmla="*/ 3265771 w 6189863"/>
              <a:gd name="connsiteY10" fmla="*/ 265022 h 5129509"/>
              <a:gd name="connsiteX11" fmla="*/ 4889012 w 6189863"/>
              <a:gd name="connsiteY11" fmla="*/ 662 h 5129509"/>
              <a:gd name="connsiteX12" fmla="*/ 5445687 w 6189863"/>
              <a:gd name="connsiteY12" fmla="*/ 20567 h 5129509"/>
              <a:gd name="connsiteX13" fmla="*/ 6007952 w 6189863"/>
              <a:gd name="connsiteY13" fmla="*/ 99852 h 5129509"/>
              <a:gd name="connsiteX0" fmla="*/ 6220343 w 6220343"/>
              <a:gd name="connsiteY0" fmla="*/ 5133319 h 5133319"/>
              <a:gd name="connsiteX1" fmla="*/ 4906960 w 6220343"/>
              <a:gd name="connsiteY1" fmla="*/ 4685637 h 5133319"/>
              <a:gd name="connsiteX2" fmla="*/ 4226890 w 6220343"/>
              <a:gd name="connsiteY2" fmla="*/ 4354477 h 5133319"/>
              <a:gd name="connsiteX3" fmla="*/ 3327755 w 6220343"/>
              <a:gd name="connsiteY3" fmla="*/ 4156387 h 5133319"/>
              <a:gd name="connsiteX4" fmla="*/ 2255512 w 6220343"/>
              <a:gd name="connsiteY4" fmla="*/ 4368944 h 5133319"/>
              <a:gd name="connsiteX5" fmla="*/ 1772151 w 6220343"/>
              <a:gd name="connsiteY5" fmla="*/ 4527459 h 5133319"/>
              <a:gd name="connsiteX6" fmla="*/ 459735 w 6220343"/>
              <a:gd name="connsiteY6" fmla="*/ 4184363 h 5133319"/>
              <a:gd name="connsiteX7" fmla="*/ 608 w 6220343"/>
              <a:gd name="connsiteY7" fmla="*/ 3162067 h 5133319"/>
              <a:gd name="connsiteX8" fmla="*/ 686493 w 6220343"/>
              <a:gd name="connsiteY8" fmla="*/ 1710481 h 5133319"/>
              <a:gd name="connsiteX9" fmla="*/ 1254673 w 6220343"/>
              <a:gd name="connsiteY9" fmla="*/ 1269348 h 5133319"/>
              <a:gd name="connsiteX10" fmla="*/ 3265771 w 6220343"/>
              <a:gd name="connsiteY10" fmla="*/ 265022 h 5133319"/>
              <a:gd name="connsiteX11" fmla="*/ 4889012 w 6220343"/>
              <a:gd name="connsiteY11" fmla="*/ 662 h 5133319"/>
              <a:gd name="connsiteX12" fmla="*/ 5445687 w 6220343"/>
              <a:gd name="connsiteY12" fmla="*/ 20567 h 5133319"/>
              <a:gd name="connsiteX13" fmla="*/ 6007952 w 6220343"/>
              <a:gd name="connsiteY13" fmla="*/ 99852 h 5133319"/>
              <a:gd name="connsiteX0" fmla="*/ 6243203 w 6243203"/>
              <a:gd name="connsiteY0" fmla="*/ 5137129 h 5137129"/>
              <a:gd name="connsiteX1" fmla="*/ 4906960 w 6243203"/>
              <a:gd name="connsiteY1" fmla="*/ 4685637 h 5137129"/>
              <a:gd name="connsiteX2" fmla="*/ 4226890 w 6243203"/>
              <a:gd name="connsiteY2" fmla="*/ 4354477 h 5137129"/>
              <a:gd name="connsiteX3" fmla="*/ 3327755 w 6243203"/>
              <a:gd name="connsiteY3" fmla="*/ 4156387 h 5137129"/>
              <a:gd name="connsiteX4" fmla="*/ 2255512 w 6243203"/>
              <a:gd name="connsiteY4" fmla="*/ 4368944 h 5137129"/>
              <a:gd name="connsiteX5" fmla="*/ 1772151 w 6243203"/>
              <a:gd name="connsiteY5" fmla="*/ 4527459 h 5137129"/>
              <a:gd name="connsiteX6" fmla="*/ 459735 w 6243203"/>
              <a:gd name="connsiteY6" fmla="*/ 4184363 h 5137129"/>
              <a:gd name="connsiteX7" fmla="*/ 608 w 6243203"/>
              <a:gd name="connsiteY7" fmla="*/ 3162067 h 5137129"/>
              <a:gd name="connsiteX8" fmla="*/ 686493 w 6243203"/>
              <a:gd name="connsiteY8" fmla="*/ 1710481 h 5137129"/>
              <a:gd name="connsiteX9" fmla="*/ 1254673 w 6243203"/>
              <a:gd name="connsiteY9" fmla="*/ 1269348 h 5137129"/>
              <a:gd name="connsiteX10" fmla="*/ 3265771 w 6243203"/>
              <a:gd name="connsiteY10" fmla="*/ 265022 h 5137129"/>
              <a:gd name="connsiteX11" fmla="*/ 4889012 w 6243203"/>
              <a:gd name="connsiteY11" fmla="*/ 662 h 5137129"/>
              <a:gd name="connsiteX12" fmla="*/ 5445687 w 6243203"/>
              <a:gd name="connsiteY12" fmla="*/ 20567 h 5137129"/>
              <a:gd name="connsiteX13" fmla="*/ 6007952 w 6243203"/>
              <a:gd name="connsiteY13" fmla="*/ 99852 h 51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203" h="5137129">
                <a:moveTo>
                  <a:pt x="6243203" y="5137129"/>
                </a:moveTo>
                <a:cubicBezTo>
                  <a:pt x="5616824" y="5044500"/>
                  <a:pt x="5243012" y="4816079"/>
                  <a:pt x="4906960" y="4685637"/>
                </a:cubicBezTo>
                <a:cubicBezTo>
                  <a:pt x="4570908" y="4555195"/>
                  <a:pt x="4545156" y="4485964"/>
                  <a:pt x="4226890" y="4354477"/>
                </a:cubicBezTo>
                <a:cubicBezTo>
                  <a:pt x="3941888" y="4236738"/>
                  <a:pt x="3645130" y="4160793"/>
                  <a:pt x="3327755" y="4156387"/>
                </a:cubicBezTo>
                <a:cubicBezTo>
                  <a:pt x="2950795" y="4151018"/>
                  <a:pt x="2597217" y="4237561"/>
                  <a:pt x="2255512" y="4368944"/>
                </a:cubicBezTo>
                <a:cubicBezTo>
                  <a:pt x="2097412" y="4429682"/>
                  <a:pt x="1941970" y="4495413"/>
                  <a:pt x="1772151" y="4527459"/>
                </a:cubicBezTo>
                <a:cubicBezTo>
                  <a:pt x="1264158" y="4623269"/>
                  <a:pt x="821661" y="4517923"/>
                  <a:pt x="459735" y="4184363"/>
                </a:cubicBezTo>
                <a:cubicBezTo>
                  <a:pt x="151042" y="3899922"/>
                  <a:pt x="10681" y="3550667"/>
                  <a:pt x="608" y="3162067"/>
                </a:cubicBezTo>
                <a:cubicBezTo>
                  <a:pt x="-14234" y="2590537"/>
                  <a:pt x="243808" y="2115100"/>
                  <a:pt x="686493" y="1710481"/>
                </a:cubicBezTo>
                <a:cubicBezTo>
                  <a:pt x="862046" y="1550006"/>
                  <a:pt x="1056985" y="1408011"/>
                  <a:pt x="1254673" y="1269348"/>
                </a:cubicBezTo>
                <a:cubicBezTo>
                  <a:pt x="1865209" y="841116"/>
                  <a:pt x="2526920" y="492284"/>
                  <a:pt x="3265771" y="265022"/>
                </a:cubicBezTo>
                <a:cubicBezTo>
                  <a:pt x="3796018" y="101956"/>
                  <a:pt x="4336451" y="9282"/>
                  <a:pt x="4889012" y="662"/>
                </a:cubicBezTo>
                <a:cubicBezTo>
                  <a:pt x="5073199" y="-2211"/>
                  <a:pt x="5258733" y="4255"/>
                  <a:pt x="5445687" y="20567"/>
                </a:cubicBezTo>
                <a:cubicBezTo>
                  <a:pt x="5637159" y="37284"/>
                  <a:pt x="5824611" y="63631"/>
                  <a:pt x="6007952" y="9985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2" name="Picture Placeholder 41">
            <a:extLst>
              <a:ext uri="{FF2B5EF4-FFF2-40B4-BE49-F238E27FC236}">
                <a16:creationId xmlns:a16="http://schemas.microsoft.com/office/drawing/2014/main" id="{B453377C-B4A0-8E9A-D4DC-D42364826344}"/>
              </a:ext>
            </a:extLst>
          </p:cNvPr>
          <p:cNvSpPr>
            <a:spLocks noGrp="1"/>
          </p:cNvSpPr>
          <p:nvPr>
            <p:ph type="pic" idx="1"/>
          </p:nvPr>
        </p:nvSpPr>
        <p:spPr>
          <a:xfrm>
            <a:off x="6646264" y="0"/>
            <a:ext cx="5545736" cy="6063092"/>
          </a:xfrm>
          <a:custGeom>
            <a:avLst/>
            <a:gdLst>
              <a:gd name="connsiteX0" fmla="*/ 3355090 w 5545736"/>
              <a:gd name="connsiteY0" fmla="*/ 0 h 6063092"/>
              <a:gd name="connsiteX1" fmla="*/ 5545736 w 5545736"/>
              <a:gd name="connsiteY1" fmla="*/ 0 h 6063092"/>
              <a:gd name="connsiteX2" fmla="*/ 5545736 w 5545736"/>
              <a:gd name="connsiteY2" fmla="*/ 4499075 h 6063092"/>
              <a:gd name="connsiteX3" fmla="*/ 5430027 w 5545736"/>
              <a:gd name="connsiteY3" fmla="*/ 4628283 h 6063092"/>
              <a:gd name="connsiteX4" fmla="*/ 3848936 w 5545736"/>
              <a:gd name="connsiteY4" fmla="*/ 5737848 h 6063092"/>
              <a:gd name="connsiteX5" fmla="*/ 3426711 w 5545736"/>
              <a:gd name="connsiteY5" fmla="*/ 5893022 h 6063092"/>
              <a:gd name="connsiteX6" fmla="*/ 2357730 w 5545736"/>
              <a:gd name="connsiteY6" fmla="*/ 6062988 h 6063092"/>
              <a:gd name="connsiteX7" fmla="*/ 1112800 w 5545736"/>
              <a:gd name="connsiteY7" fmla="*/ 5667979 h 6063092"/>
              <a:gd name="connsiteX8" fmla="*/ 409218 w 5545736"/>
              <a:gd name="connsiteY8" fmla="*/ 4944615 h 6063092"/>
              <a:gd name="connsiteX9" fmla="*/ 37164 w 5545736"/>
              <a:gd name="connsiteY9" fmla="*/ 4154393 h 6063092"/>
              <a:gd name="connsiteX10" fmla="*/ 15604 w 5545736"/>
              <a:gd name="connsiteY10" fmla="*/ 3564191 h 6063092"/>
              <a:gd name="connsiteX11" fmla="*/ 1646045 w 5545736"/>
              <a:gd name="connsiteY11" fmla="*/ 1803195 h 6063092"/>
              <a:gd name="connsiteX12" fmla="*/ 2319905 w 5545736"/>
              <a:gd name="connsiteY12" fmla="*/ 1429318 h 6063092"/>
              <a:gd name="connsiteX13" fmla="*/ 2991762 w 5545736"/>
              <a:gd name="connsiteY13" fmla="*/ 821995 h 6063092"/>
              <a:gd name="connsiteX14" fmla="*/ 3323353 w 5545736"/>
              <a:gd name="connsiteY14" fmla="*/ 129929 h 60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5736" h="6063092">
                <a:moveTo>
                  <a:pt x="3355090" y="0"/>
                </a:moveTo>
                <a:lnTo>
                  <a:pt x="5545736" y="0"/>
                </a:lnTo>
                <a:lnTo>
                  <a:pt x="5545736" y="4499075"/>
                </a:lnTo>
                <a:lnTo>
                  <a:pt x="5430027" y="4628283"/>
                </a:lnTo>
                <a:cubicBezTo>
                  <a:pt x="4987448" y="5095940"/>
                  <a:pt x="4462893" y="5468472"/>
                  <a:pt x="3848936" y="5737848"/>
                </a:cubicBezTo>
                <a:cubicBezTo>
                  <a:pt x="3711095" y="5798308"/>
                  <a:pt x="3569888" y="5847831"/>
                  <a:pt x="3426711" y="5893022"/>
                </a:cubicBezTo>
                <a:cubicBezTo>
                  <a:pt x="3074611" y="6004070"/>
                  <a:pt x="2718538" y="6065996"/>
                  <a:pt x="2357730" y="6062988"/>
                </a:cubicBezTo>
                <a:cubicBezTo>
                  <a:pt x="1881699" y="6059036"/>
                  <a:pt x="1456987" y="5945780"/>
                  <a:pt x="1112800" y="5667979"/>
                </a:cubicBezTo>
                <a:cubicBezTo>
                  <a:pt x="846505" y="5453155"/>
                  <a:pt x="606021" y="5216495"/>
                  <a:pt x="409218" y="4944615"/>
                </a:cubicBezTo>
                <a:cubicBezTo>
                  <a:pt x="235425" y="4704408"/>
                  <a:pt x="99475" y="4445949"/>
                  <a:pt x="37164" y="4154393"/>
                </a:cubicBezTo>
                <a:cubicBezTo>
                  <a:pt x="23082" y="4088408"/>
                  <a:pt x="-24217" y="3835054"/>
                  <a:pt x="15604" y="3564191"/>
                </a:cubicBezTo>
                <a:cubicBezTo>
                  <a:pt x="163514" y="2558438"/>
                  <a:pt x="1432192" y="1912093"/>
                  <a:pt x="1646045" y="1803195"/>
                </a:cubicBezTo>
                <a:cubicBezTo>
                  <a:pt x="1838456" y="1705187"/>
                  <a:pt x="2026012" y="1615363"/>
                  <a:pt x="2319905" y="1429318"/>
                </a:cubicBezTo>
                <a:cubicBezTo>
                  <a:pt x="2583077" y="1262714"/>
                  <a:pt x="2814476" y="1067249"/>
                  <a:pt x="2991762" y="821995"/>
                </a:cubicBezTo>
                <a:cubicBezTo>
                  <a:pt x="3149782" y="603568"/>
                  <a:pt x="3253380" y="371021"/>
                  <a:pt x="3323353" y="129929"/>
                </a:cubicBezTo>
                <a:close/>
              </a:path>
            </a:pathLst>
          </a:custGeom>
          <a:solidFill>
            <a:srgbClr val="D1D8B7"/>
          </a:solidFill>
        </p:spPr>
        <p:txBody>
          <a:bodyPr wrap="square" rtlCol="0" anchor="ctr">
            <a:noAutofit/>
          </a:bodyPr>
          <a:lstStyle>
            <a:lvl1pPr marL="0" indent="0" algn="ctr">
              <a:buNone/>
              <a:defRPr lang="en-GB" sz="3200"/>
            </a:lvl1pPr>
            <a:lvl2pPr marL="457200" indent="0">
              <a:buNone/>
              <a:defRPr lang="en-GB" sz="2800"/>
            </a:lvl2pPr>
            <a:lvl3pPr marL="914400" indent="0">
              <a:buNone/>
              <a:defRPr lang="en-GB" sz="2400"/>
            </a:lvl3pPr>
            <a:lvl4pPr marL="1371600" indent="0">
              <a:buNone/>
              <a:defRPr lang="en-GB" sz="2000"/>
            </a:lvl4pPr>
            <a:lvl5pPr marL="1828800" indent="0">
              <a:buNone/>
              <a:defRPr lang="en-GB" sz="2000"/>
            </a:lvl5pPr>
            <a:lvl6pPr marL="2286000" indent="0">
              <a:buNone/>
              <a:defRPr lang="en-GB" sz="2000"/>
            </a:lvl6pPr>
            <a:lvl7pPr marL="2743200" indent="0">
              <a:buNone/>
              <a:defRPr lang="en-GB" sz="2000"/>
            </a:lvl7pPr>
            <a:lvl8pPr marL="3200400" indent="0">
              <a:buNone/>
              <a:defRPr lang="en-GB" sz="2000"/>
            </a:lvl8pPr>
            <a:lvl9pPr marL="3657600" indent="0">
              <a:buNone/>
              <a:defRPr lang="en-GB" sz="2000"/>
            </a:lvl9pPr>
          </a:lstStyle>
          <a:p>
            <a:pPr rtl="0"/>
            <a:r>
              <a:rPr lang="en-GB"/>
              <a:t>Click icon to add picture</a:t>
            </a:r>
            <a:endParaRPr lang="en-GB" dirty="0"/>
          </a:p>
        </p:txBody>
      </p:sp>
    </p:spTree>
    <p:extLst>
      <p:ext uri="{BB962C8B-B14F-4D97-AF65-F5344CB8AC3E}">
        <p14:creationId xmlns:p14="http://schemas.microsoft.com/office/powerpoint/2010/main" val="233691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BC3B985-E244-9B94-5C9B-8ED7DCD699F7}"/>
              </a:ext>
            </a:extLst>
          </p:cNvPr>
          <p:cNvSpPr/>
          <p:nvPr userDrawn="1"/>
        </p:nvSpPr>
        <p:spPr>
          <a:xfrm>
            <a:off x="0" y="2090206"/>
            <a:ext cx="5025692" cy="4767794"/>
          </a:xfrm>
          <a:custGeom>
            <a:avLst/>
            <a:gdLst>
              <a:gd name="connsiteX0" fmla="*/ 0 w 5025692"/>
              <a:gd name="connsiteY0" fmla="*/ 0 h 4767794"/>
              <a:gd name="connsiteX1" fmla="*/ 83822 w 5025692"/>
              <a:gd name="connsiteY1" fmla="*/ 8977 h 4767794"/>
              <a:gd name="connsiteX2" fmla="*/ 1007423 w 5025692"/>
              <a:gd name="connsiteY2" fmla="*/ 603530 h 4767794"/>
              <a:gd name="connsiteX3" fmla="*/ 1196014 w 5025692"/>
              <a:gd name="connsiteY3" fmla="*/ 998698 h 4767794"/>
              <a:gd name="connsiteX4" fmla="*/ 1720031 w 5025692"/>
              <a:gd name="connsiteY4" fmla="*/ 1792671 h 4767794"/>
              <a:gd name="connsiteX5" fmla="*/ 2445357 w 5025692"/>
              <a:gd name="connsiteY5" fmla="*/ 2234883 h 4767794"/>
              <a:gd name="connsiteX6" fmla="*/ 3131728 w 5025692"/>
              <a:gd name="connsiteY6" fmla="*/ 2461621 h 4767794"/>
              <a:gd name="connsiteX7" fmla="*/ 4942117 w 5025692"/>
              <a:gd name="connsiteY7" fmla="*/ 3799387 h 4767794"/>
              <a:gd name="connsiteX8" fmla="*/ 5025401 w 5025692"/>
              <a:gd name="connsiteY8" fmla="*/ 4347030 h 4767794"/>
              <a:gd name="connsiteX9" fmla="*/ 4964911 w 5025692"/>
              <a:gd name="connsiteY9" fmla="*/ 4754079 h 4767794"/>
              <a:gd name="connsiteX10" fmla="*/ 4960464 w 5025692"/>
              <a:gd name="connsiteY10" fmla="*/ 4767794 h 4767794"/>
              <a:gd name="connsiteX11" fmla="*/ 0 w 5025692"/>
              <a:gd name="connsiteY11" fmla="*/ 4767794 h 476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25692" h="4767794">
                <a:moveTo>
                  <a:pt x="0" y="0"/>
                </a:moveTo>
                <a:lnTo>
                  <a:pt x="83822" y="8977"/>
                </a:lnTo>
                <a:cubicBezTo>
                  <a:pt x="481513" y="73066"/>
                  <a:pt x="786941" y="276937"/>
                  <a:pt x="1007423" y="603530"/>
                </a:cubicBezTo>
                <a:cubicBezTo>
                  <a:pt x="1091644" y="728317"/>
                  <a:pt x="1141084" y="864163"/>
                  <a:pt x="1196014" y="998698"/>
                </a:cubicBezTo>
                <a:cubicBezTo>
                  <a:pt x="1314658" y="1289535"/>
                  <a:pt x="1474956" y="1561126"/>
                  <a:pt x="1720031" y="1792671"/>
                </a:cubicBezTo>
                <a:cubicBezTo>
                  <a:pt x="1926283" y="1987685"/>
                  <a:pt x="2173702" y="2127358"/>
                  <a:pt x="2445357" y="2234883"/>
                </a:cubicBezTo>
                <a:cubicBezTo>
                  <a:pt x="2748724" y="2354951"/>
                  <a:pt x="2937273" y="2404939"/>
                  <a:pt x="3131728" y="2461621"/>
                </a:cubicBezTo>
                <a:cubicBezTo>
                  <a:pt x="3347847" y="2524590"/>
                  <a:pt x="4630019" y="2898435"/>
                  <a:pt x="4942117" y="3799387"/>
                </a:cubicBezTo>
                <a:cubicBezTo>
                  <a:pt x="5026156" y="4042026"/>
                  <a:pt x="5026847" y="4283761"/>
                  <a:pt x="5025401" y="4347030"/>
                </a:cubicBezTo>
                <a:cubicBezTo>
                  <a:pt x="5022168" y="4486810"/>
                  <a:pt x="5000521" y="4622184"/>
                  <a:pt x="4964911" y="4754079"/>
                </a:cubicBezTo>
                <a:lnTo>
                  <a:pt x="4960464" y="4767794"/>
                </a:lnTo>
                <a:lnTo>
                  <a:pt x="0" y="4767794"/>
                </a:ln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70432"/>
            <a:ext cx="9144000" cy="2387600"/>
          </a:xfrm>
        </p:spPr>
        <p:txBody>
          <a:bodyPr rtlCol="0" anchor="b"/>
          <a:lstStyle>
            <a:lvl1pPr algn="ctr">
              <a:defRPr lang="en-GB" sz="6000"/>
            </a:lvl1pPr>
          </a:lstStyle>
          <a:p>
            <a:pPr rtl="0"/>
            <a:r>
              <a:rPr lang="en-GB"/>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rtlCol="0"/>
          <a:lstStyle>
            <a:lvl1pPr marL="0" indent="0" algn="ctr">
              <a:buNone/>
              <a:defRPr lang="en-GB" sz="2400">
                <a:solidFill>
                  <a:schemeClr val="tx2"/>
                </a:solidFill>
              </a:defRPr>
            </a:lvl1pPr>
            <a:lvl2pPr marL="457200" indent="0" algn="ctr">
              <a:buNone/>
              <a:defRPr lang="en-GB" sz="2000"/>
            </a:lvl2pPr>
            <a:lvl3pPr marL="914400" indent="0" algn="ctr">
              <a:buNone/>
              <a:defRPr lang="en-GB" sz="1800"/>
            </a:lvl3pPr>
            <a:lvl4pPr marL="1371600" indent="0" algn="ctr">
              <a:buNone/>
              <a:defRPr lang="en-GB" sz="1600"/>
            </a:lvl4pPr>
            <a:lvl5pPr marL="1828800" indent="0" algn="ctr">
              <a:buNone/>
              <a:defRPr lang="en-GB" sz="1600"/>
            </a:lvl5pPr>
            <a:lvl6pPr marL="2286000" indent="0" algn="ctr">
              <a:buNone/>
              <a:defRPr lang="en-GB" sz="1600"/>
            </a:lvl6pPr>
            <a:lvl7pPr marL="2743200" indent="0" algn="ctr">
              <a:buNone/>
              <a:defRPr lang="en-GB" sz="1600"/>
            </a:lvl7pPr>
            <a:lvl8pPr marL="3200400" indent="0" algn="ctr">
              <a:buNone/>
              <a:defRPr lang="en-GB" sz="1600"/>
            </a:lvl8pPr>
            <a:lvl9pPr marL="3657600" indent="0" algn="ctr">
              <a:buNone/>
              <a:defRPr lang="en-GB" sz="1600"/>
            </a:lvl9pPr>
          </a:lstStyle>
          <a:p>
            <a:pPr rtl="0"/>
            <a:r>
              <a:rPr lang="en-GB"/>
              <a:t>Click to edit Master subtitle style</a:t>
            </a:r>
          </a:p>
        </p:txBody>
      </p:sp>
      <p:sp>
        <p:nvSpPr>
          <p:cNvPr id="16" name="Freeform: Shape 15">
            <a:extLst>
              <a:ext uri="{FF2B5EF4-FFF2-40B4-BE49-F238E27FC236}">
                <a16:creationId xmlns:a16="http://schemas.microsoft.com/office/drawing/2014/main" id="{EA01FE67-785F-1A9A-BBBD-4F9A419AC158}"/>
              </a:ext>
            </a:extLst>
          </p:cNvPr>
          <p:cNvSpPr/>
          <p:nvPr userDrawn="1"/>
        </p:nvSpPr>
        <p:spPr>
          <a:xfrm>
            <a:off x="6173514" y="1"/>
            <a:ext cx="6018487" cy="5788889"/>
          </a:xfrm>
          <a:custGeom>
            <a:avLst/>
            <a:gdLst>
              <a:gd name="connsiteX0" fmla="*/ 156534 w 6018487"/>
              <a:gd name="connsiteY0" fmla="*/ 0 h 5788889"/>
              <a:gd name="connsiteX1" fmla="*/ 6018487 w 6018487"/>
              <a:gd name="connsiteY1" fmla="*/ 0 h 5788889"/>
              <a:gd name="connsiteX2" fmla="*/ 6018487 w 6018487"/>
              <a:gd name="connsiteY2" fmla="*/ 5323590 h 5788889"/>
              <a:gd name="connsiteX3" fmla="*/ 5932782 w 6018487"/>
              <a:gd name="connsiteY3" fmla="*/ 5397450 h 5788889"/>
              <a:gd name="connsiteX4" fmla="*/ 891863 w 6018487"/>
              <a:gd name="connsiteY4" fmla="*/ 3868392 h 5788889"/>
              <a:gd name="connsiteX5" fmla="*/ 113848 w 6018487"/>
              <a:gd name="connsiteY5" fmla="*/ 143186 h 578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8487" h="5788889">
                <a:moveTo>
                  <a:pt x="156534" y="0"/>
                </a:moveTo>
                <a:lnTo>
                  <a:pt x="6018487" y="0"/>
                </a:lnTo>
                <a:lnTo>
                  <a:pt x="6018487" y="5323590"/>
                </a:lnTo>
                <a:lnTo>
                  <a:pt x="5932782" y="5397450"/>
                </a:lnTo>
                <a:cubicBezTo>
                  <a:pt x="4753122" y="6286614"/>
                  <a:pt x="2167835" y="5612225"/>
                  <a:pt x="891863" y="3868392"/>
                </a:cubicBezTo>
                <a:cubicBezTo>
                  <a:pt x="139136" y="2839633"/>
                  <a:pt x="-193253" y="1390444"/>
                  <a:pt x="113848" y="143186"/>
                </a:cubicBez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5" name="Freeform: Shape 24">
            <a:extLst>
              <a:ext uri="{FF2B5EF4-FFF2-40B4-BE49-F238E27FC236}">
                <a16:creationId xmlns:a16="http://schemas.microsoft.com/office/drawing/2014/main" id="{BF7A62BA-11D3-585A-8CBD-5E0FB4DE522D}"/>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1657158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2FAB7-6DDF-86AA-6FF5-4EBD6234F258}"/>
              </a:ext>
            </a:extLst>
          </p:cNvPr>
          <p:cNvSpPr>
            <a:spLocks noGrp="1"/>
          </p:cNvSpPr>
          <p:nvPr>
            <p:ph sz="half" idx="1"/>
          </p:nvPr>
        </p:nvSpPr>
        <p:spPr>
          <a:xfrm>
            <a:off x="838200" y="1825625"/>
            <a:ext cx="5181600" cy="4351338"/>
          </a:xfrm>
        </p:spPr>
        <p:txBody>
          <a:bodyPr rtlCol="0"/>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4" name="Content Placeholder 3">
            <a:extLst>
              <a:ext uri="{FF2B5EF4-FFF2-40B4-BE49-F238E27FC236}">
                <a16:creationId xmlns:a16="http://schemas.microsoft.com/office/drawing/2014/main" id="{6FF36D92-E9A2-BC35-2CA0-2DC56E32DCB9}"/>
              </a:ext>
            </a:extLst>
          </p:cNvPr>
          <p:cNvSpPr>
            <a:spLocks noGrp="1"/>
          </p:cNvSpPr>
          <p:nvPr>
            <p:ph sz="half" idx="2"/>
          </p:nvPr>
        </p:nvSpPr>
        <p:spPr>
          <a:xfrm>
            <a:off x="6172200" y="1825625"/>
            <a:ext cx="5181600" cy="4351338"/>
          </a:xfrm>
        </p:spPr>
        <p:txBody>
          <a:bodyPr rtlCol="0"/>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5" name="Date Placeholder 4">
            <a:extLst>
              <a:ext uri="{FF2B5EF4-FFF2-40B4-BE49-F238E27FC236}">
                <a16:creationId xmlns:a16="http://schemas.microsoft.com/office/drawing/2014/main" id="{C4D6EF47-99AC-6166-B194-13D68424C067}"/>
              </a:ext>
            </a:extLst>
          </p:cNvPr>
          <p:cNvSpPr>
            <a:spLocks noGrp="1"/>
          </p:cNvSpPr>
          <p:nvPr>
            <p:ph type="dt" sz="half" idx="10"/>
          </p:nvPr>
        </p:nvSpPr>
        <p:spPr/>
        <p:txBody>
          <a:bodyPr rtlCol="0"/>
          <a:lstStyle>
            <a:defPPr>
              <a:defRPr lang="en-GB"/>
            </a:defPPr>
          </a:lstStyle>
          <a:p>
            <a:pPr rtl="0"/>
            <a:r>
              <a:rPr lang="en-GB"/>
              <a:t>20XX</a:t>
            </a:r>
          </a:p>
        </p:txBody>
      </p:sp>
      <p:sp>
        <p:nvSpPr>
          <p:cNvPr id="6" name="Footer Placeholder 5">
            <a:extLst>
              <a:ext uri="{FF2B5EF4-FFF2-40B4-BE49-F238E27FC236}">
                <a16:creationId xmlns:a16="http://schemas.microsoft.com/office/drawing/2014/main" id="{822996CE-5BB1-CA7E-667B-F066341E3C85}"/>
              </a:ext>
            </a:extLst>
          </p:cNvPr>
          <p:cNvSpPr>
            <a:spLocks noGrp="1"/>
          </p:cNvSpPr>
          <p:nvPr>
            <p:ph type="ftr" sz="quarter" idx="11"/>
          </p:nvPr>
        </p:nvSpPr>
        <p:spPr/>
        <p:txBody>
          <a:bodyPr rtlCol="0"/>
          <a:lstStyle>
            <a:defPPr>
              <a:defRPr lang="en-GB"/>
            </a:defPPr>
          </a:lstStyle>
          <a:p>
            <a:pPr rtl="0"/>
            <a:r>
              <a:rPr lang="en-GB"/>
              <a:t>presentation title</a:t>
            </a:r>
          </a:p>
        </p:txBody>
      </p:sp>
      <p:sp>
        <p:nvSpPr>
          <p:cNvPr id="7" name="Slide Number Placeholder 6">
            <a:extLst>
              <a:ext uri="{FF2B5EF4-FFF2-40B4-BE49-F238E27FC236}">
                <a16:creationId xmlns:a16="http://schemas.microsoft.com/office/drawing/2014/main" id="{5D755DEF-097E-EE27-F5A1-F531067296BF}"/>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576071" y="704088"/>
            <a:ext cx="9144000" cy="676656"/>
          </a:xfrm>
        </p:spPr>
        <p:txBody>
          <a:bodyPr rtlCol="0" anchor="b"/>
          <a:lstStyle>
            <a:lvl1pPr>
              <a:defRPr lang="en-GB" sz="4800"/>
            </a:lvl1pPr>
          </a:lstStyle>
          <a:p>
            <a:pPr rtl="0"/>
            <a:r>
              <a:rPr lang="en-GB"/>
              <a:t>click to edit master title style</a:t>
            </a:r>
          </a:p>
        </p:txBody>
      </p:sp>
    </p:spTree>
    <p:extLst>
      <p:ext uri="{BB962C8B-B14F-4D97-AF65-F5344CB8AC3E}">
        <p14:creationId xmlns:p14="http://schemas.microsoft.com/office/powerpoint/2010/main" val="1361742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8415A3A-F1FD-1C49-5759-DC4DDE2A64CB}"/>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7" name="Freeform: Shape 6">
            <a:extLst>
              <a:ext uri="{FF2B5EF4-FFF2-40B4-BE49-F238E27FC236}">
                <a16:creationId xmlns:a16="http://schemas.microsoft.com/office/drawing/2014/main" id="{2650F58D-9D24-3618-E478-ACD38F3FA018}"/>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Date Placeholder 1">
            <a:extLst>
              <a:ext uri="{FF2B5EF4-FFF2-40B4-BE49-F238E27FC236}">
                <a16:creationId xmlns:a16="http://schemas.microsoft.com/office/drawing/2014/main" id="{C3AF76F4-A668-3D1B-FBCF-3C693E818ADD}"/>
              </a:ext>
            </a:extLst>
          </p:cNvPr>
          <p:cNvSpPr>
            <a:spLocks noGrp="1"/>
          </p:cNvSpPr>
          <p:nvPr>
            <p:ph type="dt" sz="half" idx="10"/>
          </p:nvPr>
        </p:nvSpPr>
        <p:spPr/>
        <p:txBody>
          <a:bodyPr rtlCol="0"/>
          <a:lstStyle>
            <a:defPPr>
              <a:defRPr lang="en-GB"/>
            </a:defPPr>
          </a:lstStyle>
          <a:p>
            <a:pPr rtl="0"/>
            <a:r>
              <a:rPr lang="en-GB"/>
              <a:t>20XX</a:t>
            </a:r>
          </a:p>
        </p:txBody>
      </p:sp>
      <p:sp>
        <p:nvSpPr>
          <p:cNvPr id="3" name="Footer Placeholder 2">
            <a:extLst>
              <a:ext uri="{FF2B5EF4-FFF2-40B4-BE49-F238E27FC236}">
                <a16:creationId xmlns:a16="http://schemas.microsoft.com/office/drawing/2014/main" id="{236B032C-EBAF-7C2C-182B-5A074BD2FFC3}"/>
              </a:ext>
            </a:extLst>
          </p:cNvPr>
          <p:cNvSpPr>
            <a:spLocks noGrp="1"/>
          </p:cNvSpPr>
          <p:nvPr>
            <p:ph type="ftr" sz="quarter" idx="11"/>
          </p:nvPr>
        </p:nvSpPr>
        <p:spPr/>
        <p:txBody>
          <a:bodyPr rtlCol="0"/>
          <a:lstStyle>
            <a:defPPr>
              <a:defRPr lang="en-GB"/>
            </a:defPPr>
          </a:lstStyle>
          <a:p>
            <a:pPr rtl="0"/>
            <a:r>
              <a:rPr lang="en-GB"/>
              <a:t>presentation title</a:t>
            </a:r>
          </a:p>
        </p:txBody>
      </p:sp>
      <p:sp>
        <p:nvSpPr>
          <p:cNvPr id="4" name="Slide Number Placeholder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5" name="Titl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rtlCol="0" anchor="b"/>
          <a:lstStyle>
            <a:lvl1pPr>
              <a:defRPr lang="en-GB" sz="4800"/>
            </a:lvl1pPr>
          </a:lstStyle>
          <a:p>
            <a:pPr rtl="0"/>
            <a:r>
              <a:rPr lang="en-GB"/>
              <a:t>click to edit master title style</a:t>
            </a:r>
          </a:p>
        </p:txBody>
      </p:sp>
    </p:spTree>
    <p:extLst>
      <p:ext uri="{BB962C8B-B14F-4D97-AF65-F5344CB8AC3E}">
        <p14:creationId xmlns:p14="http://schemas.microsoft.com/office/powerpoint/2010/main" val="43641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1E289D-5AB0-EF69-573E-509925B56AD3}"/>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1" name="Freeform: Shape 10">
            <a:extLst>
              <a:ext uri="{FF2B5EF4-FFF2-40B4-BE49-F238E27FC236}">
                <a16:creationId xmlns:a16="http://schemas.microsoft.com/office/drawing/2014/main" id="{46B8D33D-94BC-23EE-0691-9CC4E4CFE33B}"/>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6CE7DD89-FEA2-9BBA-778E-4E9F25BE143B}"/>
              </a:ext>
            </a:extLst>
          </p:cNvPr>
          <p:cNvSpPr>
            <a:spLocks noGrp="1"/>
          </p:cNvSpPr>
          <p:nvPr>
            <p:ph type="title" hasCustomPrompt="1"/>
          </p:nvPr>
        </p:nvSpPr>
        <p:spPr>
          <a:xfrm>
            <a:off x="839788" y="457200"/>
            <a:ext cx="3932237" cy="1600200"/>
          </a:xfrm>
        </p:spPr>
        <p:txBody>
          <a:bodyPr rtlCol="0" anchor="b"/>
          <a:lstStyle>
            <a:lvl1pPr>
              <a:defRPr lang="en-GB" sz="3200"/>
            </a:lvl1pPr>
          </a:lstStyle>
          <a:p>
            <a:pPr rtl="0"/>
            <a:r>
              <a:rPr lang="en-GB"/>
              <a:t>click to edit master title style</a:t>
            </a:r>
          </a:p>
        </p:txBody>
      </p:sp>
      <p:sp>
        <p:nvSpPr>
          <p:cNvPr id="3" name="Content Placeholder 2">
            <a:extLst>
              <a:ext uri="{FF2B5EF4-FFF2-40B4-BE49-F238E27FC236}">
                <a16:creationId xmlns:a16="http://schemas.microsoft.com/office/drawing/2014/main" id="{2854D77E-556E-0A77-D94A-FEE6C4493050}"/>
              </a:ext>
            </a:extLst>
          </p:cNvPr>
          <p:cNvSpPr>
            <a:spLocks noGrp="1"/>
          </p:cNvSpPr>
          <p:nvPr>
            <p:ph idx="1"/>
          </p:nvPr>
        </p:nvSpPr>
        <p:spPr>
          <a:xfrm>
            <a:off x="5183188" y="987425"/>
            <a:ext cx="6172200" cy="4873625"/>
          </a:xfrm>
        </p:spPr>
        <p:txBody>
          <a:bodyPr rtlCol="0"/>
          <a:lstStyle>
            <a:lvl1pPr>
              <a:defRPr lang="en-GB" sz="3200"/>
            </a:lvl1pPr>
            <a:lvl2pPr>
              <a:defRPr lang="en-GB" sz="2800"/>
            </a:lvl2pPr>
            <a:lvl3pPr>
              <a:defRPr lang="en-GB" sz="2400"/>
            </a:lvl3pPr>
            <a:lvl4pPr>
              <a:defRPr lang="en-GB" sz="2000"/>
            </a:lvl4pPr>
            <a:lvl5pPr>
              <a:defRPr lang="en-GB" sz="2000"/>
            </a:lvl5pPr>
            <a:lvl6pPr>
              <a:defRPr lang="en-GB" sz="2000"/>
            </a:lvl6pPr>
            <a:lvl7pPr>
              <a:defRPr lang="en-GB" sz="2000"/>
            </a:lvl7pPr>
            <a:lvl8pPr>
              <a:defRPr lang="en-GB" sz="2000"/>
            </a:lvl8pPr>
            <a:lvl9pPr>
              <a:defRPr lang="en-GB" sz="2000"/>
            </a:lvl9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4" name="Text Placeholder 3">
            <a:extLst>
              <a:ext uri="{FF2B5EF4-FFF2-40B4-BE49-F238E27FC236}">
                <a16:creationId xmlns:a16="http://schemas.microsoft.com/office/drawing/2014/main" id="{D964CE25-BC90-F218-081D-1F318A66E636}"/>
              </a:ext>
            </a:extLst>
          </p:cNvPr>
          <p:cNvSpPr>
            <a:spLocks noGrp="1"/>
          </p:cNvSpPr>
          <p:nvPr>
            <p:ph type="body" sz="half" idx="2"/>
          </p:nvPr>
        </p:nvSpPr>
        <p:spPr>
          <a:xfrm>
            <a:off x="839788" y="2057400"/>
            <a:ext cx="3932237" cy="3811588"/>
          </a:xfrm>
        </p:spPr>
        <p:txBody>
          <a:bodyPr rtlCol="0"/>
          <a:lstStyle>
            <a:lvl1pPr marL="0" indent="0">
              <a:buNone/>
              <a:defRPr lang="en-GB" sz="16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GB"/>
              <a:t>Click to edit Master text styles</a:t>
            </a:r>
          </a:p>
        </p:txBody>
      </p:sp>
      <p:sp>
        <p:nvSpPr>
          <p:cNvPr id="5" name="Date Placeholder 4">
            <a:extLst>
              <a:ext uri="{FF2B5EF4-FFF2-40B4-BE49-F238E27FC236}">
                <a16:creationId xmlns:a16="http://schemas.microsoft.com/office/drawing/2014/main" id="{F8061380-5630-29CD-5357-ECACB77A7FAC}"/>
              </a:ext>
            </a:extLst>
          </p:cNvPr>
          <p:cNvSpPr>
            <a:spLocks noGrp="1"/>
          </p:cNvSpPr>
          <p:nvPr>
            <p:ph type="dt" sz="half" idx="10"/>
          </p:nvPr>
        </p:nvSpPr>
        <p:spPr/>
        <p:txBody>
          <a:bodyPr rtlCol="0"/>
          <a:lstStyle>
            <a:defPPr>
              <a:defRPr lang="en-GB"/>
            </a:defPPr>
          </a:lstStyle>
          <a:p>
            <a:pPr rtl="0"/>
            <a:r>
              <a:rPr lang="en-GB"/>
              <a:t>20XX</a:t>
            </a:r>
          </a:p>
        </p:txBody>
      </p:sp>
      <p:sp>
        <p:nvSpPr>
          <p:cNvPr id="6" name="Footer Placeholder 5">
            <a:extLst>
              <a:ext uri="{FF2B5EF4-FFF2-40B4-BE49-F238E27FC236}">
                <a16:creationId xmlns:a16="http://schemas.microsoft.com/office/drawing/2014/main" id="{F77E390A-17CB-4BA8-9C29-A42E9C0A493B}"/>
              </a:ext>
            </a:extLst>
          </p:cNvPr>
          <p:cNvSpPr>
            <a:spLocks noGrp="1"/>
          </p:cNvSpPr>
          <p:nvPr>
            <p:ph type="ftr" sz="quarter" idx="11"/>
          </p:nvPr>
        </p:nvSpPr>
        <p:spPr/>
        <p:txBody>
          <a:bodyPr rtlCol="0"/>
          <a:lstStyle>
            <a:defPPr>
              <a:defRPr lang="en-GB"/>
            </a:defPPr>
          </a:lstStyle>
          <a:p>
            <a:pPr rtl="0"/>
            <a:r>
              <a:rPr lang="en-GB"/>
              <a:t>presentation title</a:t>
            </a:r>
          </a:p>
        </p:txBody>
      </p:sp>
      <p:sp>
        <p:nvSpPr>
          <p:cNvPr id="7" name="Slide Number Placeholder 6">
            <a:extLst>
              <a:ext uri="{FF2B5EF4-FFF2-40B4-BE49-F238E27FC236}">
                <a16:creationId xmlns:a16="http://schemas.microsoft.com/office/drawing/2014/main" id="{AE7B19B5-A87D-987E-D2A1-00BF3335EF8E}"/>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Tree>
    <p:extLst>
      <p:ext uri="{BB962C8B-B14F-4D97-AF65-F5344CB8AC3E}">
        <p14:creationId xmlns:p14="http://schemas.microsoft.com/office/powerpoint/2010/main" val="4952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bg2"/>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D8C351DE-CA9A-93E5-2E6E-0921FA2D688A}"/>
              </a:ext>
            </a:extLst>
          </p:cNvPr>
          <p:cNvSpPr/>
          <p:nvPr userDrawn="1"/>
        </p:nvSpPr>
        <p:spPr>
          <a:xfrm>
            <a:off x="0" y="0"/>
            <a:ext cx="7067730" cy="6858000"/>
          </a:xfrm>
          <a:custGeom>
            <a:avLst/>
            <a:gdLst>
              <a:gd name="connsiteX0" fmla="*/ 0 w 7067730"/>
              <a:gd name="connsiteY0" fmla="*/ 0 h 6858000"/>
              <a:gd name="connsiteX1" fmla="*/ 5624908 w 7067730"/>
              <a:gd name="connsiteY1" fmla="*/ 0 h 6858000"/>
              <a:gd name="connsiteX2" fmla="*/ 5747835 w 7067730"/>
              <a:gd name="connsiteY2" fmla="*/ 66359 h 6858000"/>
              <a:gd name="connsiteX3" fmla="*/ 6800990 w 7067730"/>
              <a:gd name="connsiteY3" fmla="*/ 1269725 h 6858000"/>
              <a:gd name="connsiteX4" fmla="*/ 6967801 w 7067730"/>
              <a:gd name="connsiteY4" fmla="*/ 3184523 h 6858000"/>
              <a:gd name="connsiteX5" fmla="*/ 5549878 w 7067730"/>
              <a:gd name="connsiteY5" fmla="*/ 4821851 h 6858000"/>
              <a:gd name="connsiteX6" fmla="*/ 4818374 w 7067730"/>
              <a:gd name="connsiteY6" fmla="*/ 5001158 h 6858000"/>
              <a:gd name="connsiteX7" fmla="*/ 3297849 w 7067730"/>
              <a:gd name="connsiteY7" fmla="*/ 5605778 h 6858000"/>
              <a:gd name="connsiteX8" fmla="*/ 2299274 w 7067730"/>
              <a:gd name="connsiteY8" fmla="*/ 6672529 h 6858000"/>
              <a:gd name="connsiteX9" fmla="*/ 2190713 w 7067730"/>
              <a:gd name="connsiteY9" fmla="*/ 6840787 h 6858000"/>
              <a:gd name="connsiteX10" fmla="*/ 2180046 w 7067730"/>
              <a:gd name="connsiteY10" fmla="*/ 6858000 h 6858000"/>
              <a:gd name="connsiteX11" fmla="*/ 0 w 706773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67730" h="6858000">
                <a:moveTo>
                  <a:pt x="0" y="0"/>
                </a:moveTo>
                <a:lnTo>
                  <a:pt x="5624908" y="0"/>
                </a:lnTo>
                <a:lnTo>
                  <a:pt x="5747835" y="66359"/>
                </a:lnTo>
                <a:cubicBezTo>
                  <a:pt x="6191694" y="338566"/>
                  <a:pt x="6550372" y="730462"/>
                  <a:pt x="6800990" y="1269725"/>
                </a:cubicBezTo>
                <a:cubicBezTo>
                  <a:pt x="7073654" y="1856367"/>
                  <a:pt x="7151634" y="2496371"/>
                  <a:pt x="6967801" y="3184523"/>
                </a:cubicBezTo>
                <a:cubicBezTo>
                  <a:pt x="6752318" y="3991449"/>
                  <a:pt x="6266657" y="4528124"/>
                  <a:pt x="5549878" y="4821851"/>
                </a:cubicBezTo>
                <a:cubicBezTo>
                  <a:pt x="5310251" y="4920015"/>
                  <a:pt x="5064169" y="4955733"/>
                  <a:pt x="4818374" y="5001158"/>
                </a:cubicBezTo>
                <a:cubicBezTo>
                  <a:pt x="4287053" y="5099178"/>
                  <a:pt x="3773566" y="5274085"/>
                  <a:pt x="3297849" y="5605778"/>
                </a:cubicBezTo>
                <a:cubicBezTo>
                  <a:pt x="2897243" y="5884873"/>
                  <a:pt x="2575429" y="6252666"/>
                  <a:pt x="2299274" y="6672529"/>
                </a:cubicBezTo>
                <a:cubicBezTo>
                  <a:pt x="2260727" y="6731138"/>
                  <a:pt x="2224651" y="6787110"/>
                  <a:pt x="2190713" y="6840787"/>
                </a:cubicBezTo>
                <a:lnTo>
                  <a:pt x="218004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704384" y="2788521"/>
            <a:ext cx="6229530" cy="1325563"/>
          </a:xfrm>
        </p:spPr>
        <p:txBody>
          <a:bodyPr rtlCol="0"/>
          <a:lstStyle>
            <a:lvl1pPr algn="ctr">
              <a:defRPr lang="en-GB">
                <a:solidFill>
                  <a:schemeClr val="accent1"/>
                </a:solidFill>
              </a:defRPr>
            </a:lvl1pPr>
          </a:lstStyle>
          <a:p>
            <a:pPr rtl="0"/>
            <a:r>
              <a:rPr lang="en-GB"/>
              <a:t>click to edit master title style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7790688" y="1170432"/>
            <a:ext cx="4133088" cy="4351338"/>
          </a:xfrm>
        </p:spPr>
        <p:txBody>
          <a:bodyPr rtlCol="0"/>
          <a:lstStyle>
            <a:lvl1pPr marL="0" indent="0" algn="r">
              <a:buNone/>
              <a:defRPr lang="en-GB" sz="2400" cap="all" baseline="0"/>
            </a:lvl1pPr>
            <a:lvl2pPr marL="457200" indent="0" algn="r">
              <a:buNone/>
              <a:defRPr lang="en-GB" sz="1800">
                <a:latin typeface="+mj-lt"/>
              </a:defRPr>
            </a:lvl2pPr>
            <a:lvl3pPr marL="914400" indent="0" algn="r">
              <a:buNone/>
              <a:defRPr lang="en-GB"/>
            </a:lvl3pPr>
            <a:lvl4pPr marL="1371600" indent="0" algn="r">
              <a:buNone/>
              <a:defRPr lang="en-GB"/>
            </a:lvl4pPr>
            <a:lvl5pPr marL="1828800" indent="0" algn="r">
              <a:buNone/>
              <a:defRPr lang="en-GB"/>
            </a:lvl5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25" name="Freeform: Shape 24">
            <a:extLst>
              <a:ext uri="{FF2B5EF4-FFF2-40B4-BE49-F238E27FC236}">
                <a16:creationId xmlns:a16="http://schemas.microsoft.com/office/drawing/2014/main" id="{070813B7-403A-9A3E-5E5C-44C1680DE4C3}"/>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182937281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rtlCol="0" anchor="b"/>
          <a:lstStyle>
            <a:lvl1pPr>
              <a:defRPr lang="en-GB" sz="4800"/>
            </a:lvl1pPr>
          </a:lstStyle>
          <a:p>
            <a:pPr rtl="0"/>
            <a:r>
              <a:rPr lang="en-GB"/>
              <a:t>click to edit master title style</a:t>
            </a: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rtlCol="0">
            <a:normAutofit/>
          </a:bodyPr>
          <a:lstStyle>
            <a:lvl1pPr marL="0" indent="0">
              <a:lnSpc>
                <a:spcPct val="100000"/>
              </a:lnSpc>
              <a:spcBef>
                <a:spcPts val="0"/>
              </a:spcBef>
              <a:buNone/>
              <a:defRPr lang="en-GB" sz="18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GB"/>
              <a:t>Click to edit Master text styles</a:t>
            </a:r>
          </a:p>
        </p:txBody>
      </p:sp>
      <p:pic>
        <p:nvPicPr>
          <p:cNvPr id="9" name="Picture 8" descr="Shape, circle&#10;&#10;Description automatically generated">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815470" y="0"/>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rtlCol="0" anchor="ctr">
            <a:noAutofit/>
          </a:bodyPr>
          <a:lstStyle>
            <a:lvl1pPr marL="0" indent="0" algn="ctr">
              <a:buNone/>
              <a:defRPr lang="en-GB" sz="3200"/>
            </a:lvl1pPr>
            <a:lvl2pPr marL="457200" indent="0">
              <a:buNone/>
              <a:defRPr lang="en-GB" sz="2800"/>
            </a:lvl2pPr>
            <a:lvl3pPr marL="914400" indent="0">
              <a:buNone/>
              <a:defRPr lang="en-GB" sz="2400"/>
            </a:lvl3pPr>
            <a:lvl4pPr marL="1371600" indent="0">
              <a:buNone/>
              <a:defRPr lang="en-GB" sz="2000"/>
            </a:lvl4pPr>
            <a:lvl5pPr marL="1828800" indent="0">
              <a:buNone/>
              <a:defRPr lang="en-GB" sz="2000"/>
            </a:lvl5pPr>
            <a:lvl6pPr marL="2286000" indent="0">
              <a:buNone/>
              <a:defRPr lang="en-GB" sz="2000"/>
            </a:lvl6pPr>
            <a:lvl7pPr marL="2743200" indent="0">
              <a:buNone/>
              <a:defRPr lang="en-GB" sz="2000"/>
            </a:lvl7pPr>
            <a:lvl8pPr marL="3200400" indent="0">
              <a:buNone/>
              <a:defRPr lang="en-GB" sz="2000"/>
            </a:lvl8pPr>
            <a:lvl9pPr marL="3657600" indent="0">
              <a:buNone/>
              <a:defRPr lang="en-GB" sz="2000"/>
            </a:lvl9pPr>
          </a:lstStyle>
          <a:p>
            <a:pPr rtl="0"/>
            <a:r>
              <a:rPr lang="en-GB"/>
              <a:t>Click icon to add picture</a:t>
            </a:r>
            <a:endParaRPr lang="en-GB" dirty="0"/>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rtlCol="0"/>
          <a:lstStyle>
            <a:defPPr>
              <a:defRPr lang="en-GB"/>
            </a:defPPr>
          </a:lstStyle>
          <a:p>
            <a:pPr rtl="0"/>
            <a:r>
              <a:rPr lang="en-GB"/>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rtlCol="0"/>
          <a:lstStyle>
            <a:defPPr>
              <a:defRPr lang="en-GB"/>
            </a:defPPr>
          </a:lstStyle>
          <a:p>
            <a:pPr rtl="0"/>
            <a:r>
              <a:rPr lang="en-GB"/>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Tree>
    <p:extLst>
      <p:ext uri="{BB962C8B-B14F-4D97-AF65-F5344CB8AC3E}">
        <p14:creationId xmlns:p14="http://schemas.microsoft.com/office/powerpoint/2010/main" val="392048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6"/>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D6B97A1A-D605-738D-8C08-D97B3BBB5274}"/>
              </a:ext>
            </a:extLst>
          </p:cNvPr>
          <p:cNvSpPr/>
          <p:nvPr userDrawn="1"/>
        </p:nvSpPr>
        <p:spPr>
          <a:xfrm>
            <a:off x="1" y="1454554"/>
            <a:ext cx="7279953" cy="5403446"/>
          </a:xfrm>
          <a:custGeom>
            <a:avLst/>
            <a:gdLst>
              <a:gd name="connsiteX0" fmla="*/ 2849225 w 7279953"/>
              <a:gd name="connsiteY0" fmla="*/ 1991 h 5403446"/>
              <a:gd name="connsiteX1" fmla="*/ 5787175 w 7279953"/>
              <a:gd name="connsiteY1" fmla="*/ 802235 h 5403446"/>
              <a:gd name="connsiteX2" fmla="*/ 7222098 w 7279953"/>
              <a:gd name="connsiteY2" fmla="*/ 5257058 h 5403446"/>
              <a:gd name="connsiteX3" fmla="*/ 7198134 w 7279953"/>
              <a:gd name="connsiteY3" fmla="*/ 5403446 h 5403446"/>
              <a:gd name="connsiteX4" fmla="*/ 0 w 7279953"/>
              <a:gd name="connsiteY4" fmla="*/ 5403446 h 5403446"/>
              <a:gd name="connsiteX5" fmla="*/ 0 w 7279953"/>
              <a:gd name="connsiteY5" fmla="*/ 593527 h 5403446"/>
              <a:gd name="connsiteX6" fmla="*/ 151492 w 7279953"/>
              <a:gd name="connsiteY6" fmla="*/ 533307 h 5403446"/>
              <a:gd name="connsiteX7" fmla="*/ 2849225 w 7279953"/>
              <a:gd name="connsiteY7" fmla="*/ 1991 h 540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9953" h="5403446">
                <a:moveTo>
                  <a:pt x="2849225" y="1991"/>
                </a:moveTo>
                <a:cubicBezTo>
                  <a:pt x="3990388" y="-25010"/>
                  <a:pt x="5049890" y="221659"/>
                  <a:pt x="5787175" y="802235"/>
                </a:cubicBezTo>
                <a:cubicBezTo>
                  <a:pt x="6927689" y="1700322"/>
                  <a:pt x="7466345" y="3530716"/>
                  <a:pt x="7222098" y="5257058"/>
                </a:cubicBezTo>
                <a:lnTo>
                  <a:pt x="7198134" y="5403446"/>
                </a:lnTo>
                <a:lnTo>
                  <a:pt x="0" y="5403446"/>
                </a:lnTo>
                <a:lnTo>
                  <a:pt x="0" y="593527"/>
                </a:lnTo>
                <a:lnTo>
                  <a:pt x="151492" y="533307"/>
                </a:lnTo>
                <a:cubicBezTo>
                  <a:pt x="1024681" y="209544"/>
                  <a:pt x="1961653" y="22991"/>
                  <a:pt x="2849225" y="1991"/>
                </a:cubicBezTo>
                <a:close/>
              </a:path>
            </a:pathLst>
          </a:custGeom>
          <a:solidFill>
            <a:schemeClr val="accent2">
              <a:lumMod val="75000"/>
              <a:alpha val="58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5B033E79-37B9-73B6-FED8-8DF23954CCE8}"/>
              </a:ext>
            </a:extLst>
          </p:cNvPr>
          <p:cNvSpPr>
            <a:spLocks noGrp="1"/>
          </p:cNvSpPr>
          <p:nvPr>
            <p:ph type="title" hasCustomPrompt="1"/>
          </p:nvPr>
        </p:nvSpPr>
        <p:spPr>
          <a:xfrm>
            <a:off x="2560320" y="3078480"/>
            <a:ext cx="4840641" cy="1773555"/>
          </a:xfrm>
        </p:spPr>
        <p:txBody>
          <a:bodyPr rtlCol="0" anchor="b"/>
          <a:lstStyle>
            <a:lvl1pPr>
              <a:defRPr lang="en-GB" sz="6000">
                <a:solidFill>
                  <a:schemeClr val="accent1"/>
                </a:solidFill>
              </a:defRPr>
            </a:lvl1pPr>
          </a:lstStyle>
          <a:p>
            <a:pPr rtl="0"/>
            <a:r>
              <a:rPr lang="en-GB"/>
              <a:t>click to edit master title style</a:t>
            </a:r>
          </a:p>
        </p:txBody>
      </p:sp>
      <p:sp>
        <p:nvSpPr>
          <p:cNvPr id="3" name="Text Placeholder 2">
            <a:extLst>
              <a:ext uri="{FF2B5EF4-FFF2-40B4-BE49-F238E27FC236}">
                <a16:creationId xmlns:a16="http://schemas.microsoft.com/office/drawing/2014/main" id="{05721041-CFF4-58F6-F8DE-DFDCD6CC6303}"/>
              </a:ext>
            </a:extLst>
          </p:cNvPr>
          <p:cNvSpPr>
            <a:spLocks noGrp="1"/>
          </p:cNvSpPr>
          <p:nvPr>
            <p:ph type="body" idx="1"/>
          </p:nvPr>
        </p:nvSpPr>
        <p:spPr>
          <a:xfrm>
            <a:off x="2560320" y="4852035"/>
            <a:ext cx="4840641" cy="551411"/>
          </a:xfrm>
        </p:spPr>
        <p:txBody>
          <a:bodyPr rtlCol="0"/>
          <a:lstStyle>
            <a:lvl1pPr marL="0" indent="0">
              <a:buNone/>
              <a:defRPr lang="en-GB" sz="2400">
                <a:solidFill>
                  <a:schemeClr val="accent1"/>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GB"/>
              <a:t>Click to edit Master text styles</a:t>
            </a:r>
          </a:p>
        </p:txBody>
      </p:sp>
      <p:sp>
        <p:nvSpPr>
          <p:cNvPr id="19" name="Freeform: Shape 18">
            <a:extLst>
              <a:ext uri="{FF2B5EF4-FFF2-40B4-BE49-F238E27FC236}">
                <a16:creationId xmlns:a16="http://schemas.microsoft.com/office/drawing/2014/main" id="{1CC49F1D-4E95-A334-0DE1-5115637E40AF}"/>
              </a:ext>
            </a:extLst>
          </p:cNvPr>
          <p:cNvSpPr/>
          <p:nvPr userDrawn="1"/>
        </p:nvSpPr>
        <p:spPr>
          <a:xfrm>
            <a:off x="1" y="1"/>
            <a:ext cx="5306847" cy="4114703"/>
          </a:xfrm>
          <a:custGeom>
            <a:avLst/>
            <a:gdLst>
              <a:gd name="connsiteX0" fmla="*/ 1128214 w 5306847"/>
              <a:gd name="connsiteY0" fmla="*/ 3116019 h 4114703"/>
              <a:gd name="connsiteX1" fmla="*/ 835809 w 5306847"/>
              <a:gd name="connsiteY1" fmla="*/ 3193860 h 4114703"/>
              <a:gd name="connsiteX2" fmla="*/ 1244658 w 5306847"/>
              <a:gd name="connsiteY2" fmla="*/ 3132653 h 4114703"/>
              <a:gd name="connsiteX3" fmla="*/ 1128214 w 5306847"/>
              <a:gd name="connsiteY3" fmla="*/ 3116019 h 4114703"/>
              <a:gd name="connsiteX4" fmla="*/ 593382 w 5306847"/>
              <a:gd name="connsiteY4" fmla="*/ 3062082 h 4114703"/>
              <a:gd name="connsiteX5" fmla="*/ 746859 w 5306847"/>
              <a:gd name="connsiteY5" fmla="*/ 3073079 h 4114703"/>
              <a:gd name="connsiteX6" fmla="*/ 593382 w 5306847"/>
              <a:gd name="connsiteY6" fmla="*/ 3062082 h 4114703"/>
              <a:gd name="connsiteX7" fmla="*/ 0 w 5306847"/>
              <a:gd name="connsiteY7" fmla="*/ 2705805 h 4114703"/>
              <a:gd name="connsiteX8" fmla="*/ 793045 w 5306847"/>
              <a:gd name="connsiteY8" fmla="*/ 2775067 h 4114703"/>
              <a:gd name="connsiteX9" fmla="*/ 1031840 w 5306847"/>
              <a:gd name="connsiteY9" fmla="*/ 2810847 h 4114703"/>
              <a:gd name="connsiteX10" fmla="*/ 1026371 w 5306847"/>
              <a:gd name="connsiteY10" fmla="*/ 2848980 h 4114703"/>
              <a:gd name="connsiteX11" fmla="*/ 59068 w 5306847"/>
              <a:gd name="connsiteY11" fmla="*/ 2811901 h 4114703"/>
              <a:gd name="connsiteX12" fmla="*/ 50283 w 5306847"/>
              <a:gd name="connsiteY12" fmla="*/ 2852290 h 4114703"/>
              <a:gd name="connsiteX13" fmla="*/ 316347 w 5306847"/>
              <a:gd name="connsiteY13" fmla="*/ 2928972 h 4114703"/>
              <a:gd name="connsiteX14" fmla="*/ 1075878 w 5306847"/>
              <a:gd name="connsiteY14" fmla="*/ 2984948 h 4114703"/>
              <a:gd name="connsiteX15" fmla="*/ 1383585 w 5306847"/>
              <a:gd name="connsiteY15" fmla="*/ 2941791 h 4114703"/>
              <a:gd name="connsiteX16" fmla="*/ 1495153 w 5306847"/>
              <a:gd name="connsiteY16" fmla="*/ 3004988 h 4114703"/>
              <a:gd name="connsiteX17" fmla="*/ 1311595 w 5306847"/>
              <a:gd name="connsiteY17" fmla="*/ 3096004 h 4114703"/>
              <a:gd name="connsiteX18" fmla="*/ 1793219 w 5306847"/>
              <a:gd name="connsiteY18" fmla="*/ 3146904 h 4114703"/>
              <a:gd name="connsiteX19" fmla="*/ 1246095 w 5306847"/>
              <a:gd name="connsiteY19" fmla="*/ 3233913 h 4114703"/>
              <a:gd name="connsiteX20" fmla="*/ 1243573 w 5306847"/>
              <a:gd name="connsiteY20" fmla="*/ 3281681 h 4114703"/>
              <a:gd name="connsiteX21" fmla="*/ 1569927 w 5306847"/>
              <a:gd name="connsiteY21" fmla="*/ 3348255 h 4114703"/>
              <a:gd name="connsiteX22" fmla="*/ 1898220 w 5306847"/>
              <a:gd name="connsiteY22" fmla="*/ 3518678 h 4114703"/>
              <a:gd name="connsiteX23" fmla="*/ 1379583 w 5306847"/>
              <a:gd name="connsiteY23" fmla="*/ 3393314 h 4114703"/>
              <a:gd name="connsiteX24" fmla="*/ 1365854 w 5306847"/>
              <a:gd name="connsiteY24" fmla="*/ 3430365 h 4114703"/>
              <a:gd name="connsiteX25" fmla="*/ 1899877 w 5306847"/>
              <a:gd name="connsiteY25" fmla="*/ 3756354 h 4114703"/>
              <a:gd name="connsiteX26" fmla="*/ 1390394 w 5306847"/>
              <a:gd name="connsiteY26" fmla="*/ 3559368 h 4114703"/>
              <a:gd name="connsiteX27" fmla="*/ 1652019 w 5306847"/>
              <a:gd name="connsiteY27" fmla="*/ 3834080 h 4114703"/>
              <a:gd name="connsiteX28" fmla="*/ 1277598 w 5306847"/>
              <a:gd name="connsiteY28" fmla="*/ 3652747 h 4114703"/>
              <a:gd name="connsiteX29" fmla="*/ 1363636 w 5306847"/>
              <a:gd name="connsiteY29" fmla="*/ 4114703 h 4114703"/>
              <a:gd name="connsiteX30" fmla="*/ 1003785 w 5306847"/>
              <a:gd name="connsiteY30" fmla="*/ 3536203 h 4114703"/>
              <a:gd name="connsiteX31" fmla="*/ 1137175 w 5306847"/>
              <a:gd name="connsiteY31" fmla="*/ 3932544 h 4114703"/>
              <a:gd name="connsiteX32" fmla="*/ 1092633 w 5306847"/>
              <a:gd name="connsiteY32" fmla="*/ 3954634 h 4114703"/>
              <a:gd name="connsiteX33" fmla="*/ 981708 w 5306847"/>
              <a:gd name="connsiteY33" fmla="*/ 3767746 h 4114703"/>
              <a:gd name="connsiteX34" fmla="*/ 816353 w 5306847"/>
              <a:gd name="connsiteY34" fmla="*/ 3458203 h 4114703"/>
              <a:gd name="connsiteX35" fmla="*/ 612237 w 5306847"/>
              <a:gd name="connsiteY35" fmla="*/ 3330261 h 4114703"/>
              <a:gd name="connsiteX36" fmla="*/ 782209 w 5306847"/>
              <a:gd name="connsiteY36" fmla="*/ 3785035 h 4114703"/>
              <a:gd name="connsiteX37" fmla="*/ 359536 w 5306847"/>
              <a:gd name="connsiteY37" fmla="*/ 3187049 h 4114703"/>
              <a:gd name="connsiteX38" fmla="*/ 316861 w 5306847"/>
              <a:gd name="connsiteY38" fmla="*/ 3207700 h 4114703"/>
              <a:gd name="connsiteX39" fmla="*/ 519543 w 5306847"/>
              <a:gd name="connsiteY39" fmla="*/ 3770012 h 4114703"/>
              <a:gd name="connsiteX40" fmla="*/ 119870 w 5306847"/>
              <a:gd name="connsiteY40" fmla="*/ 3080521 h 4114703"/>
              <a:gd name="connsiteX41" fmla="*/ 155937 w 5306847"/>
              <a:gd name="connsiteY41" fmla="*/ 3674683 h 4114703"/>
              <a:gd name="connsiteX42" fmla="*/ 39600 w 5306847"/>
              <a:gd name="connsiteY42" fmla="*/ 3316729 h 4114703"/>
              <a:gd name="connsiteX43" fmla="*/ 0 w 5306847"/>
              <a:gd name="connsiteY43" fmla="*/ 3138695 h 4114703"/>
              <a:gd name="connsiteX44" fmla="*/ 0 w 5306847"/>
              <a:gd name="connsiteY44" fmla="*/ 2448197 h 4114703"/>
              <a:gd name="connsiteX45" fmla="*/ 55485 w 5306847"/>
              <a:gd name="connsiteY45" fmla="*/ 2448349 h 4114703"/>
              <a:gd name="connsiteX46" fmla="*/ 127415 w 5306847"/>
              <a:gd name="connsiteY46" fmla="*/ 2484330 h 4114703"/>
              <a:gd name="connsiteX47" fmla="*/ 35102 w 5306847"/>
              <a:gd name="connsiteY47" fmla="*/ 2503119 h 4114703"/>
              <a:gd name="connsiteX48" fmla="*/ 0 w 5306847"/>
              <a:gd name="connsiteY48" fmla="*/ 2507241 h 4114703"/>
              <a:gd name="connsiteX49" fmla="*/ 0 w 5306847"/>
              <a:gd name="connsiteY49" fmla="*/ 1951810 h 4114703"/>
              <a:gd name="connsiteX50" fmla="*/ 65069 w 5306847"/>
              <a:gd name="connsiteY50" fmla="*/ 1993449 h 4114703"/>
              <a:gd name="connsiteX51" fmla="*/ 541335 w 5306847"/>
              <a:gd name="connsiteY51" fmla="*/ 2322212 h 4114703"/>
              <a:gd name="connsiteX52" fmla="*/ 95359 w 5306847"/>
              <a:gd name="connsiteY52" fmla="*/ 2112344 h 4114703"/>
              <a:gd name="connsiteX53" fmla="*/ 0 w 5306847"/>
              <a:gd name="connsiteY53" fmla="*/ 2070199 h 4114703"/>
              <a:gd name="connsiteX54" fmla="*/ 1493216 w 5306847"/>
              <a:gd name="connsiteY54" fmla="*/ 1252887 h 4114703"/>
              <a:gd name="connsiteX55" fmla="*/ 774195 w 5306847"/>
              <a:gd name="connsiteY55" fmla="*/ 1512992 h 4114703"/>
              <a:gd name="connsiteX56" fmla="*/ 1493216 w 5306847"/>
              <a:gd name="connsiteY56" fmla="*/ 1252887 h 4114703"/>
              <a:gd name="connsiteX57" fmla="*/ 76255 w 5306847"/>
              <a:gd name="connsiteY57" fmla="*/ 1097450 h 4114703"/>
              <a:gd name="connsiteX58" fmla="*/ 33618 w 5306847"/>
              <a:gd name="connsiteY58" fmla="*/ 1349175 h 4114703"/>
              <a:gd name="connsiteX59" fmla="*/ 0 w 5306847"/>
              <a:gd name="connsiteY59" fmla="*/ 1432332 h 4114703"/>
              <a:gd name="connsiteX60" fmla="*/ 0 w 5306847"/>
              <a:gd name="connsiteY60" fmla="*/ 1189112 h 4114703"/>
              <a:gd name="connsiteX61" fmla="*/ 2029776 w 5306847"/>
              <a:gd name="connsiteY61" fmla="*/ 932082 h 4114703"/>
              <a:gd name="connsiteX62" fmla="*/ 1584547 w 5306847"/>
              <a:gd name="connsiteY62" fmla="*/ 1035281 h 4114703"/>
              <a:gd name="connsiteX63" fmla="*/ 1855741 w 5306847"/>
              <a:gd name="connsiteY63" fmla="*/ 1119025 h 4114703"/>
              <a:gd name="connsiteX64" fmla="*/ 2029776 w 5306847"/>
              <a:gd name="connsiteY64" fmla="*/ 932082 h 4114703"/>
              <a:gd name="connsiteX65" fmla="*/ 2172757 w 5306847"/>
              <a:gd name="connsiteY65" fmla="*/ 756549 h 4114703"/>
              <a:gd name="connsiteX66" fmla="*/ 1449360 w 5306847"/>
              <a:gd name="connsiteY66" fmla="*/ 944440 h 4114703"/>
              <a:gd name="connsiteX67" fmla="*/ 1465019 w 5306847"/>
              <a:gd name="connsiteY67" fmla="*/ 953215 h 4114703"/>
              <a:gd name="connsiteX68" fmla="*/ 2108011 w 5306847"/>
              <a:gd name="connsiteY68" fmla="*/ 848645 h 4114703"/>
              <a:gd name="connsiteX69" fmla="*/ 2172757 w 5306847"/>
              <a:gd name="connsiteY69" fmla="*/ 756549 h 4114703"/>
              <a:gd name="connsiteX70" fmla="*/ 4252658 w 5306847"/>
              <a:gd name="connsiteY70" fmla="*/ 150792 h 4114703"/>
              <a:gd name="connsiteX71" fmla="*/ 3931686 w 5306847"/>
              <a:gd name="connsiteY71" fmla="*/ 459776 h 4114703"/>
              <a:gd name="connsiteX72" fmla="*/ 4132278 w 5306847"/>
              <a:gd name="connsiteY72" fmla="*/ 351481 h 4114703"/>
              <a:gd name="connsiteX73" fmla="*/ 4283202 w 5306847"/>
              <a:gd name="connsiteY73" fmla="*/ 178164 h 4114703"/>
              <a:gd name="connsiteX74" fmla="*/ 4252658 w 5306847"/>
              <a:gd name="connsiteY74" fmla="*/ 150792 h 4114703"/>
              <a:gd name="connsiteX75" fmla="*/ 3325439 w 5306847"/>
              <a:gd name="connsiteY75" fmla="*/ 0 h 4114703"/>
              <a:gd name="connsiteX76" fmla="*/ 3418746 w 5306847"/>
              <a:gd name="connsiteY76" fmla="*/ 0 h 4114703"/>
              <a:gd name="connsiteX77" fmla="*/ 3419677 w 5306847"/>
              <a:gd name="connsiteY77" fmla="*/ 8956 h 4114703"/>
              <a:gd name="connsiteX78" fmla="*/ 3293135 w 5306847"/>
              <a:gd name="connsiteY78" fmla="*/ 286266 h 4114703"/>
              <a:gd name="connsiteX79" fmla="*/ 3118350 w 5306847"/>
              <a:gd name="connsiteY79" fmla="*/ 657091 h 4114703"/>
              <a:gd name="connsiteX80" fmla="*/ 3329162 w 5306847"/>
              <a:gd name="connsiteY80" fmla="*/ 590326 h 4114703"/>
              <a:gd name="connsiteX81" fmla="*/ 3639279 w 5306847"/>
              <a:gd name="connsiteY81" fmla="*/ 4623 h 4114703"/>
              <a:gd name="connsiteX82" fmla="*/ 3642347 w 5306847"/>
              <a:gd name="connsiteY82" fmla="*/ 0 h 4114703"/>
              <a:gd name="connsiteX83" fmla="*/ 3767243 w 5306847"/>
              <a:gd name="connsiteY83" fmla="*/ 0 h 4114703"/>
              <a:gd name="connsiteX84" fmla="*/ 3613382 w 5306847"/>
              <a:gd name="connsiteY84" fmla="*/ 253431 h 4114703"/>
              <a:gd name="connsiteX85" fmla="*/ 3417993 w 5306847"/>
              <a:gd name="connsiteY85" fmla="*/ 575207 h 4114703"/>
              <a:gd name="connsiteX86" fmla="*/ 3686405 w 5306847"/>
              <a:gd name="connsiteY86" fmla="*/ 478980 h 4114703"/>
              <a:gd name="connsiteX87" fmla="*/ 3866549 w 5306847"/>
              <a:gd name="connsiteY87" fmla="*/ 110874 h 4114703"/>
              <a:gd name="connsiteX88" fmla="*/ 3929931 w 5306847"/>
              <a:gd name="connsiteY88" fmla="*/ 0 h 4114703"/>
              <a:gd name="connsiteX89" fmla="*/ 4126959 w 5306847"/>
              <a:gd name="connsiteY89" fmla="*/ 0 h 4114703"/>
              <a:gd name="connsiteX90" fmla="*/ 4117244 w 5306847"/>
              <a:gd name="connsiteY90" fmla="*/ 13877 h 4114703"/>
              <a:gd name="connsiteX91" fmla="*/ 4042900 w 5306847"/>
              <a:gd name="connsiteY91" fmla="*/ 153958 h 4114703"/>
              <a:gd name="connsiteX92" fmla="*/ 4386860 w 5306847"/>
              <a:gd name="connsiteY92" fmla="*/ 73668 h 4114703"/>
              <a:gd name="connsiteX93" fmla="*/ 4454900 w 5306847"/>
              <a:gd name="connsiteY93" fmla="*/ 0 h 4114703"/>
              <a:gd name="connsiteX94" fmla="*/ 4550359 w 5306847"/>
              <a:gd name="connsiteY94" fmla="*/ 0 h 4114703"/>
              <a:gd name="connsiteX95" fmla="*/ 4527388 w 5306847"/>
              <a:gd name="connsiteY95" fmla="*/ 31847 h 4114703"/>
              <a:gd name="connsiteX96" fmla="*/ 4376382 w 5306847"/>
              <a:gd name="connsiteY96" fmla="*/ 240637 h 4114703"/>
              <a:gd name="connsiteX97" fmla="*/ 4663766 w 5306847"/>
              <a:gd name="connsiteY97" fmla="*/ 12858 h 4114703"/>
              <a:gd name="connsiteX98" fmla="*/ 4679372 w 5306847"/>
              <a:gd name="connsiteY98" fmla="*/ 0 h 4114703"/>
              <a:gd name="connsiteX99" fmla="*/ 4869273 w 5306847"/>
              <a:gd name="connsiteY99" fmla="*/ 0 h 4114703"/>
              <a:gd name="connsiteX100" fmla="*/ 4683376 w 5306847"/>
              <a:gd name="connsiteY100" fmla="*/ 138589 h 4114703"/>
              <a:gd name="connsiteX101" fmla="*/ 4443736 w 5306847"/>
              <a:gd name="connsiteY101" fmla="*/ 322099 h 4114703"/>
              <a:gd name="connsiteX102" fmla="*/ 4371506 w 5306847"/>
              <a:gd name="connsiteY102" fmla="*/ 403295 h 4114703"/>
              <a:gd name="connsiteX103" fmla="*/ 5289989 w 5306847"/>
              <a:gd name="connsiteY103" fmla="*/ 73257 h 4114703"/>
              <a:gd name="connsiteX104" fmla="*/ 5306847 w 5306847"/>
              <a:gd name="connsiteY104" fmla="*/ 129614 h 4114703"/>
              <a:gd name="connsiteX105" fmla="*/ 4722826 w 5306847"/>
              <a:gd name="connsiteY105" fmla="*/ 358107 h 4114703"/>
              <a:gd name="connsiteX106" fmla="*/ 4732656 w 5306847"/>
              <a:gd name="connsiteY106" fmla="*/ 394876 h 4114703"/>
              <a:gd name="connsiteX107" fmla="*/ 5154856 w 5306847"/>
              <a:gd name="connsiteY107" fmla="*/ 369219 h 4114703"/>
              <a:gd name="connsiteX108" fmla="*/ 5086105 w 5306847"/>
              <a:gd name="connsiteY108" fmla="*/ 476601 h 4114703"/>
              <a:gd name="connsiteX109" fmla="*/ 4749699 w 5306847"/>
              <a:gd name="connsiteY109" fmla="*/ 535007 h 4114703"/>
              <a:gd name="connsiteX110" fmla="*/ 5008733 w 5306847"/>
              <a:gd name="connsiteY110" fmla="*/ 672153 h 4114703"/>
              <a:gd name="connsiteX111" fmla="*/ 4655581 w 5306847"/>
              <a:gd name="connsiteY111" fmla="*/ 652691 h 4114703"/>
              <a:gd name="connsiteX112" fmla="*/ 4644466 w 5306847"/>
              <a:gd name="connsiteY112" fmla="*/ 683862 h 4114703"/>
              <a:gd name="connsiteX113" fmla="*/ 4964410 w 5306847"/>
              <a:gd name="connsiteY113" fmla="*/ 830658 h 4114703"/>
              <a:gd name="connsiteX114" fmla="*/ 4658386 w 5306847"/>
              <a:gd name="connsiteY114" fmla="*/ 788605 h 4114703"/>
              <a:gd name="connsiteX115" fmla="*/ 4333885 w 5306847"/>
              <a:gd name="connsiteY115" fmla="*/ 723281 h 4114703"/>
              <a:gd name="connsiteX116" fmla="*/ 4008791 w 5306847"/>
              <a:gd name="connsiteY116" fmla="*/ 732211 h 4114703"/>
              <a:gd name="connsiteX117" fmla="*/ 4598281 w 5306847"/>
              <a:gd name="connsiteY117" fmla="*/ 981875 h 4114703"/>
              <a:gd name="connsiteX118" fmla="*/ 4465159 w 5306847"/>
              <a:gd name="connsiteY118" fmla="*/ 970683 h 4114703"/>
              <a:gd name="connsiteX119" fmla="*/ 3747111 w 5306847"/>
              <a:gd name="connsiteY119" fmla="*/ 785763 h 4114703"/>
              <a:gd name="connsiteX120" fmla="*/ 3529957 w 5306847"/>
              <a:gd name="connsiteY120" fmla="*/ 800574 h 4114703"/>
              <a:gd name="connsiteX121" fmla="*/ 4239375 w 5306847"/>
              <a:gd name="connsiteY121" fmla="*/ 1115034 h 4114703"/>
              <a:gd name="connsiteX122" fmla="*/ 4280974 w 5306847"/>
              <a:gd name="connsiteY122" fmla="*/ 1202039 h 4114703"/>
              <a:gd name="connsiteX123" fmla="*/ 3849984 w 5306847"/>
              <a:gd name="connsiteY123" fmla="*/ 1030627 h 4114703"/>
              <a:gd name="connsiteX124" fmla="*/ 3409429 w 5306847"/>
              <a:gd name="connsiteY124" fmla="*/ 870743 h 4114703"/>
              <a:gd name="connsiteX125" fmla="*/ 3000741 w 5306847"/>
              <a:gd name="connsiteY125" fmla="*/ 841661 h 4114703"/>
              <a:gd name="connsiteX126" fmla="*/ 3001634 w 5306847"/>
              <a:gd name="connsiteY126" fmla="*/ 868350 h 4114703"/>
              <a:gd name="connsiteX127" fmla="*/ 3977926 w 5306847"/>
              <a:gd name="connsiteY127" fmla="*/ 1183583 h 4114703"/>
              <a:gd name="connsiteX128" fmla="*/ 3987416 w 5306847"/>
              <a:gd name="connsiteY128" fmla="*/ 1246207 h 4114703"/>
              <a:gd name="connsiteX129" fmla="*/ 2715015 w 5306847"/>
              <a:gd name="connsiteY129" fmla="*/ 1008947 h 4114703"/>
              <a:gd name="connsiteX130" fmla="*/ 3348065 w 5306847"/>
              <a:gd name="connsiteY130" fmla="*/ 1206626 h 4114703"/>
              <a:gd name="connsiteX131" fmla="*/ 3259910 w 5306847"/>
              <a:gd name="connsiteY131" fmla="*/ 1230747 h 4114703"/>
              <a:gd name="connsiteX132" fmla="*/ 3182468 w 5306847"/>
              <a:gd name="connsiteY132" fmla="*/ 1221624 h 4114703"/>
              <a:gd name="connsiteX133" fmla="*/ 2536035 w 5306847"/>
              <a:gd name="connsiteY133" fmla="*/ 1073823 h 4114703"/>
              <a:gd name="connsiteX134" fmla="*/ 2329567 w 5306847"/>
              <a:gd name="connsiteY134" fmla="*/ 1080109 h 4114703"/>
              <a:gd name="connsiteX135" fmla="*/ 1490638 w 5306847"/>
              <a:gd name="connsiteY135" fmla="*/ 1410800 h 4114703"/>
              <a:gd name="connsiteX136" fmla="*/ 1579656 w 5306847"/>
              <a:gd name="connsiteY136" fmla="*/ 1399406 h 4114703"/>
              <a:gd name="connsiteX137" fmla="*/ 2568862 w 5306847"/>
              <a:gd name="connsiteY137" fmla="*/ 1198528 h 4114703"/>
              <a:gd name="connsiteX138" fmla="*/ 2724042 w 5306847"/>
              <a:gd name="connsiteY138" fmla="*/ 1259695 h 4114703"/>
              <a:gd name="connsiteX139" fmla="*/ 2265993 w 5306847"/>
              <a:gd name="connsiteY139" fmla="*/ 1324555 h 4114703"/>
              <a:gd name="connsiteX140" fmla="*/ 3218786 w 5306847"/>
              <a:gd name="connsiteY140" fmla="*/ 1449876 h 4114703"/>
              <a:gd name="connsiteX141" fmla="*/ 2197564 w 5306847"/>
              <a:gd name="connsiteY141" fmla="*/ 1469480 h 4114703"/>
              <a:gd name="connsiteX142" fmla="*/ 3519100 w 5306847"/>
              <a:gd name="connsiteY142" fmla="*/ 1755212 h 4114703"/>
              <a:gd name="connsiteX143" fmla="*/ 3508692 w 5306847"/>
              <a:gd name="connsiteY143" fmla="*/ 1809348 h 4114703"/>
              <a:gd name="connsiteX144" fmla="*/ 2986339 w 5306847"/>
              <a:gd name="connsiteY144" fmla="*/ 1722848 h 4114703"/>
              <a:gd name="connsiteX145" fmla="*/ 2984790 w 5306847"/>
              <a:gd name="connsiteY145" fmla="*/ 1742491 h 4114703"/>
              <a:gd name="connsiteX146" fmla="*/ 3571283 w 5306847"/>
              <a:gd name="connsiteY146" fmla="*/ 2031955 h 4114703"/>
              <a:gd name="connsiteX147" fmla="*/ 3615118 w 5306847"/>
              <a:gd name="connsiteY147" fmla="*/ 2086291 h 4114703"/>
              <a:gd name="connsiteX148" fmla="*/ 2708513 w 5306847"/>
              <a:gd name="connsiteY148" fmla="*/ 1781688 h 4114703"/>
              <a:gd name="connsiteX149" fmla="*/ 3172418 w 5306847"/>
              <a:gd name="connsiteY149" fmla="*/ 2199742 h 4114703"/>
              <a:gd name="connsiteX150" fmla="*/ 2132197 w 5306847"/>
              <a:gd name="connsiteY150" fmla="*/ 1641209 h 4114703"/>
              <a:gd name="connsiteX151" fmla="*/ 2630167 w 5306847"/>
              <a:gd name="connsiteY151" fmla="*/ 2204145 h 4114703"/>
              <a:gd name="connsiteX152" fmla="*/ 2599847 w 5306847"/>
              <a:gd name="connsiteY152" fmla="*/ 2233140 h 4114703"/>
              <a:gd name="connsiteX153" fmla="*/ 2069682 w 5306847"/>
              <a:gd name="connsiteY153" fmla="*/ 1761346 h 4114703"/>
              <a:gd name="connsiteX154" fmla="*/ 2051614 w 5306847"/>
              <a:gd name="connsiteY154" fmla="*/ 1778826 h 4114703"/>
              <a:gd name="connsiteX155" fmla="*/ 2278737 w 5306847"/>
              <a:gd name="connsiteY155" fmla="*/ 2072065 h 4114703"/>
              <a:gd name="connsiteX156" fmla="*/ 2250256 w 5306847"/>
              <a:gd name="connsiteY156" fmla="*/ 2105001 h 4114703"/>
              <a:gd name="connsiteX157" fmla="*/ 2154719 w 5306847"/>
              <a:gd name="connsiteY157" fmla="*/ 2038687 h 4114703"/>
              <a:gd name="connsiteX158" fmla="*/ 1707849 w 5306847"/>
              <a:gd name="connsiteY158" fmla="*/ 1603352 h 4114703"/>
              <a:gd name="connsiteX159" fmla="*/ 1525666 w 5306847"/>
              <a:gd name="connsiteY159" fmla="*/ 1568923 h 4114703"/>
              <a:gd name="connsiteX160" fmla="*/ 1930439 w 5306847"/>
              <a:gd name="connsiteY160" fmla="*/ 2152124 h 4114703"/>
              <a:gd name="connsiteX161" fmla="*/ 1452634 w 5306847"/>
              <a:gd name="connsiteY161" fmla="*/ 1665318 h 4114703"/>
              <a:gd name="connsiteX162" fmla="*/ 1219821 w 5306847"/>
              <a:gd name="connsiteY162" fmla="*/ 1571963 h 4114703"/>
              <a:gd name="connsiteX163" fmla="*/ 1050195 w 5306847"/>
              <a:gd name="connsiteY163" fmla="*/ 1546914 h 4114703"/>
              <a:gd name="connsiteX164" fmla="*/ 1034486 w 5306847"/>
              <a:gd name="connsiteY164" fmla="*/ 1587574 h 4114703"/>
              <a:gd name="connsiteX165" fmla="*/ 1481611 w 5306847"/>
              <a:gd name="connsiteY165" fmla="*/ 1894459 h 4114703"/>
              <a:gd name="connsiteX166" fmla="*/ 1469161 w 5306847"/>
              <a:gd name="connsiteY166" fmla="*/ 1924278 h 4114703"/>
              <a:gd name="connsiteX167" fmla="*/ 1377537 w 5306847"/>
              <a:gd name="connsiteY167" fmla="*/ 1900183 h 4114703"/>
              <a:gd name="connsiteX168" fmla="*/ 999407 w 5306847"/>
              <a:gd name="connsiteY168" fmla="*/ 1697006 h 4114703"/>
              <a:gd name="connsiteX169" fmla="*/ 805960 w 5306847"/>
              <a:gd name="connsiteY169" fmla="*/ 1643277 h 4114703"/>
              <a:gd name="connsiteX170" fmla="*/ 793467 w 5306847"/>
              <a:gd name="connsiteY170" fmla="*/ 1681164 h 4114703"/>
              <a:gd name="connsiteX171" fmla="*/ 1024949 w 5306847"/>
              <a:gd name="connsiteY171" fmla="*/ 1811845 h 4114703"/>
              <a:gd name="connsiteX172" fmla="*/ 1212262 w 5306847"/>
              <a:gd name="connsiteY172" fmla="*/ 1972065 h 4114703"/>
              <a:gd name="connsiteX173" fmla="*/ 398553 w 5306847"/>
              <a:gd name="connsiteY173" fmla="*/ 1745032 h 4114703"/>
              <a:gd name="connsiteX174" fmla="*/ 824711 w 5306847"/>
              <a:gd name="connsiteY174" fmla="*/ 2090377 h 4114703"/>
              <a:gd name="connsiteX175" fmla="*/ 343018 w 5306847"/>
              <a:gd name="connsiteY175" fmla="*/ 1854143 h 4114703"/>
              <a:gd name="connsiteX176" fmla="*/ 17025 w 5306847"/>
              <a:gd name="connsiteY176" fmla="*/ 1831006 h 4114703"/>
              <a:gd name="connsiteX177" fmla="*/ 0 w 5306847"/>
              <a:gd name="connsiteY177" fmla="*/ 1837998 h 4114703"/>
              <a:gd name="connsiteX178" fmla="*/ 0 w 5306847"/>
              <a:gd name="connsiteY178" fmla="*/ 1569479 h 4114703"/>
              <a:gd name="connsiteX179" fmla="*/ 14353 w 5306847"/>
              <a:gd name="connsiteY179" fmla="*/ 1564248 h 4114703"/>
              <a:gd name="connsiteX180" fmla="*/ 94549 w 5306847"/>
              <a:gd name="connsiteY180" fmla="*/ 1453845 h 4114703"/>
              <a:gd name="connsiteX181" fmla="*/ 303185 w 5306847"/>
              <a:gd name="connsiteY181" fmla="*/ 713266 h 4114703"/>
              <a:gd name="connsiteX182" fmla="*/ 371403 w 5306847"/>
              <a:gd name="connsiteY182" fmla="*/ 807454 h 4114703"/>
              <a:gd name="connsiteX183" fmla="*/ 281093 w 5306847"/>
              <a:gd name="connsiteY183" fmla="*/ 1245667 h 4114703"/>
              <a:gd name="connsiteX184" fmla="*/ 235045 w 5306847"/>
              <a:gd name="connsiteY184" fmla="*/ 1398061 h 4114703"/>
              <a:gd name="connsiteX185" fmla="*/ 503757 w 5306847"/>
              <a:gd name="connsiteY185" fmla="*/ 1085268 h 4114703"/>
              <a:gd name="connsiteX186" fmla="*/ 543798 w 5306847"/>
              <a:gd name="connsiteY186" fmla="*/ 598266 h 4114703"/>
              <a:gd name="connsiteX187" fmla="*/ 585451 w 5306847"/>
              <a:gd name="connsiteY187" fmla="*/ 456397 h 4114703"/>
              <a:gd name="connsiteX188" fmla="*/ 630810 w 5306847"/>
              <a:gd name="connsiteY188" fmla="*/ 833318 h 4114703"/>
              <a:gd name="connsiteX189" fmla="*/ 605863 w 5306847"/>
              <a:gd name="connsiteY189" fmla="*/ 1179852 h 4114703"/>
              <a:gd name="connsiteX190" fmla="*/ 737759 w 5306847"/>
              <a:gd name="connsiteY190" fmla="*/ 1049453 h 4114703"/>
              <a:gd name="connsiteX191" fmla="*/ 860592 w 5306847"/>
              <a:gd name="connsiteY191" fmla="*/ 516272 h 4114703"/>
              <a:gd name="connsiteX192" fmla="*/ 919291 w 5306847"/>
              <a:gd name="connsiteY192" fmla="*/ 335094 h 4114703"/>
              <a:gd name="connsiteX193" fmla="*/ 935687 w 5306847"/>
              <a:gd name="connsiteY193" fmla="*/ 678965 h 4114703"/>
              <a:gd name="connsiteX194" fmla="*/ 843787 w 5306847"/>
              <a:gd name="connsiteY194" fmla="*/ 1045497 h 4114703"/>
              <a:gd name="connsiteX195" fmla="*/ 1055830 w 5306847"/>
              <a:gd name="connsiteY195" fmla="*/ 841497 h 4114703"/>
              <a:gd name="connsiteX196" fmla="*/ 1167925 w 5306847"/>
              <a:gd name="connsiteY196" fmla="*/ 148157 h 4114703"/>
              <a:gd name="connsiteX197" fmla="*/ 1224921 w 5306847"/>
              <a:gd name="connsiteY197" fmla="*/ 16199 h 4114703"/>
              <a:gd name="connsiteX198" fmla="*/ 1192163 w 5306847"/>
              <a:gd name="connsiteY198" fmla="*/ 811235 h 4114703"/>
              <a:gd name="connsiteX199" fmla="*/ 1288968 w 5306847"/>
              <a:gd name="connsiteY199" fmla="*/ 693566 h 4114703"/>
              <a:gd name="connsiteX200" fmla="*/ 1514227 w 5306847"/>
              <a:gd name="connsiteY200" fmla="*/ 173786 h 4114703"/>
              <a:gd name="connsiteX201" fmla="*/ 1591631 w 5306847"/>
              <a:gd name="connsiteY201" fmla="*/ 11535 h 4114703"/>
              <a:gd name="connsiteX202" fmla="*/ 1607996 w 5306847"/>
              <a:gd name="connsiteY202" fmla="*/ 242054 h 4114703"/>
              <a:gd name="connsiteX203" fmla="*/ 1512804 w 5306847"/>
              <a:gd name="connsiteY203" fmla="*/ 486736 h 4114703"/>
              <a:gd name="connsiteX204" fmla="*/ 2008275 w 5306847"/>
              <a:gd name="connsiteY204" fmla="*/ 120194 h 4114703"/>
              <a:gd name="connsiteX205" fmla="*/ 1694687 w 5306847"/>
              <a:gd name="connsiteY205" fmla="*/ 538951 h 4114703"/>
              <a:gd name="connsiteX206" fmla="*/ 1973612 w 5306847"/>
              <a:gd name="connsiteY206" fmla="*/ 427786 h 4114703"/>
              <a:gd name="connsiteX207" fmla="*/ 2252888 w 5306847"/>
              <a:gd name="connsiteY207" fmla="*/ 368128 h 4114703"/>
              <a:gd name="connsiteX208" fmla="*/ 1577384 w 5306847"/>
              <a:gd name="connsiteY208" fmla="*/ 763755 h 4114703"/>
              <a:gd name="connsiteX209" fmla="*/ 2290626 w 5306847"/>
              <a:gd name="connsiteY209" fmla="*/ 581598 h 4114703"/>
              <a:gd name="connsiteX210" fmla="*/ 2361773 w 5306847"/>
              <a:gd name="connsiteY210" fmla="*/ 450651 h 4114703"/>
              <a:gd name="connsiteX211" fmla="*/ 2428281 w 5306847"/>
              <a:gd name="connsiteY211" fmla="*/ 436648 h 4114703"/>
              <a:gd name="connsiteX212" fmla="*/ 2459792 w 5306847"/>
              <a:gd name="connsiteY212" fmla="*/ 496603 h 4114703"/>
              <a:gd name="connsiteX213" fmla="*/ 2342604 w 5306847"/>
              <a:gd name="connsiteY213" fmla="*/ 719236 h 4114703"/>
              <a:gd name="connsiteX214" fmla="*/ 2156442 w 5306847"/>
              <a:gd name="connsiteY214" fmla="*/ 992882 h 4114703"/>
              <a:gd name="connsiteX215" fmla="*/ 2377128 w 5306847"/>
              <a:gd name="connsiteY215" fmla="*/ 855431 h 4114703"/>
              <a:gd name="connsiteX216" fmla="*/ 2657869 w 5306847"/>
              <a:gd name="connsiteY216" fmla="*/ 275977 h 4114703"/>
              <a:gd name="connsiteX217" fmla="*/ 2717845 w 5306847"/>
              <a:gd name="connsiteY217" fmla="*/ 186956 h 4114703"/>
              <a:gd name="connsiteX218" fmla="*/ 2765311 w 5306847"/>
              <a:gd name="connsiteY218" fmla="*/ 317949 h 4114703"/>
              <a:gd name="connsiteX219" fmla="*/ 2594672 w 5306847"/>
              <a:gd name="connsiteY219" fmla="*/ 646600 h 4114703"/>
              <a:gd name="connsiteX220" fmla="*/ 2479362 w 5306847"/>
              <a:gd name="connsiteY220" fmla="*/ 845766 h 4114703"/>
              <a:gd name="connsiteX221" fmla="*/ 2760035 w 5306847"/>
              <a:gd name="connsiteY221" fmla="*/ 696655 h 4114703"/>
              <a:gd name="connsiteX222" fmla="*/ 3075725 w 5306847"/>
              <a:gd name="connsiteY222" fmla="*/ 112019 h 4114703"/>
              <a:gd name="connsiteX223" fmla="*/ 3201798 w 5306847"/>
              <a:gd name="connsiteY223" fmla="*/ 48294 h 4114703"/>
              <a:gd name="connsiteX224" fmla="*/ 2921347 w 5306847"/>
              <a:gd name="connsiteY224" fmla="*/ 651331 h 4114703"/>
              <a:gd name="connsiteX225" fmla="*/ 3060603 w 5306847"/>
              <a:gd name="connsiteY225" fmla="*/ 556032 h 4114703"/>
              <a:gd name="connsiteX226" fmla="*/ 3300399 w 5306847"/>
              <a:gd name="connsiteY226" fmla="*/ 42022 h 41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5306847" h="4114703">
                <a:moveTo>
                  <a:pt x="1128214" y="3116019"/>
                </a:moveTo>
                <a:cubicBezTo>
                  <a:pt x="1020407" y="3112849"/>
                  <a:pt x="934621" y="3147254"/>
                  <a:pt x="835809" y="3193860"/>
                </a:cubicBezTo>
                <a:cubicBezTo>
                  <a:pt x="991711" y="3275302"/>
                  <a:pt x="1093677" y="3197996"/>
                  <a:pt x="1244658" y="3132653"/>
                </a:cubicBezTo>
                <a:cubicBezTo>
                  <a:pt x="1202531" y="3122307"/>
                  <a:pt x="1164149" y="3117076"/>
                  <a:pt x="1128214" y="3116019"/>
                </a:cubicBezTo>
                <a:close/>
                <a:moveTo>
                  <a:pt x="593382" y="3062082"/>
                </a:moveTo>
                <a:cubicBezTo>
                  <a:pt x="666221" y="3122063"/>
                  <a:pt x="666221" y="3122063"/>
                  <a:pt x="746859" y="3073079"/>
                </a:cubicBezTo>
                <a:cubicBezTo>
                  <a:pt x="685821" y="3068289"/>
                  <a:pt x="639551" y="3064927"/>
                  <a:pt x="593382" y="3062082"/>
                </a:cubicBezTo>
                <a:close/>
                <a:moveTo>
                  <a:pt x="0" y="2705805"/>
                </a:moveTo>
                <a:lnTo>
                  <a:pt x="793045" y="2775067"/>
                </a:lnTo>
                <a:cubicBezTo>
                  <a:pt x="872771" y="2782134"/>
                  <a:pt x="952141" y="2798402"/>
                  <a:pt x="1031840" y="2810847"/>
                </a:cubicBezTo>
                <a:cubicBezTo>
                  <a:pt x="1030016" y="2823558"/>
                  <a:pt x="1028194" y="2836269"/>
                  <a:pt x="1026371" y="2848980"/>
                </a:cubicBezTo>
                <a:cubicBezTo>
                  <a:pt x="704076" y="2836414"/>
                  <a:pt x="381363" y="2824467"/>
                  <a:pt x="59068" y="2811901"/>
                </a:cubicBezTo>
                <a:cubicBezTo>
                  <a:pt x="56312" y="2825330"/>
                  <a:pt x="53039" y="2838860"/>
                  <a:pt x="50283" y="2852290"/>
                </a:cubicBezTo>
                <a:cubicBezTo>
                  <a:pt x="138689" y="2879159"/>
                  <a:pt x="225990" y="2919674"/>
                  <a:pt x="316347" y="2928972"/>
                </a:cubicBezTo>
                <a:cubicBezTo>
                  <a:pt x="568414" y="2955726"/>
                  <a:pt x="822478" y="2976182"/>
                  <a:pt x="1075878" y="2984948"/>
                </a:cubicBezTo>
                <a:cubicBezTo>
                  <a:pt x="1177425" y="2988311"/>
                  <a:pt x="1280417" y="2952174"/>
                  <a:pt x="1383585" y="2941791"/>
                </a:cubicBezTo>
                <a:cubicBezTo>
                  <a:pt x="1419871" y="2937961"/>
                  <a:pt x="1457682" y="2958548"/>
                  <a:pt x="1495153" y="3004988"/>
                </a:cubicBezTo>
                <a:cubicBezTo>
                  <a:pt x="1442322" y="3031375"/>
                  <a:pt x="1389908" y="3057143"/>
                  <a:pt x="1311595" y="3096004"/>
                </a:cubicBezTo>
                <a:cubicBezTo>
                  <a:pt x="1483118" y="3133579"/>
                  <a:pt x="1639406" y="3001661"/>
                  <a:pt x="1793219" y="3146904"/>
                </a:cubicBezTo>
                <a:cubicBezTo>
                  <a:pt x="1595919" y="3178271"/>
                  <a:pt x="1420957" y="3205833"/>
                  <a:pt x="1246095" y="3233913"/>
                </a:cubicBezTo>
                <a:cubicBezTo>
                  <a:pt x="1245393" y="3249629"/>
                  <a:pt x="1244275" y="3265964"/>
                  <a:pt x="1243573" y="3281681"/>
                </a:cubicBezTo>
                <a:cubicBezTo>
                  <a:pt x="1352463" y="3303493"/>
                  <a:pt x="1462717" y="3321280"/>
                  <a:pt x="1569927" y="3348255"/>
                </a:cubicBezTo>
                <a:cubicBezTo>
                  <a:pt x="1677755" y="3375648"/>
                  <a:pt x="1800706" y="3375924"/>
                  <a:pt x="1898220" y="3518678"/>
                </a:cubicBezTo>
                <a:cubicBezTo>
                  <a:pt x="1702261" y="3471349"/>
                  <a:pt x="1541180" y="3432280"/>
                  <a:pt x="1379583" y="3393314"/>
                </a:cubicBezTo>
                <a:cubicBezTo>
                  <a:pt x="1374974" y="3405492"/>
                  <a:pt x="1370464" y="3418188"/>
                  <a:pt x="1365854" y="3430365"/>
                </a:cubicBezTo>
                <a:cubicBezTo>
                  <a:pt x="1540506" y="3542009"/>
                  <a:pt x="1762365" y="3576246"/>
                  <a:pt x="1899877" y="3756354"/>
                </a:cubicBezTo>
                <a:cubicBezTo>
                  <a:pt x="1729844" y="3690553"/>
                  <a:pt x="1560427" y="3625170"/>
                  <a:pt x="1390394" y="3559368"/>
                </a:cubicBezTo>
                <a:cubicBezTo>
                  <a:pt x="1455755" y="3666468"/>
                  <a:pt x="1602337" y="3672359"/>
                  <a:pt x="1652019" y="3834080"/>
                </a:cubicBezTo>
                <a:cubicBezTo>
                  <a:pt x="1517524" y="3768894"/>
                  <a:pt x="1411475" y="3717517"/>
                  <a:pt x="1277598" y="3652747"/>
                </a:cubicBezTo>
                <a:cubicBezTo>
                  <a:pt x="1304152" y="3811443"/>
                  <a:pt x="1438682" y="3929273"/>
                  <a:pt x="1363636" y="4114703"/>
                </a:cubicBezTo>
                <a:cubicBezTo>
                  <a:pt x="1272875" y="3885215"/>
                  <a:pt x="1192331" y="3677917"/>
                  <a:pt x="1003785" y="3536203"/>
                </a:cubicBezTo>
                <a:cubicBezTo>
                  <a:pt x="1048248" y="3668317"/>
                  <a:pt x="1092712" y="3800431"/>
                  <a:pt x="1137175" y="3932544"/>
                </a:cubicBezTo>
                <a:cubicBezTo>
                  <a:pt x="1121949" y="3939802"/>
                  <a:pt x="1107341" y="3947477"/>
                  <a:pt x="1092633" y="3954634"/>
                </a:cubicBezTo>
                <a:cubicBezTo>
                  <a:pt x="1055347" y="3892578"/>
                  <a:pt x="1016610" y="3831341"/>
                  <a:pt x="981708" y="3767746"/>
                </a:cubicBezTo>
                <a:cubicBezTo>
                  <a:pt x="925311" y="3665351"/>
                  <a:pt x="872750" y="3560598"/>
                  <a:pt x="816353" y="3458203"/>
                </a:cubicBezTo>
                <a:cubicBezTo>
                  <a:pt x="777054" y="3385793"/>
                  <a:pt x="717247" y="3343158"/>
                  <a:pt x="612237" y="3330261"/>
                </a:cubicBezTo>
                <a:cubicBezTo>
                  <a:pt x="672664" y="3492043"/>
                  <a:pt x="727487" y="3638798"/>
                  <a:pt x="782209" y="3785035"/>
                </a:cubicBezTo>
                <a:cubicBezTo>
                  <a:pt x="572042" y="3628721"/>
                  <a:pt x="552638" y="3346680"/>
                  <a:pt x="359536" y="3187049"/>
                </a:cubicBezTo>
                <a:cubicBezTo>
                  <a:pt x="345345" y="3194105"/>
                  <a:pt x="331052" y="3200644"/>
                  <a:pt x="316861" y="3207700"/>
                </a:cubicBezTo>
                <a:cubicBezTo>
                  <a:pt x="384388" y="3394965"/>
                  <a:pt x="452015" y="3582747"/>
                  <a:pt x="519543" y="3770012"/>
                </a:cubicBezTo>
                <a:cubicBezTo>
                  <a:pt x="317129" y="3592849"/>
                  <a:pt x="270637" y="3334341"/>
                  <a:pt x="119870" y="3080521"/>
                </a:cubicBezTo>
                <a:cubicBezTo>
                  <a:pt x="133778" y="3306683"/>
                  <a:pt x="144807" y="3490424"/>
                  <a:pt x="155937" y="3674683"/>
                </a:cubicBezTo>
                <a:cubicBezTo>
                  <a:pt x="79119" y="3565244"/>
                  <a:pt x="60423" y="3440074"/>
                  <a:pt x="39600" y="3316729"/>
                </a:cubicBezTo>
                <a:lnTo>
                  <a:pt x="0" y="3138695"/>
                </a:lnTo>
                <a:close/>
                <a:moveTo>
                  <a:pt x="0" y="2448197"/>
                </a:moveTo>
                <a:lnTo>
                  <a:pt x="55485" y="2448349"/>
                </a:lnTo>
                <a:cubicBezTo>
                  <a:pt x="79143" y="2448585"/>
                  <a:pt x="102949" y="2460612"/>
                  <a:pt x="127415" y="2484330"/>
                </a:cubicBezTo>
                <a:cubicBezTo>
                  <a:pt x="96804" y="2492161"/>
                  <a:pt x="66039" y="2498292"/>
                  <a:pt x="35102" y="2503119"/>
                </a:cubicBezTo>
                <a:lnTo>
                  <a:pt x="0" y="2507241"/>
                </a:lnTo>
                <a:close/>
                <a:moveTo>
                  <a:pt x="0" y="1951810"/>
                </a:moveTo>
                <a:lnTo>
                  <a:pt x="65069" y="1993449"/>
                </a:lnTo>
                <a:cubicBezTo>
                  <a:pt x="234655" y="2093527"/>
                  <a:pt x="417878" y="2161264"/>
                  <a:pt x="541335" y="2322212"/>
                </a:cubicBezTo>
                <a:cubicBezTo>
                  <a:pt x="393021" y="2252189"/>
                  <a:pt x="244921" y="2180513"/>
                  <a:pt x="95359" y="2112344"/>
                </a:cubicBezTo>
                <a:lnTo>
                  <a:pt x="0" y="2070199"/>
                </a:lnTo>
                <a:close/>
                <a:moveTo>
                  <a:pt x="1493216" y="1252887"/>
                </a:moveTo>
                <a:cubicBezTo>
                  <a:pt x="1220896" y="1246187"/>
                  <a:pt x="976054" y="1320104"/>
                  <a:pt x="774195" y="1512992"/>
                </a:cubicBezTo>
                <a:cubicBezTo>
                  <a:pt x="1013835" y="1426118"/>
                  <a:pt x="1253575" y="1339762"/>
                  <a:pt x="1493216" y="1252887"/>
                </a:cubicBezTo>
                <a:close/>
                <a:moveTo>
                  <a:pt x="76255" y="1097450"/>
                </a:moveTo>
                <a:cubicBezTo>
                  <a:pt x="86992" y="1188574"/>
                  <a:pt x="64019" y="1269865"/>
                  <a:pt x="33618" y="1349175"/>
                </a:cubicBezTo>
                <a:lnTo>
                  <a:pt x="0" y="1432332"/>
                </a:lnTo>
                <a:lnTo>
                  <a:pt x="0" y="1189112"/>
                </a:lnTo>
                <a:close/>
                <a:moveTo>
                  <a:pt x="2029776" y="932082"/>
                </a:moveTo>
                <a:cubicBezTo>
                  <a:pt x="1883920" y="965807"/>
                  <a:pt x="1753992" y="995897"/>
                  <a:pt x="1584547" y="1035281"/>
                </a:cubicBezTo>
                <a:cubicBezTo>
                  <a:pt x="1704917" y="1074740"/>
                  <a:pt x="1779707" y="1117150"/>
                  <a:pt x="1855741" y="1119025"/>
                </a:cubicBezTo>
                <a:cubicBezTo>
                  <a:pt x="1949029" y="1121307"/>
                  <a:pt x="2015358" y="1062211"/>
                  <a:pt x="2029776" y="932082"/>
                </a:cubicBezTo>
                <a:close/>
                <a:moveTo>
                  <a:pt x="2172757" y="756549"/>
                </a:moveTo>
                <a:cubicBezTo>
                  <a:pt x="1970568" y="754483"/>
                  <a:pt x="1576148" y="862311"/>
                  <a:pt x="1449360" y="944440"/>
                </a:cubicBezTo>
                <a:cubicBezTo>
                  <a:pt x="1454818" y="947677"/>
                  <a:pt x="1460264" y="953603"/>
                  <a:pt x="1465019" y="953215"/>
                </a:cubicBezTo>
                <a:cubicBezTo>
                  <a:pt x="1681267" y="933746"/>
                  <a:pt x="1879501" y="802270"/>
                  <a:pt x="2108011" y="848645"/>
                </a:cubicBezTo>
                <a:cubicBezTo>
                  <a:pt x="2119676" y="850676"/>
                  <a:pt x="2142252" y="801159"/>
                  <a:pt x="2172757" y="756549"/>
                </a:cubicBezTo>
                <a:close/>
                <a:moveTo>
                  <a:pt x="4252658" y="150792"/>
                </a:moveTo>
                <a:cubicBezTo>
                  <a:pt x="4149128" y="250428"/>
                  <a:pt x="4046016" y="349445"/>
                  <a:pt x="3931686" y="459776"/>
                </a:cubicBezTo>
                <a:cubicBezTo>
                  <a:pt x="4064182" y="511921"/>
                  <a:pt x="4082927" y="404053"/>
                  <a:pt x="4132278" y="351481"/>
                </a:cubicBezTo>
                <a:cubicBezTo>
                  <a:pt x="4184746" y="295617"/>
                  <a:pt x="4233306" y="236214"/>
                  <a:pt x="4283202" y="178164"/>
                </a:cubicBezTo>
                <a:cubicBezTo>
                  <a:pt x="4272815" y="168900"/>
                  <a:pt x="4263045" y="160055"/>
                  <a:pt x="4252658" y="150792"/>
                </a:cubicBezTo>
                <a:close/>
                <a:moveTo>
                  <a:pt x="3325439" y="0"/>
                </a:moveTo>
                <a:lnTo>
                  <a:pt x="3418746" y="0"/>
                </a:lnTo>
                <a:lnTo>
                  <a:pt x="3419677" y="8956"/>
                </a:lnTo>
                <a:cubicBezTo>
                  <a:pt x="3407198" y="112089"/>
                  <a:pt x="3333136" y="193875"/>
                  <a:pt x="3293135" y="286266"/>
                </a:cubicBezTo>
                <a:cubicBezTo>
                  <a:pt x="3239068" y="411208"/>
                  <a:pt x="3176956" y="533415"/>
                  <a:pt x="3118350" y="657091"/>
                </a:cubicBezTo>
                <a:cubicBezTo>
                  <a:pt x="3259221" y="708146"/>
                  <a:pt x="3272278" y="700772"/>
                  <a:pt x="3329162" y="590326"/>
                </a:cubicBezTo>
                <a:cubicBezTo>
                  <a:pt x="3429991" y="393974"/>
                  <a:pt x="3533709" y="198674"/>
                  <a:pt x="3639279" y="4623"/>
                </a:cubicBezTo>
                <a:lnTo>
                  <a:pt x="3642347" y="0"/>
                </a:lnTo>
                <a:lnTo>
                  <a:pt x="3767243" y="0"/>
                </a:lnTo>
                <a:lnTo>
                  <a:pt x="3613382" y="253431"/>
                </a:lnTo>
                <a:cubicBezTo>
                  <a:pt x="3548391" y="360484"/>
                  <a:pt x="3483856" y="466776"/>
                  <a:pt x="3417993" y="575207"/>
                </a:cubicBezTo>
                <a:cubicBezTo>
                  <a:pt x="3606999" y="608847"/>
                  <a:pt x="3625945" y="601403"/>
                  <a:pt x="3686405" y="478980"/>
                </a:cubicBezTo>
                <a:cubicBezTo>
                  <a:pt x="3746865" y="356556"/>
                  <a:pt x="3795788" y="227242"/>
                  <a:pt x="3866549" y="110874"/>
                </a:cubicBezTo>
                <a:lnTo>
                  <a:pt x="3929931" y="0"/>
                </a:lnTo>
                <a:lnTo>
                  <a:pt x="4126959" y="0"/>
                </a:lnTo>
                <a:lnTo>
                  <a:pt x="4117244" y="13877"/>
                </a:lnTo>
                <a:cubicBezTo>
                  <a:pt x="4088992" y="57697"/>
                  <a:pt x="4063180" y="103679"/>
                  <a:pt x="4042900" y="153958"/>
                </a:cubicBezTo>
                <a:cubicBezTo>
                  <a:pt x="4165646" y="133859"/>
                  <a:pt x="4232472" y="-80058"/>
                  <a:pt x="4386860" y="73668"/>
                </a:cubicBezTo>
                <a:lnTo>
                  <a:pt x="4454900" y="0"/>
                </a:lnTo>
                <a:lnTo>
                  <a:pt x="4550359" y="0"/>
                </a:lnTo>
                <a:lnTo>
                  <a:pt x="4527388" y="31847"/>
                </a:lnTo>
                <a:cubicBezTo>
                  <a:pt x="4475179" y="97331"/>
                  <a:pt x="4414739" y="156356"/>
                  <a:pt x="4376382" y="240637"/>
                </a:cubicBezTo>
                <a:cubicBezTo>
                  <a:pt x="4472143" y="164539"/>
                  <a:pt x="4566568" y="87088"/>
                  <a:pt x="4663766" y="12858"/>
                </a:cubicBezTo>
                <a:lnTo>
                  <a:pt x="4679372" y="0"/>
                </a:lnTo>
                <a:lnTo>
                  <a:pt x="4869273" y="0"/>
                </a:lnTo>
                <a:lnTo>
                  <a:pt x="4683376" y="138589"/>
                </a:lnTo>
                <a:cubicBezTo>
                  <a:pt x="4603308" y="199482"/>
                  <a:pt x="4523612" y="260907"/>
                  <a:pt x="4443736" y="322099"/>
                </a:cubicBezTo>
                <a:cubicBezTo>
                  <a:pt x="4423613" y="337293"/>
                  <a:pt x="4409754" y="359865"/>
                  <a:pt x="4371506" y="403295"/>
                </a:cubicBezTo>
                <a:cubicBezTo>
                  <a:pt x="4705179" y="314259"/>
                  <a:pt x="4963400" y="71734"/>
                  <a:pt x="5289989" y="73257"/>
                </a:cubicBezTo>
                <a:cubicBezTo>
                  <a:pt x="5295781" y="92010"/>
                  <a:pt x="5301056" y="110862"/>
                  <a:pt x="5306847" y="129614"/>
                </a:cubicBezTo>
                <a:cubicBezTo>
                  <a:pt x="5111795" y="205673"/>
                  <a:pt x="4917360" y="282148"/>
                  <a:pt x="4722826" y="358107"/>
                </a:cubicBezTo>
                <a:cubicBezTo>
                  <a:pt x="4725758" y="370429"/>
                  <a:pt x="4729207" y="382653"/>
                  <a:pt x="4732656" y="394876"/>
                </a:cubicBezTo>
                <a:cubicBezTo>
                  <a:pt x="4874768" y="386056"/>
                  <a:pt x="5016981" y="377753"/>
                  <a:pt x="5154856" y="369219"/>
                </a:cubicBezTo>
                <a:cubicBezTo>
                  <a:pt x="5172895" y="456506"/>
                  <a:pt x="5142444" y="471022"/>
                  <a:pt x="5086105" y="476601"/>
                </a:cubicBezTo>
                <a:cubicBezTo>
                  <a:pt x="4973843" y="487140"/>
                  <a:pt x="4855128" y="467236"/>
                  <a:pt x="4749699" y="535007"/>
                </a:cubicBezTo>
                <a:cubicBezTo>
                  <a:pt x="4818316" y="611925"/>
                  <a:pt x="4965226" y="495261"/>
                  <a:pt x="5008733" y="672153"/>
                </a:cubicBezTo>
                <a:cubicBezTo>
                  <a:pt x="4879619" y="665016"/>
                  <a:pt x="4767341" y="658904"/>
                  <a:pt x="4655581" y="652691"/>
                </a:cubicBezTo>
                <a:cubicBezTo>
                  <a:pt x="4651703" y="663115"/>
                  <a:pt x="4648343" y="673438"/>
                  <a:pt x="4644466" y="683862"/>
                </a:cubicBezTo>
                <a:cubicBezTo>
                  <a:pt x="4742284" y="728780"/>
                  <a:pt x="4840720" y="774115"/>
                  <a:pt x="4964410" y="830658"/>
                </a:cubicBezTo>
                <a:cubicBezTo>
                  <a:pt x="4825152" y="906616"/>
                  <a:pt x="4748385" y="807106"/>
                  <a:pt x="4658386" y="788605"/>
                </a:cubicBezTo>
                <a:cubicBezTo>
                  <a:pt x="4550430" y="766073"/>
                  <a:pt x="4443019" y="738062"/>
                  <a:pt x="4333885" y="723281"/>
                </a:cubicBezTo>
                <a:cubicBezTo>
                  <a:pt x="4235282" y="710213"/>
                  <a:pt x="4133400" y="671995"/>
                  <a:pt x="4008791" y="732211"/>
                </a:cubicBezTo>
                <a:cubicBezTo>
                  <a:pt x="4212201" y="837191"/>
                  <a:pt x="4433679" y="825299"/>
                  <a:pt x="4598281" y="981875"/>
                </a:cubicBezTo>
                <a:cubicBezTo>
                  <a:pt x="4554179" y="978629"/>
                  <a:pt x="4507982" y="981161"/>
                  <a:pt x="4465159" y="970683"/>
                </a:cubicBezTo>
                <a:cubicBezTo>
                  <a:pt x="4225455" y="910902"/>
                  <a:pt x="3986498" y="846679"/>
                  <a:pt x="3747111" y="785763"/>
                </a:cubicBezTo>
                <a:cubicBezTo>
                  <a:pt x="3674263" y="767152"/>
                  <a:pt x="3598698" y="734563"/>
                  <a:pt x="3529957" y="800574"/>
                </a:cubicBezTo>
                <a:cubicBezTo>
                  <a:pt x="3767152" y="905433"/>
                  <a:pt x="4004046" y="1008738"/>
                  <a:pt x="4239375" y="1115034"/>
                </a:cubicBezTo>
                <a:cubicBezTo>
                  <a:pt x="4251744" y="1120688"/>
                  <a:pt x="4255022" y="1145839"/>
                  <a:pt x="4280974" y="1202039"/>
                </a:cubicBezTo>
                <a:cubicBezTo>
                  <a:pt x="4115795" y="1136369"/>
                  <a:pt x="3983414" y="1082053"/>
                  <a:pt x="3849984" y="1030627"/>
                </a:cubicBezTo>
                <a:cubicBezTo>
                  <a:pt x="3703769" y="974163"/>
                  <a:pt x="3560511" y="905307"/>
                  <a:pt x="3409429" y="870743"/>
                </a:cubicBezTo>
                <a:cubicBezTo>
                  <a:pt x="3277956" y="840425"/>
                  <a:pt x="3137597" y="849979"/>
                  <a:pt x="3000741" y="841661"/>
                </a:cubicBezTo>
                <a:cubicBezTo>
                  <a:pt x="3000583" y="851899"/>
                  <a:pt x="3001045" y="862555"/>
                  <a:pt x="3001634" y="868350"/>
                </a:cubicBezTo>
                <a:cubicBezTo>
                  <a:pt x="3327376" y="973188"/>
                  <a:pt x="3653018" y="1077509"/>
                  <a:pt x="3977926" y="1183583"/>
                </a:cubicBezTo>
                <a:cubicBezTo>
                  <a:pt x="3983083" y="1185267"/>
                  <a:pt x="3981736" y="1205944"/>
                  <a:pt x="3987416" y="1246207"/>
                </a:cubicBezTo>
                <a:cubicBezTo>
                  <a:pt x="3562053" y="1145154"/>
                  <a:pt x="3161932" y="958607"/>
                  <a:pt x="2715015" y="1008947"/>
                </a:cubicBezTo>
                <a:cubicBezTo>
                  <a:pt x="2913892" y="1071290"/>
                  <a:pt x="3112670" y="1133115"/>
                  <a:pt x="3348065" y="1206626"/>
                </a:cubicBezTo>
                <a:cubicBezTo>
                  <a:pt x="3297258" y="1221338"/>
                  <a:pt x="3278613" y="1230335"/>
                  <a:pt x="3259910" y="1230747"/>
                </a:cubicBezTo>
                <a:cubicBezTo>
                  <a:pt x="3234183" y="1230912"/>
                  <a:pt x="3207751" y="1227454"/>
                  <a:pt x="3182468" y="1221624"/>
                </a:cubicBezTo>
                <a:cubicBezTo>
                  <a:pt x="2967301" y="1172117"/>
                  <a:pt x="2752780" y="1117650"/>
                  <a:pt x="2536035" y="1073823"/>
                </a:cubicBezTo>
                <a:cubicBezTo>
                  <a:pt x="2469667" y="1060936"/>
                  <a:pt x="2391980" y="1058844"/>
                  <a:pt x="2329567" y="1080109"/>
                </a:cubicBezTo>
                <a:cubicBezTo>
                  <a:pt x="2046689" y="1176463"/>
                  <a:pt x="1767377" y="1282868"/>
                  <a:pt x="1490638" y="1410800"/>
                </a:cubicBezTo>
                <a:cubicBezTo>
                  <a:pt x="1520617" y="1407659"/>
                  <a:pt x="1553455" y="1410945"/>
                  <a:pt x="1579656" y="1399406"/>
                </a:cubicBezTo>
                <a:cubicBezTo>
                  <a:pt x="1895696" y="1263834"/>
                  <a:pt x="2231071" y="1224969"/>
                  <a:pt x="2568862" y="1198528"/>
                </a:cubicBezTo>
                <a:cubicBezTo>
                  <a:pt x="2620130" y="1194472"/>
                  <a:pt x="2673542" y="1215249"/>
                  <a:pt x="2724042" y="1259695"/>
                </a:cubicBezTo>
                <a:cubicBezTo>
                  <a:pt x="2571530" y="1281281"/>
                  <a:pt x="2418503" y="1302968"/>
                  <a:pt x="2265993" y="1324555"/>
                </a:cubicBezTo>
                <a:cubicBezTo>
                  <a:pt x="2569176" y="1396172"/>
                  <a:pt x="2881348" y="1329044"/>
                  <a:pt x="3218786" y="1449876"/>
                </a:cubicBezTo>
                <a:cubicBezTo>
                  <a:pt x="2848240" y="1456896"/>
                  <a:pt x="2523160" y="1463138"/>
                  <a:pt x="2197564" y="1469480"/>
                </a:cubicBezTo>
                <a:cubicBezTo>
                  <a:pt x="2634364" y="1596247"/>
                  <a:pt x="3093386" y="1602651"/>
                  <a:pt x="3519100" y="1755212"/>
                </a:cubicBezTo>
                <a:cubicBezTo>
                  <a:pt x="3515698" y="1773602"/>
                  <a:pt x="3512195" y="1791475"/>
                  <a:pt x="3508692" y="1809348"/>
                </a:cubicBezTo>
                <a:cubicBezTo>
                  <a:pt x="3334541" y="1780341"/>
                  <a:pt x="3160491" y="1751854"/>
                  <a:pt x="2986339" y="1722848"/>
                </a:cubicBezTo>
                <a:cubicBezTo>
                  <a:pt x="2985995" y="1729362"/>
                  <a:pt x="2985134" y="1735976"/>
                  <a:pt x="2984790" y="1742491"/>
                </a:cubicBezTo>
                <a:cubicBezTo>
                  <a:pt x="3180599" y="1838739"/>
                  <a:pt x="3376308" y="1934470"/>
                  <a:pt x="3571283" y="2031955"/>
                </a:cubicBezTo>
                <a:cubicBezTo>
                  <a:pt x="3590246" y="2041162"/>
                  <a:pt x="3604298" y="2060996"/>
                  <a:pt x="3615118" y="2086291"/>
                </a:cubicBezTo>
                <a:cubicBezTo>
                  <a:pt x="3315979" y="1971984"/>
                  <a:pt x="3021953" y="1848086"/>
                  <a:pt x="2708513" y="1781688"/>
                </a:cubicBezTo>
                <a:cubicBezTo>
                  <a:pt x="2851625" y="1938142"/>
                  <a:pt x="3056208" y="2016031"/>
                  <a:pt x="3172418" y="2199742"/>
                </a:cubicBezTo>
                <a:cubicBezTo>
                  <a:pt x="2837500" y="2011804"/>
                  <a:pt x="2530831" y="1775932"/>
                  <a:pt x="2132197" y="1641209"/>
                </a:cubicBezTo>
                <a:cubicBezTo>
                  <a:pt x="2297210" y="1857876"/>
                  <a:pt x="2515461" y="1989518"/>
                  <a:pt x="2630167" y="2204145"/>
                </a:cubicBezTo>
                <a:cubicBezTo>
                  <a:pt x="2620199" y="2213603"/>
                  <a:pt x="2609815" y="2223681"/>
                  <a:pt x="2599847" y="2233140"/>
                </a:cubicBezTo>
                <a:cubicBezTo>
                  <a:pt x="2423365" y="2076186"/>
                  <a:pt x="2246266" y="1918816"/>
                  <a:pt x="2069682" y="1761346"/>
                </a:cubicBezTo>
                <a:cubicBezTo>
                  <a:pt x="2063866" y="1767312"/>
                  <a:pt x="2057531" y="1773378"/>
                  <a:pt x="2051614" y="1778826"/>
                </a:cubicBezTo>
                <a:cubicBezTo>
                  <a:pt x="2127561" y="1876885"/>
                  <a:pt x="2202890" y="1974525"/>
                  <a:pt x="2278737" y="2072065"/>
                </a:cubicBezTo>
                <a:cubicBezTo>
                  <a:pt x="2269071" y="2083077"/>
                  <a:pt x="2259922" y="2093989"/>
                  <a:pt x="2250256" y="2105001"/>
                </a:cubicBezTo>
                <a:cubicBezTo>
                  <a:pt x="2218132" y="2083308"/>
                  <a:pt x="2182376" y="2065008"/>
                  <a:pt x="2154719" y="2038687"/>
                </a:cubicBezTo>
                <a:cubicBezTo>
                  <a:pt x="2004929" y="1894811"/>
                  <a:pt x="1856806" y="1748464"/>
                  <a:pt x="1707849" y="1603352"/>
                </a:cubicBezTo>
                <a:cubicBezTo>
                  <a:pt x="1660151" y="1556751"/>
                  <a:pt x="1608475" y="1520056"/>
                  <a:pt x="1525666" y="1568923"/>
                </a:cubicBezTo>
                <a:cubicBezTo>
                  <a:pt x="1644305" y="1762370"/>
                  <a:pt x="1861291" y="1879215"/>
                  <a:pt x="1930439" y="2152124"/>
                </a:cubicBezTo>
                <a:cubicBezTo>
                  <a:pt x="1749961" y="1969085"/>
                  <a:pt x="1599063" y="1819516"/>
                  <a:pt x="1452634" y="1665318"/>
                </a:cubicBezTo>
                <a:cubicBezTo>
                  <a:pt x="1387177" y="1596381"/>
                  <a:pt x="1332323" y="1535053"/>
                  <a:pt x="1219821" y="1571963"/>
                </a:cubicBezTo>
                <a:cubicBezTo>
                  <a:pt x="1171385" y="1587826"/>
                  <a:pt x="1107384" y="1556750"/>
                  <a:pt x="1050195" y="1546914"/>
                </a:cubicBezTo>
                <a:cubicBezTo>
                  <a:pt x="1044753" y="1560328"/>
                  <a:pt x="1039928" y="1574160"/>
                  <a:pt x="1034486" y="1587574"/>
                </a:cubicBezTo>
                <a:cubicBezTo>
                  <a:pt x="1183149" y="1689764"/>
                  <a:pt x="1332431" y="1792370"/>
                  <a:pt x="1481611" y="1894459"/>
                </a:cubicBezTo>
                <a:cubicBezTo>
                  <a:pt x="1477633" y="1904365"/>
                  <a:pt x="1473139" y="1914372"/>
                  <a:pt x="1469161" y="1924278"/>
                </a:cubicBezTo>
                <a:cubicBezTo>
                  <a:pt x="1438720" y="1916764"/>
                  <a:pt x="1405048" y="1914714"/>
                  <a:pt x="1377537" y="1900183"/>
                </a:cubicBezTo>
                <a:cubicBezTo>
                  <a:pt x="1250800" y="1833487"/>
                  <a:pt x="1128026" y="1759575"/>
                  <a:pt x="999407" y="1697006"/>
                </a:cubicBezTo>
                <a:cubicBezTo>
                  <a:pt x="940148" y="1668231"/>
                  <a:pt x="870548" y="1660808"/>
                  <a:pt x="805960" y="1643277"/>
                </a:cubicBezTo>
                <a:cubicBezTo>
                  <a:pt x="801451" y="1655973"/>
                  <a:pt x="797459" y="1668568"/>
                  <a:pt x="793467" y="1681164"/>
                </a:cubicBezTo>
                <a:cubicBezTo>
                  <a:pt x="870528" y="1724206"/>
                  <a:pt x="949771" y="1764676"/>
                  <a:pt x="1024949" y="1811845"/>
                </a:cubicBezTo>
                <a:cubicBezTo>
                  <a:pt x="1093334" y="1854426"/>
                  <a:pt x="1157236" y="1904325"/>
                  <a:pt x="1212262" y="1972065"/>
                </a:cubicBezTo>
                <a:cubicBezTo>
                  <a:pt x="950723" y="1899338"/>
                  <a:pt x="731111" y="1691672"/>
                  <a:pt x="398553" y="1745032"/>
                </a:cubicBezTo>
                <a:cubicBezTo>
                  <a:pt x="563711" y="1874101"/>
                  <a:pt x="735352" y="1928845"/>
                  <a:pt x="824711" y="2090377"/>
                </a:cubicBezTo>
                <a:cubicBezTo>
                  <a:pt x="664042" y="2012011"/>
                  <a:pt x="501706" y="1936118"/>
                  <a:pt x="343018" y="1854143"/>
                </a:cubicBezTo>
                <a:cubicBezTo>
                  <a:pt x="232967" y="1797366"/>
                  <a:pt x="128499" y="1795713"/>
                  <a:pt x="17025" y="1831006"/>
                </a:cubicBezTo>
                <a:lnTo>
                  <a:pt x="0" y="1837998"/>
                </a:lnTo>
                <a:lnTo>
                  <a:pt x="0" y="1569479"/>
                </a:lnTo>
                <a:lnTo>
                  <a:pt x="14353" y="1564248"/>
                </a:lnTo>
                <a:cubicBezTo>
                  <a:pt x="65704" y="1543060"/>
                  <a:pt x="73561" y="1526020"/>
                  <a:pt x="94549" y="1453845"/>
                </a:cubicBezTo>
                <a:cubicBezTo>
                  <a:pt x="165450" y="1211199"/>
                  <a:pt x="231811" y="967286"/>
                  <a:pt x="303185" y="713266"/>
                </a:cubicBezTo>
                <a:cubicBezTo>
                  <a:pt x="363588" y="700988"/>
                  <a:pt x="379612" y="758581"/>
                  <a:pt x="371403" y="807454"/>
                </a:cubicBezTo>
                <a:cubicBezTo>
                  <a:pt x="347391" y="954490"/>
                  <a:pt x="313466" y="1100229"/>
                  <a:pt x="281093" y="1245667"/>
                </a:cubicBezTo>
                <a:cubicBezTo>
                  <a:pt x="270297" y="1295043"/>
                  <a:pt x="252074" y="1342102"/>
                  <a:pt x="235045" y="1398061"/>
                </a:cubicBezTo>
                <a:cubicBezTo>
                  <a:pt x="422030" y="1363327"/>
                  <a:pt x="499846" y="1261168"/>
                  <a:pt x="503757" y="1085268"/>
                </a:cubicBezTo>
                <a:cubicBezTo>
                  <a:pt x="507600" y="922811"/>
                  <a:pt x="527558" y="760445"/>
                  <a:pt x="543798" y="598266"/>
                </a:cubicBezTo>
                <a:cubicBezTo>
                  <a:pt x="547928" y="558781"/>
                  <a:pt x="566210" y="520307"/>
                  <a:pt x="585451" y="456397"/>
                </a:cubicBezTo>
                <a:cubicBezTo>
                  <a:pt x="691570" y="593718"/>
                  <a:pt x="634414" y="716573"/>
                  <a:pt x="630810" y="833318"/>
                </a:cubicBezTo>
                <a:cubicBezTo>
                  <a:pt x="626904" y="948510"/>
                  <a:pt x="614840" y="1063138"/>
                  <a:pt x="605863" y="1179852"/>
                </a:cubicBezTo>
                <a:cubicBezTo>
                  <a:pt x="710325" y="1178888"/>
                  <a:pt x="723374" y="1113495"/>
                  <a:pt x="737759" y="1049453"/>
                </a:cubicBezTo>
                <a:cubicBezTo>
                  <a:pt x="778358" y="871793"/>
                  <a:pt x="818340" y="693716"/>
                  <a:pt x="860592" y="516272"/>
                </a:cubicBezTo>
                <a:cubicBezTo>
                  <a:pt x="873370" y="463288"/>
                  <a:pt x="894091" y="412520"/>
                  <a:pt x="919291" y="335094"/>
                </a:cubicBezTo>
                <a:cubicBezTo>
                  <a:pt x="1046915" y="469847"/>
                  <a:pt x="949233" y="577479"/>
                  <a:pt x="935687" y="678965"/>
                </a:cubicBezTo>
                <a:cubicBezTo>
                  <a:pt x="921251" y="792442"/>
                  <a:pt x="881417" y="902260"/>
                  <a:pt x="843787" y="1045497"/>
                </a:cubicBezTo>
                <a:cubicBezTo>
                  <a:pt x="974086" y="1003516"/>
                  <a:pt x="1038951" y="947928"/>
                  <a:pt x="1055830" y="841497"/>
                </a:cubicBezTo>
                <a:cubicBezTo>
                  <a:pt x="1092988" y="610244"/>
                  <a:pt x="1129631" y="379092"/>
                  <a:pt x="1167925" y="148157"/>
                </a:cubicBezTo>
                <a:cubicBezTo>
                  <a:pt x="1175704" y="102592"/>
                  <a:pt x="1191126" y="57688"/>
                  <a:pt x="1224921" y="16199"/>
                </a:cubicBezTo>
                <a:cubicBezTo>
                  <a:pt x="1343641" y="273562"/>
                  <a:pt x="1211458" y="518449"/>
                  <a:pt x="1192163" y="811235"/>
                </a:cubicBezTo>
                <a:cubicBezTo>
                  <a:pt x="1240925" y="752868"/>
                  <a:pt x="1274018" y="727094"/>
                  <a:pt x="1288968" y="693566"/>
                </a:cubicBezTo>
                <a:cubicBezTo>
                  <a:pt x="1366529" y="521078"/>
                  <a:pt x="1438934" y="346907"/>
                  <a:pt x="1514227" y="173786"/>
                </a:cubicBezTo>
                <a:cubicBezTo>
                  <a:pt x="1536499" y="122717"/>
                  <a:pt x="1562277" y="73114"/>
                  <a:pt x="1591631" y="11535"/>
                </a:cubicBezTo>
                <a:cubicBezTo>
                  <a:pt x="1715369" y="98692"/>
                  <a:pt x="1626331" y="173484"/>
                  <a:pt x="1607996" y="242054"/>
                </a:cubicBezTo>
                <a:cubicBezTo>
                  <a:pt x="1588714" y="314031"/>
                  <a:pt x="1554578" y="381375"/>
                  <a:pt x="1512804" y="486736"/>
                </a:cubicBezTo>
                <a:cubicBezTo>
                  <a:pt x="1699705" y="368746"/>
                  <a:pt x="1809116" y="211019"/>
                  <a:pt x="2008275" y="120194"/>
                </a:cubicBezTo>
                <a:cubicBezTo>
                  <a:pt x="1975712" y="341957"/>
                  <a:pt x="1748143" y="352883"/>
                  <a:pt x="1694687" y="538951"/>
                </a:cubicBezTo>
                <a:cubicBezTo>
                  <a:pt x="1798124" y="496818"/>
                  <a:pt x="1883072" y="453444"/>
                  <a:pt x="1973612" y="427786"/>
                </a:cubicBezTo>
                <a:cubicBezTo>
                  <a:pt x="2058046" y="403853"/>
                  <a:pt x="2121251" y="290029"/>
                  <a:pt x="2252888" y="368128"/>
                </a:cubicBezTo>
                <a:cubicBezTo>
                  <a:pt x="2060756" y="577929"/>
                  <a:pt x="1763959" y="569540"/>
                  <a:pt x="1577384" y="763755"/>
                </a:cubicBezTo>
                <a:cubicBezTo>
                  <a:pt x="1813063" y="703438"/>
                  <a:pt x="2048326" y="643739"/>
                  <a:pt x="2290626" y="581598"/>
                </a:cubicBezTo>
                <a:cubicBezTo>
                  <a:pt x="2311708" y="540968"/>
                  <a:pt x="2331799" y="492472"/>
                  <a:pt x="2361773" y="450651"/>
                </a:cubicBezTo>
                <a:cubicBezTo>
                  <a:pt x="2371869" y="436331"/>
                  <a:pt x="2411170" y="428692"/>
                  <a:pt x="2428281" y="436648"/>
                </a:cubicBezTo>
                <a:cubicBezTo>
                  <a:pt x="2445390" y="444605"/>
                  <a:pt x="2465751" y="483089"/>
                  <a:pt x="2459792" y="496603"/>
                </a:cubicBezTo>
                <a:cubicBezTo>
                  <a:pt x="2425298" y="573150"/>
                  <a:pt x="2386680" y="647812"/>
                  <a:pt x="2342604" y="719236"/>
                </a:cubicBezTo>
                <a:cubicBezTo>
                  <a:pt x="2289465" y="804779"/>
                  <a:pt x="2229631" y="886250"/>
                  <a:pt x="2156442" y="992882"/>
                </a:cubicBezTo>
                <a:cubicBezTo>
                  <a:pt x="2278327" y="979398"/>
                  <a:pt x="2337722" y="942603"/>
                  <a:pt x="2377128" y="855431"/>
                </a:cubicBezTo>
                <a:cubicBezTo>
                  <a:pt x="2465761" y="659839"/>
                  <a:pt x="2562641" y="468016"/>
                  <a:pt x="2657869" y="275977"/>
                </a:cubicBezTo>
                <a:cubicBezTo>
                  <a:pt x="2674054" y="243283"/>
                  <a:pt x="2698586" y="214875"/>
                  <a:pt x="2717845" y="186956"/>
                </a:cubicBezTo>
                <a:cubicBezTo>
                  <a:pt x="2806237" y="216514"/>
                  <a:pt x="2787557" y="272258"/>
                  <a:pt x="2765311" y="317949"/>
                </a:cubicBezTo>
                <a:cubicBezTo>
                  <a:pt x="2711831" y="429346"/>
                  <a:pt x="2652993" y="538024"/>
                  <a:pt x="2594672" y="646600"/>
                </a:cubicBezTo>
                <a:cubicBezTo>
                  <a:pt x="2561497" y="707847"/>
                  <a:pt x="2524716" y="767109"/>
                  <a:pt x="2479362" y="845766"/>
                </a:cubicBezTo>
                <a:cubicBezTo>
                  <a:pt x="2617711" y="845199"/>
                  <a:pt x="2702591" y="815269"/>
                  <a:pt x="2760035" y="696655"/>
                </a:cubicBezTo>
                <a:cubicBezTo>
                  <a:pt x="2856540" y="497384"/>
                  <a:pt x="2971491" y="307421"/>
                  <a:pt x="3075725" y="112019"/>
                </a:cubicBezTo>
                <a:cubicBezTo>
                  <a:pt x="3101604" y="62935"/>
                  <a:pt x="3122083" y="19198"/>
                  <a:pt x="3201798" y="48294"/>
                </a:cubicBezTo>
                <a:cubicBezTo>
                  <a:pt x="3169207" y="275435"/>
                  <a:pt x="2991779" y="439398"/>
                  <a:pt x="2921347" y="651331"/>
                </a:cubicBezTo>
                <a:cubicBezTo>
                  <a:pt x="3025885" y="675601"/>
                  <a:pt x="3037410" y="605132"/>
                  <a:pt x="3060603" y="556032"/>
                </a:cubicBezTo>
                <a:cubicBezTo>
                  <a:pt x="3142287" y="385430"/>
                  <a:pt x="3219232" y="212524"/>
                  <a:pt x="3300399" y="42022"/>
                </a:cubicBezTo>
                <a:close/>
              </a:path>
            </a:pathLst>
          </a:custGeom>
          <a:solidFill>
            <a:schemeClr val="tx1">
              <a:alpha val="13000"/>
            </a:schemeClr>
          </a:solidFill>
          <a:ln w="5271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3" name="Freeform: Shape 12">
            <a:extLst>
              <a:ext uri="{FF2B5EF4-FFF2-40B4-BE49-F238E27FC236}">
                <a16:creationId xmlns:a16="http://schemas.microsoft.com/office/drawing/2014/main" id="{B560DF2B-C95A-F8F1-E64F-37BCABFF8014}"/>
              </a:ext>
            </a:extLst>
          </p:cNvPr>
          <p:cNvSpPr/>
          <p:nvPr userDrawn="1"/>
        </p:nvSpPr>
        <p:spPr>
          <a:xfrm>
            <a:off x="5790280" y="0"/>
            <a:ext cx="6401718" cy="6857999"/>
          </a:xfrm>
          <a:custGeom>
            <a:avLst/>
            <a:gdLst>
              <a:gd name="connsiteX0" fmla="*/ 13164 w 6401718"/>
              <a:gd name="connsiteY0" fmla="*/ 0 h 6857999"/>
              <a:gd name="connsiteX1" fmla="*/ 6401718 w 6401718"/>
              <a:gd name="connsiteY1" fmla="*/ 0 h 6857999"/>
              <a:gd name="connsiteX2" fmla="*/ 6401718 w 6401718"/>
              <a:gd name="connsiteY2" fmla="*/ 6857999 h 6857999"/>
              <a:gd name="connsiteX3" fmla="*/ 4837168 w 6401718"/>
              <a:gd name="connsiteY3" fmla="*/ 6857999 h 6857999"/>
              <a:gd name="connsiteX4" fmla="*/ 4970284 w 6401718"/>
              <a:gd name="connsiteY4" fmla="*/ 6566499 h 6857999"/>
              <a:gd name="connsiteX5" fmla="*/ 5441996 w 6401718"/>
              <a:gd name="connsiteY5" fmla="*/ 3607583 h 6857999"/>
              <a:gd name="connsiteX6" fmla="*/ 333189 w 6401718"/>
              <a:gd name="connsiteY6" fmla="*/ 1342399 h 6857999"/>
              <a:gd name="connsiteX7" fmla="*/ 10627 w 6401718"/>
              <a:gd name="connsiteY7"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1718" h="6857999">
                <a:moveTo>
                  <a:pt x="13164" y="0"/>
                </a:moveTo>
                <a:lnTo>
                  <a:pt x="6401718" y="0"/>
                </a:lnTo>
                <a:lnTo>
                  <a:pt x="6401718" y="6857999"/>
                </a:lnTo>
                <a:lnTo>
                  <a:pt x="4837168" y="6857999"/>
                </a:lnTo>
                <a:lnTo>
                  <a:pt x="4970284" y="6566499"/>
                </a:lnTo>
                <a:cubicBezTo>
                  <a:pt x="5459272" y="5503700"/>
                  <a:pt x="5952697" y="4415857"/>
                  <a:pt x="5441996" y="3607583"/>
                </a:cubicBezTo>
                <a:cubicBezTo>
                  <a:pt x="4534017" y="2170575"/>
                  <a:pt x="1476973" y="3238952"/>
                  <a:pt x="333189" y="1342399"/>
                </a:cubicBezTo>
                <a:cubicBezTo>
                  <a:pt x="249159" y="1202652"/>
                  <a:pt x="-60917" y="673160"/>
                  <a:pt x="10627" y="17156"/>
                </a:cubicBezTo>
                <a:close/>
              </a:path>
            </a:pathLst>
          </a:custGeom>
          <a:solidFill>
            <a:schemeClr val="accent4"/>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Lst>
          </p:cNvPr>
          <p:cNvSpPr/>
          <p:nvPr userDrawn="1"/>
        </p:nvSpPr>
        <p:spPr>
          <a:xfrm>
            <a:off x="4749567" y="5750376"/>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A6011814-D2B8-5264-367E-302C5338E1E6}"/>
              </a:ext>
            </a:extLst>
          </p:cNvPr>
          <p:cNvSpPr/>
          <p:nvPr userDrawn="1"/>
        </p:nvSpPr>
        <p:spPr>
          <a:xfrm>
            <a:off x="8645826" y="0"/>
            <a:ext cx="3546175" cy="4669896"/>
          </a:xfrm>
          <a:custGeom>
            <a:avLst/>
            <a:gdLst>
              <a:gd name="connsiteX0" fmla="*/ 196669 w 3546175"/>
              <a:gd name="connsiteY0" fmla="*/ 0 h 4669896"/>
              <a:gd name="connsiteX1" fmla="*/ 3546175 w 3546175"/>
              <a:gd name="connsiteY1" fmla="*/ 0 h 4669896"/>
              <a:gd name="connsiteX2" fmla="*/ 3546175 w 3546175"/>
              <a:gd name="connsiteY2" fmla="*/ 4669896 h 4669896"/>
              <a:gd name="connsiteX3" fmla="*/ 3301022 w 3546175"/>
              <a:gd name="connsiteY3" fmla="*/ 4559120 h 4669896"/>
              <a:gd name="connsiteX4" fmla="*/ 294600 w 3546175"/>
              <a:gd name="connsiteY4" fmla="*/ 2329081 h 4669896"/>
              <a:gd name="connsiteX5" fmla="*/ 758 w 3546175"/>
              <a:gd name="connsiteY5" fmla="*/ 920518 h 4669896"/>
              <a:gd name="connsiteX6" fmla="*/ 124987 w 3546175"/>
              <a:gd name="connsiteY6" fmla="*/ 162828 h 46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6175" h="4669896">
                <a:moveTo>
                  <a:pt x="196669" y="0"/>
                </a:moveTo>
                <a:lnTo>
                  <a:pt x="3546175" y="0"/>
                </a:lnTo>
                <a:lnTo>
                  <a:pt x="3546175" y="4669896"/>
                </a:lnTo>
                <a:lnTo>
                  <a:pt x="3301022" y="4559120"/>
                </a:lnTo>
                <a:cubicBezTo>
                  <a:pt x="1737541" y="3850476"/>
                  <a:pt x="786681" y="3370244"/>
                  <a:pt x="294600" y="2329081"/>
                </a:cubicBezTo>
                <a:cubicBezTo>
                  <a:pt x="26188" y="1761108"/>
                  <a:pt x="-5879" y="1237338"/>
                  <a:pt x="758" y="920518"/>
                </a:cubicBezTo>
                <a:cubicBezTo>
                  <a:pt x="-1092" y="722283"/>
                  <a:pt x="18818" y="445104"/>
                  <a:pt x="124987" y="162828"/>
                </a:cubicBezTo>
                <a:close/>
              </a:path>
            </a:pathLst>
          </a:custGeom>
          <a:solidFill>
            <a:schemeClr val="accent2">
              <a:lumMod val="60000"/>
              <a:lumOff val="40000"/>
              <a:alpha val="3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3" name="Freeform: Shape 22">
            <a:extLst>
              <a:ext uri="{FF2B5EF4-FFF2-40B4-BE49-F238E27FC236}">
                <a16:creationId xmlns:a16="http://schemas.microsoft.com/office/drawing/2014/main" id="{58E452E6-C959-CF06-5BE1-AC6D28707FCB}"/>
              </a:ext>
            </a:extLst>
          </p:cNvPr>
          <p:cNvSpPr/>
          <p:nvPr userDrawn="1"/>
        </p:nvSpPr>
        <p:spPr>
          <a:xfrm>
            <a:off x="9843584" y="1681979"/>
            <a:ext cx="2357774" cy="5185045"/>
          </a:xfrm>
          <a:custGeom>
            <a:avLst/>
            <a:gdLst>
              <a:gd name="connsiteX0" fmla="*/ 1569604 w 2355896"/>
              <a:gd name="connsiteY0" fmla="*/ 930 h 5176020"/>
              <a:gd name="connsiteX1" fmla="*/ 2294545 w 2355896"/>
              <a:gd name="connsiteY1" fmla="*/ 262206 h 5176020"/>
              <a:gd name="connsiteX2" fmla="*/ 2355896 w 2355896"/>
              <a:gd name="connsiteY2" fmla="*/ 305299 h 5176020"/>
              <a:gd name="connsiteX3" fmla="*/ 2355896 w 2355896"/>
              <a:gd name="connsiteY3" fmla="*/ 5176020 h 5176020"/>
              <a:gd name="connsiteX4" fmla="*/ 1257259 w 2355896"/>
              <a:gd name="connsiteY4" fmla="*/ 5176020 h 5176020"/>
              <a:gd name="connsiteX5" fmla="*/ 1235764 w 2355896"/>
              <a:gd name="connsiteY5" fmla="*/ 5150921 h 5176020"/>
              <a:gd name="connsiteX6" fmla="*/ 706756 w 2355896"/>
              <a:gd name="connsiteY6" fmla="*/ 4186633 h 5176020"/>
              <a:gd name="connsiteX7" fmla="*/ 87362 w 2355896"/>
              <a:gd name="connsiteY7" fmla="*/ 1347390 h 5176020"/>
              <a:gd name="connsiteX8" fmla="*/ 604815 w 2355896"/>
              <a:gd name="connsiteY8" fmla="*/ 465087 h 5176020"/>
              <a:gd name="connsiteX9" fmla="*/ 1426482 w 2355896"/>
              <a:gd name="connsiteY9" fmla="*/ 5354 h 5176020"/>
              <a:gd name="connsiteX10" fmla="*/ 1569604 w 2355896"/>
              <a:gd name="connsiteY10" fmla="*/ 930 h 5176020"/>
              <a:gd name="connsiteX0" fmla="*/ 2355896 w 2445269"/>
              <a:gd name="connsiteY0" fmla="*/ 305299 h 5176020"/>
              <a:gd name="connsiteX1" fmla="*/ 2355896 w 2445269"/>
              <a:gd name="connsiteY1" fmla="*/ 5176020 h 5176020"/>
              <a:gd name="connsiteX2" fmla="*/ 1257259 w 2445269"/>
              <a:gd name="connsiteY2" fmla="*/ 5176020 h 5176020"/>
              <a:gd name="connsiteX3" fmla="*/ 1235764 w 2445269"/>
              <a:gd name="connsiteY3" fmla="*/ 5150921 h 5176020"/>
              <a:gd name="connsiteX4" fmla="*/ 706756 w 2445269"/>
              <a:gd name="connsiteY4" fmla="*/ 4186633 h 5176020"/>
              <a:gd name="connsiteX5" fmla="*/ 87362 w 2445269"/>
              <a:gd name="connsiteY5" fmla="*/ 1347390 h 5176020"/>
              <a:gd name="connsiteX6" fmla="*/ 604815 w 2445269"/>
              <a:gd name="connsiteY6" fmla="*/ 465087 h 5176020"/>
              <a:gd name="connsiteX7" fmla="*/ 1426482 w 2445269"/>
              <a:gd name="connsiteY7" fmla="*/ 5354 h 5176020"/>
              <a:gd name="connsiteX8" fmla="*/ 1569604 w 2445269"/>
              <a:gd name="connsiteY8" fmla="*/ 930 h 5176020"/>
              <a:gd name="connsiteX9" fmla="*/ 2294545 w 2445269"/>
              <a:gd name="connsiteY9" fmla="*/ 262206 h 5176020"/>
              <a:gd name="connsiteX10" fmla="*/ 2445269 w 2445269"/>
              <a:gd name="connsiteY10" fmla="*/ 396137 h 5176020"/>
              <a:gd name="connsiteX0" fmla="*/ 2355896 w 2445269"/>
              <a:gd name="connsiteY0" fmla="*/ 5176020 h 5176020"/>
              <a:gd name="connsiteX1" fmla="*/ 1257259 w 2445269"/>
              <a:gd name="connsiteY1" fmla="*/ 5176020 h 5176020"/>
              <a:gd name="connsiteX2" fmla="*/ 1235764 w 2445269"/>
              <a:gd name="connsiteY2" fmla="*/ 5150921 h 5176020"/>
              <a:gd name="connsiteX3" fmla="*/ 706756 w 2445269"/>
              <a:gd name="connsiteY3" fmla="*/ 4186633 h 5176020"/>
              <a:gd name="connsiteX4" fmla="*/ 87362 w 2445269"/>
              <a:gd name="connsiteY4" fmla="*/ 1347390 h 5176020"/>
              <a:gd name="connsiteX5" fmla="*/ 604815 w 2445269"/>
              <a:gd name="connsiteY5" fmla="*/ 465087 h 5176020"/>
              <a:gd name="connsiteX6" fmla="*/ 1426482 w 2445269"/>
              <a:gd name="connsiteY6" fmla="*/ 5354 h 5176020"/>
              <a:gd name="connsiteX7" fmla="*/ 1569604 w 2445269"/>
              <a:gd name="connsiteY7" fmla="*/ 930 h 5176020"/>
              <a:gd name="connsiteX8" fmla="*/ 2294545 w 2445269"/>
              <a:gd name="connsiteY8" fmla="*/ 262206 h 5176020"/>
              <a:gd name="connsiteX9" fmla="*/ 2445269 w 2445269"/>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294545 w 2440304"/>
              <a:gd name="connsiteY8" fmla="*/ 262206 h 5176020"/>
              <a:gd name="connsiteX9" fmla="*/ 2440304 w 2440304"/>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304475 w 2440304"/>
              <a:gd name="connsiteY8" fmla="*/ 274822 h 5176020"/>
              <a:gd name="connsiteX9" fmla="*/ 2440304 w 2440304"/>
              <a:gd name="connsiteY9" fmla="*/ 396137 h 5176020"/>
              <a:gd name="connsiteX0" fmla="*/ 2355896 w 2355896"/>
              <a:gd name="connsiteY0" fmla="*/ 5176020 h 5176020"/>
              <a:gd name="connsiteX1" fmla="*/ 1257259 w 2355896"/>
              <a:gd name="connsiteY1" fmla="*/ 5176020 h 5176020"/>
              <a:gd name="connsiteX2" fmla="*/ 1235764 w 2355896"/>
              <a:gd name="connsiteY2" fmla="*/ 5150921 h 5176020"/>
              <a:gd name="connsiteX3" fmla="*/ 706756 w 2355896"/>
              <a:gd name="connsiteY3" fmla="*/ 4186633 h 5176020"/>
              <a:gd name="connsiteX4" fmla="*/ 87362 w 2355896"/>
              <a:gd name="connsiteY4" fmla="*/ 1347390 h 5176020"/>
              <a:gd name="connsiteX5" fmla="*/ 604815 w 2355896"/>
              <a:gd name="connsiteY5" fmla="*/ 465087 h 5176020"/>
              <a:gd name="connsiteX6" fmla="*/ 1426482 w 2355896"/>
              <a:gd name="connsiteY6" fmla="*/ 5354 h 5176020"/>
              <a:gd name="connsiteX7" fmla="*/ 1569604 w 2355896"/>
              <a:gd name="connsiteY7" fmla="*/ 930 h 5176020"/>
              <a:gd name="connsiteX8" fmla="*/ 2304475 w 2355896"/>
              <a:gd name="connsiteY8" fmla="*/ 274822 h 5176020"/>
              <a:gd name="connsiteX0" fmla="*/ 1257259 w 2304475"/>
              <a:gd name="connsiteY0" fmla="*/ 5176020 h 5176020"/>
              <a:gd name="connsiteX1" fmla="*/ 1235764 w 2304475"/>
              <a:gd name="connsiteY1" fmla="*/ 5150921 h 5176020"/>
              <a:gd name="connsiteX2" fmla="*/ 706756 w 2304475"/>
              <a:gd name="connsiteY2" fmla="*/ 4186633 h 5176020"/>
              <a:gd name="connsiteX3" fmla="*/ 87362 w 2304475"/>
              <a:gd name="connsiteY3" fmla="*/ 1347390 h 5176020"/>
              <a:gd name="connsiteX4" fmla="*/ 604815 w 2304475"/>
              <a:gd name="connsiteY4" fmla="*/ 465087 h 5176020"/>
              <a:gd name="connsiteX5" fmla="*/ 1426482 w 2304475"/>
              <a:gd name="connsiteY5" fmla="*/ 5354 h 5176020"/>
              <a:gd name="connsiteX6" fmla="*/ 1569604 w 2304475"/>
              <a:gd name="connsiteY6" fmla="*/ 930 h 5176020"/>
              <a:gd name="connsiteX7" fmla="*/ 2304475 w 2304475"/>
              <a:gd name="connsiteY7" fmla="*/ 274822 h 5176020"/>
              <a:gd name="connsiteX0" fmla="*/ 1235764 w 2304475"/>
              <a:gd name="connsiteY0" fmla="*/ 5150921 h 5150921"/>
              <a:gd name="connsiteX1" fmla="*/ 706756 w 2304475"/>
              <a:gd name="connsiteY1" fmla="*/ 4186633 h 5150921"/>
              <a:gd name="connsiteX2" fmla="*/ 87362 w 2304475"/>
              <a:gd name="connsiteY2" fmla="*/ 1347390 h 5150921"/>
              <a:gd name="connsiteX3" fmla="*/ 604815 w 2304475"/>
              <a:gd name="connsiteY3" fmla="*/ 465087 h 5150921"/>
              <a:gd name="connsiteX4" fmla="*/ 1426482 w 2304475"/>
              <a:gd name="connsiteY4" fmla="*/ 5354 h 5150921"/>
              <a:gd name="connsiteX5" fmla="*/ 1569604 w 2304475"/>
              <a:gd name="connsiteY5" fmla="*/ 930 h 5150921"/>
              <a:gd name="connsiteX6" fmla="*/ 2304475 w 2304475"/>
              <a:gd name="connsiteY6" fmla="*/ 274822 h 51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475" h="5150921">
                <a:moveTo>
                  <a:pt x="1235764" y="5150921"/>
                </a:moveTo>
                <a:cubicBezTo>
                  <a:pt x="1089744" y="4970003"/>
                  <a:pt x="919633" y="4675268"/>
                  <a:pt x="706756" y="4186633"/>
                </a:cubicBezTo>
                <a:cubicBezTo>
                  <a:pt x="159927" y="2931459"/>
                  <a:pt x="-166151" y="2182975"/>
                  <a:pt x="87362" y="1347390"/>
                </a:cubicBezTo>
                <a:cubicBezTo>
                  <a:pt x="217029" y="920066"/>
                  <a:pt x="450111" y="628826"/>
                  <a:pt x="604815" y="465087"/>
                </a:cubicBezTo>
                <a:cubicBezTo>
                  <a:pt x="754631" y="296578"/>
                  <a:pt x="1030250" y="48187"/>
                  <a:pt x="1426482" y="5354"/>
                </a:cubicBezTo>
                <a:cubicBezTo>
                  <a:pt x="1473780" y="240"/>
                  <a:pt x="1521538" y="-1153"/>
                  <a:pt x="1569604" y="930"/>
                </a:cubicBezTo>
                <a:cubicBezTo>
                  <a:pt x="1809933" y="11345"/>
                  <a:pt x="2067880" y="121265"/>
                  <a:pt x="2304475" y="274822"/>
                </a:cubicBezTo>
              </a:path>
            </a:pathLst>
          </a:custGeom>
          <a:noFill/>
          <a:ln w="69850"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576072" y="1901952"/>
            <a:ext cx="9363456" cy="3877056"/>
          </a:xfrm>
        </p:spPr>
        <p:txBody>
          <a:bodyPr rtlCol="0"/>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Tree>
    <p:extLst>
      <p:ext uri="{BB962C8B-B14F-4D97-AF65-F5344CB8AC3E}">
        <p14:creationId xmlns:p14="http://schemas.microsoft.com/office/powerpoint/2010/main" val="211128599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rtlCol="0"/>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164133274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3" name="Freeform: Shape 22">
            <a:extLst>
              <a:ext uri="{FF2B5EF4-FFF2-40B4-BE49-F238E27FC236}">
                <a16:creationId xmlns:a16="http://schemas.microsoft.com/office/drawing/2014/main" id="{943F013D-932D-1E7D-D22E-294313461200}"/>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10515600" cy="3877056"/>
          </a:xfrm>
        </p:spPr>
        <p:txBody>
          <a:bodyPr rtlCol="0"/>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6"/>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37" name="Freeform: Shape 36">
            <a:extLst>
              <a:ext uri="{FF2B5EF4-FFF2-40B4-BE49-F238E27FC236}">
                <a16:creationId xmlns:a16="http://schemas.microsoft.com/office/drawing/2014/main" id="{5199B7A0-EDB8-5A2D-0096-78B259F81F83}"/>
              </a:ext>
            </a:extLst>
          </p:cNvPr>
          <p:cNvSpPr/>
          <p:nvPr userDrawn="1"/>
        </p:nvSpPr>
        <p:spPr>
          <a:xfrm>
            <a:off x="8485589" y="1618811"/>
            <a:ext cx="3706413" cy="5229819"/>
          </a:xfrm>
          <a:custGeom>
            <a:avLst/>
            <a:gdLst>
              <a:gd name="connsiteX0" fmla="*/ 3324222 w 3706413"/>
              <a:gd name="connsiteY0" fmla="*/ 5028685 h 5229819"/>
              <a:gd name="connsiteX1" fmla="*/ 2393353 w 3706413"/>
              <a:gd name="connsiteY1" fmla="*/ 5115550 h 5229819"/>
              <a:gd name="connsiteX2" fmla="*/ 2867479 w 3706413"/>
              <a:gd name="connsiteY2" fmla="*/ 5174972 h 5229819"/>
              <a:gd name="connsiteX3" fmla="*/ 3648886 w 3706413"/>
              <a:gd name="connsiteY3" fmla="*/ 5092281 h 5229819"/>
              <a:gd name="connsiteX4" fmla="*/ 3702503 w 3706413"/>
              <a:gd name="connsiteY4" fmla="*/ 5073259 h 5229819"/>
              <a:gd name="connsiteX5" fmla="*/ 3324222 w 3706413"/>
              <a:gd name="connsiteY5" fmla="*/ 5028685 h 5229819"/>
              <a:gd name="connsiteX6" fmla="*/ 2943802 w 3706413"/>
              <a:gd name="connsiteY6" fmla="*/ 4819637 h 5229819"/>
              <a:gd name="connsiteX7" fmla="*/ 2790751 w 3706413"/>
              <a:gd name="connsiteY7" fmla="*/ 4847576 h 5229819"/>
              <a:gd name="connsiteX8" fmla="*/ 2434897 w 3706413"/>
              <a:gd name="connsiteY8" fmla="*/ 5031577 h 5229819"/>
              <a:gd name="connsiteX9" fmla="*/ 2951768 w 3706413"/>
              <a:gd name="connsiteY9" fmla="*/ 4976098 h 5229819"/>
              <a:gd name="connsiteX10" fmla="*/ 3475392 w 3706413"/>
              <a:gd name="connsiteY10" fmla="*/ 4962373 h 5229819"/>
              <a:gd name="connsiteX11" fmla="*/ 2943802 w 3706413"/>
              <a:gd name="connsiteY11" fmla="*/ 4819637 h 5229819"/>
              <a:gd name="connsiteX12" fmla="*/ 2984957 w 3706413"/>
              <a:gd name="connsiteY12" fmla="*/ 4764199 h 5229819"/>
              <a:gd name="connsiteX13" fmla="*/ 3085247 w 3706413"/>
              <a:gd name="connsiteY13" fmla="*/ 4783935 h 5229819"/>
              <a:gd name="connsiteX14" fmla="*/ 3570306 w 3706413"/>
              <a:gd name="connsiteY14" fmla="*/ 4942005 h 5229819"/>
              <a:gd name="connsiteX15" fmla="*/ 3706413 w 3706413"/>
              <a:gd name="connsiteY15" fmla="*/ 4985431 h 5229819"/>
              <a:gd name="connsiteX16" fmla="*/ 3706413 w 3706413"/>
              <a:gd name="connsiteY16" fmla="*/ 5138759 h 5229819"/>
              <a:gd name="connsiteX17" fmla="*/ 3666470 w 3706413"/>
              <a:gd name="connsiteY17" fmla="*/ 5143575 h 5229819"/>
              <a:gd name="connsiteX18" fmla="*/ 2893424 w 3706413"/>
              <a:gd name="connsiteY18" fmla="*/ 5222073 h 5229819"/>
              <a:gd name="connsiteX19" fmla="*/ 2386859 w 3706413"/>
              <a:gd name="connsiteY19" fmla="*/ 5181967 h 5229819"/>
              <a:gd name="connsiteX20" fmla="*/ 2246076 w 3706413"/>
              <a:gd name="connsiteY20" fmla="*/ 5123402 h 5229819"/>
              <a:gd name="connsiteX21" fmla="*/ 2334992 w 3706413"/>
              <a:gd name="connsiteY21" fmla="*/ 5028470 h 5229819"/>
              <a:gd name="connsiteX22" fmla="*/ 2693848 w 3706413"/>
              <a:gd name="connsiteY22" fmla="*/ 4824451 h 5229819"/>
              <a:gd name="connsiteX23" fmla="*/ 2984957 w 3706413"/>
              <a:gd name="connsiteY23" fmla="*/ 4764199 h 5229819"/>
              <a:gd name="connsiteX24" fmla="*/ 3087942 w 3706413"/>
              <a:gd name="connsiteY24" fmla="*/ 4378606 h 5229819"/>
              <a:gd name="connsiteX25" fmla="*/ 3296563 w 3706413"/>
              <a:gd name="connsiteY25" fmla="*/ 4500490 h 5229819"/>
              <a:gd name="connsiteX26" fmla="*/ 3087942 w 3706413"/>
              <a:gd name="connsiteY26" fmla="*/ 4378606 h 5229819"/>
              <a:gd name="connsiteX27" fmla="*/ 3244519 w 3706413"/>
              <a:gd name="connsiteY27" fmla="*/ 4342061 h 5229819"/>
              <a:gd name="connsiteX28" fmla="*/ 3437633 w 3706413"/>
              <a:gd name="connsiteY28" fmla="*/ 4493328 h 5229819"/>
              <a:gd name="connsiteX29" fmla="*/ 3244519 w 3706413"/>
              <a:gd name="connsiteY29" fmla="*/ 4342061 h 5229819"/>
              <a:gd name="connsiteX30" fmla="*/ 1907604 w 3706413"/>
              <a:gd name="connsiteY30" fmla="*/ 4339664 h 5229819"/>
              <a:gd name="connsiteX31" fmla="*/ 1879113 w 3706413"/>
              <a:gd name="connsiteY31" fmla="*/ 4342926 h 5229819"/>
              <a:gd name="connsiteX32" fmla="*/ 1921270 w 3706413"/>
              <a:gd name="connsiteY32" fmla="*/ 4376988 h 5229819"/>
              <a:gd name="connsiteX33" fmla="*/ 2647281 w 3706413"/>
              <a:gd name="connsiteY33" fmla="*/ 4614572 h 5229819"/>
              <a:gd name="connsiteX34" fmla="*/ 3196930 w 3706413"/>
              <a:gd name="connsiteY34" fmla="*/ 4588044 h 5229819"/>
              <a:gd name="connsiteX35" fmla="*/ 3203019 w 3706413"/>
              <a:gd name="connsiteY35" fmla="*/ 4560918 h 5229819"/>
              <a:gd name="connsiteX36" fmla="*/ 2985083 w 3706413"/>
              <a:gd name="connsiteY36" fmla="*/ 4485238 h 5229819"/>
              <a:gd name="connsiteX37" fmla="*/ 2708626 w 3706413"/>
              <a:gd name="connsiteY37" fmla="*/ 4418017 h 5229819"/>
              <a:gd name="connsiteX38" fmla="*/ 2620844 w 3706413"/>
              <a:gd name="connsiteY38" fmla="*/ 4430706 h 5229819"/>
              <a:gd name="connsiteX39" fmla="*/ 2540001 w 3706413"/>
              <a:gd name="connsiteY39" fmla="*/ 4424025 h 5229819"/>
              <a:gd name="connsiteX40" fmla="*/ 1907604 w 3706413"/>
              <a:gd name="connsiteY40" fmla="*/ 4339664 h 5229819"/>
              <a:gd name="connsiteX41" fmla="*/ 2257356 w 3706413"/>
              <a:gd name="connsiteY41" fmla="*/ 4262588 h 5229819"/>
              <a:gd name="connsiteX42" fmla="*/ 2122814 w 3706413"/>
              <a:gd name="connsiteY42" fmla="*/ 4273357 h 5229819"/>
              <a:gd name="connsiteX43" fmla="*/ 2427819 w 3706413"/>
              <a:gd name="connsiteY43" fmla="*/ 4316623 h 5229819"/>
              <a:gd name="connsiteX44" fmla="*/ 2495745 w 3706413"/>
              <a:gd name="connsiteY44" fmla="*/ 4323417 h 5229819"/>
              <a:gd name="connsiteX45" fmla="*/ 2842012 w 3706413"/>
              <a:gd name="connsiteY45" fmla="*/ 4396980 h 5229819"/>
              <a:gd name="connsiteX46" fmla="*/ 2946172 w 3706413"/>
              <a:gd name="connsiteY46" fmla="*/ 4417967 h 5229819"/>
              <a:gd name="connsiteX47" fmla="*/ 2257356 w 3706413"/>
              <a:gd name="connsiteY47" fmla="*/ 4262588 h 5229819"/>
              <a:gd name="connsiteX48" fmla="*/ 2658537 w 3706413"/>
              <a:gd name="connsiteY48" fmla="*/ 3869558 h 5229819"/>
              <a:gd name="connsiteX49" fmla="*/ 2641175 w 3706413"/>
              <a:gd name="connsiteY49" fmla="*/ 3888643 h 5229819"/>
              <a:gd name="connsiteX50" fmla="*/ 3126479 w 3706413"/>
              <a:gd name="connsiteY50" fmla="*/ 4335544 h 5229819"/>
              <a:gd name="connsiteX51" fmla="*/ 3143670 w 3706413"/>
              <a:gd name="connsiteY51" fmla="*/ 4314908 h 5229819"/>
              <a:gd name="connsiteX52" fmla="*/ 2658537 w 3706413"/>
              <a:gd name="connsiteY52" fmla="*/ 3869558 h 5229819"/>
              <a:gd name="connsiteX53" fmla="*/ 2688997 w 3706413"/>
              <a:gd name="connsiteY53" fmla="*/ 3810128 h 5229819"/>
              <a:gd name="connsiteX54" fmla="*/ 3092476 w 3706413"/>
              <a:gd name="connsiteY54" fmla="*/ 4164235 h 5229819"/>
              <a:gd name="connsiteX55" fmla="*/ 3421465 w 3706413"/>
              <a:gd name="connsiteY55" fmla="*/ 4408668 h 5229819"/>
              <a:gd name="connsiteX56" fmla="*/ 3516150 w 3706413"/>
              <a:gd name="connsiteY56" fmla="*/ 4477687 h 5229819"/>
              <a:gd name="connsiteX57" fmla="*/ 2688997 w 3706413"/>
              <a:gd name="connsiteY57" fmla="*/ 3810128 h 5229819"/>
              <a:gd name="connsiteX58" fmla="*/ 2629101 w 3706413"/>
              <a:gd name="connsiteY58" fmla="*/ 3729983 h 5229819"/>
              <a:gd name="connsiteX59" fmla="*/ 2725377 w 3706413"/>
              <a:gd name="connsiteY59" fmla="*/ 3746294 h 5229819"/>
              <a:gd name="connsiteX60" fmla="*/ 3013384 w 3706413"/>
              <a:gd name="connsiteY60" fmla="*/ 3891324 h 5229819"/>
              <a:gd name="connsiteX61" fmla="*/ 3660848 w 3706413"/>
              <a:gd name="connsiteY61" fmla="*/ 4551031 h 5229819"/>
              <a:gd name="connsiteX62" fmla="*/ 3704859 w 3706413"/>
              <a:gd name="connsiteY62" fmla="*/ 4609717 h 5229819"/>
              <a:gd name="connsiteX63" fmla="*/ 3706413 w 3706413"/>
              <a:gd name="connsiteY63" fmla="*/ 4611184 h 5229819"/>
              <a:gd name="connsiteX64" fmla="*/ 3706413 w 3706413"/>
              <a:gd name="connsiteY64" fmla="*/ 4755886 h 5229819"/>
              <a:gd name="connsiteX65" fmla="*/ 3552833 w 3706413"/>
              <a:gd name="connsiteY65" fmla="*/ 4689924 h 5229819"/>
              <a:gd name="connsiteX66" fmla="*/ 3369302 w 3706413"/>
              <a:gd name="connsiteY66" fmla="*/ 4619536 h 5229819"/>
              <a:gd name="connsiteX67" fmla="*/ 3276509 w 3706413"/>
              <a:gd name="connsiteY67" fmla="*/ 4622882 h 5229819"/>
              <a:gd name="connsiteX68" fmla="*/ 2657957 w 3706413"/>
              <a:gd name="connsiteY68" fmla="*/ 4674486 h 5229819"/>
              <a:gd name="connsiteX69" fmla="*/ 1891952 w 3706413"/>
              <a:gd name="connsiteY69" fmla="*/ 4426992 h 5229819"/>
              <a:gd name="connsiteX70" fmla="*/ 1839998 w 3706413"/>
              <a:gd name="connsiteY70" fmla="*/ 4399458 h 5229819"/>
              <a:gd name="connsiteX71" fmla="*/ 1897411 w 3706413"/>
              <a:gd name="connsiteY71" fmla="*/ 4275071 h 5229819"/>
              <a:gd name="connsiteX72" fmla="*/ 2271660 w 3706413"/>
              <a:gd name="connsiteY72" fmla="*/ 4202654 h 5229819"/>
              <a:gd name="connsiteX73" fmla="*/ 2860369 w 3706413"/>
              <a:gd name="connsiteY73" fmla="*/ 4283351 h 5229819"/>
              <a:gd name="connsiteX74" fmla="*/ 2986729 w 3706413"/>
              <a:gd name="connsiteY74" fmla="*/ 4338210 h 5229819"/>
              <a:gd name="connsiteX75" fmla="*/ 2815025 w 3706413"/>
              <a:gd name="connsiteY75" fmla="*/ 4191559 h 5229819"/>
              <a:gd name="connsiteX76" fmla="*/ 2550431 w 3706413"/>
              <a:gd name="connsiteY76" fmla="*/ 3844543 h 5229819"/>
              <a:gd name="connsiteX77" fmla="*/ 2629101 w 3706413"/>
              <a:gd name="connsiteY77" fmla="*/ 3729983 h 5229819"/>
              <a:gd name="connsiteX78" fmla="*/ 3397898 w 3706413"/>
              <a:gd name="connsiteY78" fmla="*/ 3668670 h 5229819"/>
              <a:gd name="connsiteX79" fmla="*/ 3449283 w 3706413"/>
              <a:gd name="connsiteY79" fmla="*/ 3681369 h 5229819"/>
              <a:gd name="connsiteX80" fmla="*/ 3627665 w 3706413"/>
              <a:gd name="connsiteY80" fmla="*/ 3763001 h 5229819"/>
              <a:gd name="connsiteX81" fmla="*/ 3706413 w 3706413"/>
              <a:gd name="connsiteY81" fmla="*/ 3805642 h 5229819"/>
              <a:gd name="connsiteX82" fmla="*/ 3706413 w 3706413"/>
              <a:gd name="connsiteY82" fmla="*/ 3865937 h 5229819"/>
              <a:gd name="connsiteX83" fmla="*/ 3673535 w 3706413"/>
              <a:gd name="connsiteY83" fmla="*/ 3844482 h 5229819"/>
              <a:gd name="connsiteX84" fmla="*/ 3391447 w 3706413"/>
              <a:gd name="connsiteY84" fmla="*/ 3744577 h 5229819"/>
              <a:gd name="connsiteX85" fmla="*/ 3623365 w 3706413"/>
              <a:gd name="connsiteY85" fmla="*/ 3988607 h 5229819"/>
              <a:gd name="connsiteX86" fmla="*/ 3645161 w 3706413"/>
              <a:gd name="connsiteY86" fmla="*/ 3992335 h 5229819"/>
              <a:gd name="connsiteX87" fmla="*/ 3669623 w 3706413"/>
              <a:gd name="connsiteY87" fmla="*/ 3952050 h 5229819"/>
              <a:gd name="connsiteX88" fmla="*/ 3706413 w 3706413"/>
              <a:gd name="connsiteY88" fmla="*/ 3970469 h 5229819"/>
              <a:gd name="connsiteX89" fmla="*/ 3706413 w 3706413"/>
              <a:gd name="connsiteY89" fmla="*/ 4112777 h 5229819"/>
              <a:gd name="connsiteX90" fmla="*/ 3499463 w 3706413"/>
              <a:gd name="connsiteY90" fmla="*/ 3964991 h 5229819"/>
              <a:gd name="connsiteX91" fmla="*/ 3355004 w 3706413"/>
              <a:gd name="connsiteY91" fmla="*/ 3805641 h 5229819"/>
              <a:gd name="connsiteX92" fmla="*/ 3350639 w 3706413"/>
              <a:gd name="connsiteY92" fmla="*/ 3695270 h 5229819"/>
              <a:gd name="connsiteX93" fmla="*/ 3397898 w 3706413"/>
              <a:gd name="connsiteY93" fmla="*/ 3668670 h 5229819"/>
              <a:gd name="connsiteX94" fmla="*/ 2911098 w 3706413"/>
              <a:gd name="connsiteY94" fmla="*/ 3440435 h 5229819"/>
              <a:gd name="connsiteX95" fmla="*/ 2828048 w 3706413"/>
              <a:gd name="connsiteY95" fmla="*/ 3443932 h 5229819"/>
              <a:gd name="connsiteX96" fmla="*/ 2509409 w 3706413"/>
              <a:gd name="connsiteY96" fmla="*/ 3495655 h 5229819"/>
              <a:gd name="connsiteX97" fmla="*/ 2147895 w 3706413"/>
              <a:gd name="connsiteY97" fmla="*/ 3514483 h 5229819"/>
              <a:gd name="connsiteX98" fmla="*/ 2003552 w 3706413"/>
              <a:gd name="connsiteY98" fmla="*/ 3520439 h 5229819"/>
              <a:gd name="connsiteX99" fmla="*/ 2246830 w 3706413"/>
              <a:gd name="connsiteY99" fmla="*/ 3622276 h 5229819"/>
              <a:gd name="connsiteX100" fmla="*/ 2835671 w 3706413"/>
              <a:gd name="connsiteY100" fmla="*/ 3548747 h 5229819"/>
              <a:gd name="connsiteX101" fmla="*/ 2998953 w 3706413"/>
              <a:gd name="connsiteY101" fmla="*/ 3464237 h 5229819"/>
              <a:gd name="connsiteX102" fmla="*/ 2995075 w 3706413"/>
              <a:gd name="connsiteY102" fmla="*/ 3442088 h 5229819"/>
              <a:gd name="connsiteX103" fmla="*/ 2911098 w 3706413"/>
              <a:gd name="connsiteY103" fmla="*/ 3440435 h 5229819"/>
              <a:gd name="connsiteX104" fmla="*/ 2690666 w 3706413"/>
              <a:gd name="connsiteY104" fmla="*/ 3299672 h 5229819"/>
              <a:gd name="connsiteX105" fmla="*/ 2476905 w 3706413"/>
              <a:gd name="connsiteY105" fmla="*/ 3324782 h 5229819"/>
              <a:gd name="connsiteX106" fmla="*/ 2094849 w 3706413"/>
              <a:gd name="connsiteY106" fmla="*/ 3447220 h 5229819"/>
              <a:gd name="connsiteX107" fmla="*/ 2483888 w 3706413"/>
              <a:gd name="connsiteY107" fmla="*/ 3440295 h 5229819"/>
              <a:gd name="connsiteX108" fmla="*/ 3014076 w 3706413"/>
              <a:gd name="connsiteY108" fmla="*/ 3366305 h 5229819"/>
              <a:gd name="connsiteX109" fmla="*/ 2904378 w 3706413"/>
              <a:gd name="connsiteY109" fmla="*/ 3324561 h 5229819"/>
              <a:gd name="connsiteX110" fmla="*/ 2690666 w 3706413"/>
              <a:gd name="connsiteY110" fmla="*/ 3299672 h 5229819"/>
              <a:gd name="connsiteX111" fmla="*/ 2367226 w 3706413"/>
              <a:gd name="connsiteY111" fmla="*/ 2661486 h 5229819"/>
              <a:gd name="connsiteX112" fmla="*/ 2207259 w 3706413"/>
              <a:gd name="connsiteY112" fmla="*/ 2694665 h 5229819"/>
              <a:gd name="connsiteX113" fmla="*/ 2179723 w 3706413"/>
              <a:gd name="connsiteY113" fmla="*/ 2818255 h 5229819"/>
              <a:gd name="connsiteX114" fmla="*/ 2514888 w 3706413"/>
              <a:gd name="connsiteY114" fmla="*/ 3048475 h 5229819"/>
              <a:gd name="connsiteX115" fmla="*/ 3189423 w 3706413"/>
              <a:gd name="connsiteY115" fmla="*/ 3180218 h 5229819"/>
              <a:gd name="connsiteX116" fmla="*/ 2232937 w 3706413"/>
              <a:gd name="connsiteY116" fmla="*/ 2769088 h 5229819"/>
              <a:gd name="connsiteX117" fmla="*/ 2352619 w 3706413"/>
              <a:gd name="connsiteY117" fmla="*/ 2743180 h 5229819"/>
              <a:gd name="connsiteX118" fmla="*/ 2721589 w 3706413"/>
              <a:gd name="connsiteY118" fmla="*/ 2876160 h 5229819"/>
              <a:gd name="connsiteX119" fmla="*/ 3060914 w 3706413"/>
              <a:gd name="connsiteY119" fmla="*/ 3014259 h 5229819"/>
              <a:gd name="connsiteX120" fmla="*/ 2965264 w 3706413"/>
              <a:gd name="connsiteY120" fmla="*/ 2935323 h 5229819"/>
              <a:gd name="connsiteX121" fmla="*/ 2367226 w 3706413"/>
              <a:gd name="connsiteY121" fmla="*/ 2661486 h 5229819"/>
              <a:gd name="connsiteX122" fmla="*/ 3210311 w 3706413"/>
              <a:gd name="connsiteY122" fmla="*/ 2079941 h 5229819"/>
              <a:gd name="connsiteX123" fmla="*/ 3306643 w 3706413"/>
              <a:gd name="connsiteY123" fmla="*/ 2095643 h 5229819"/>
              <a:gd name="connsiteX124" fmla="*/ 3675942 w 3706413"/>
              <a:gd name="connsiteY124" fmla="*/ 2418868 h 5229819"/>
              <a:gd name="connsiteX125" fmla="*/ 3706413 w 3706413"/>
              <a:gd name="connsiteY125" fmla="*/ 2484145 h 5229819"/>
              <a:gd name="connsiteX126" fmla="*/ 3706413 w 3706413"/>
              <a:gd name="connsiteY126" fmla="*/ 2627274 h 5229819"/>
              <a:gd name="connsiteX127" fmla="*/ 3681303 w 3706413"/>
              <a:gd name="connsiteY127" fmla="*/ 2546191 h 5229819"/>
              <a:gd name="connsiteX128" fmla="*/ 3407314 w 3706413"/>
              <a:gd name="connsiteY128" fmla="*/ 2211574 h 5229819"/>
              <a:gd name="connsiteX129" fmla="*/ 3381875 w 3706413"/>
              <a:gd name="connsiteY129" fmla="*/ 2214291 h 5229819"/>
              <a:gd name="connsiteX130" fmla="*/ 3584397 w 3706413"/>
              <a:gd name="connsiteY130" fmla="*/ 2615085 h 5229819"/>
              <a:gd name="connsiteX131" fmla="*/ 3706413 w 3706413"/>
              <a:gd name="connsiteY131" fmla="*/ 2824803 h 5229819"/>
              <a:gd name="connsiteX132" fmla="*/ 3706413 w 3706413"/>
              <a:gd name="connsiteY132" fmla="*/ 2949791 h 5229819"/>
              <a:gd name="connsiteX133" fmla="*/ 3298059 w 3706413"/>
              <a:gd name="connsiteY133" fmla="*/ 2192604 h 5229819"/>
              <a:gd name="connsiteX134" fmla="*/ 3453791 w 3706413"/>
              <a:gd name="connsiteY134" fmla="*/ 2686289 h 5229819"/>
              <a:gd name="connsiteX135" fmla="*/ 3706413 w 3706413"/>
              <a:gd name="connsiteY135" fmla="*/ 3036627 h 5229819"/>
              <a:gd name="connsiteX136" fmla="*/ 3706413 w 3706413"/>
              <a:gd name="connsiteY136" fmla="*/ 3122698 h 5229819"/>
              <a:gd name="connsiteX137" fmla="*/ 3584914 w 3706413"/>
              <a:gd name="connsiteY137" fmla="*/ 2963314 h 5229819"/>
              <a:gd name="connsiteX138" fmla="*/ 3404251 w 3706413"/>
              <a:gd name="connsiteY138" fmla="*/ 2718261 h 5229819"/>
              <a:gd name="connsiteX139" fmla="*/ 3291617 w 3706413"/>
              <a:gd name="connsiteY139" fmla="*/ 2490995 h 5229819"/>
              <a:gd name="connsiteX140" fmla="*/ 3218538 w 3706413"/>
              <a:gd name="connsiteY140" fmla="*/ 2205701 h 5229819"/>
              <a:gd name="connsiteX141" fmla="*/ 3210311 w 3706413"/>
              <a:gd name="connsiteY141" fmla="*/ 2079941 h 5229819"/>
              <a:gd name="connsiteX142" fmla="*/ 1350946 w 3706413"/>
              <a:gd name="connsiteY142" fmla="*/ 1631006 h 5229819"/>
              <a:gd name="connsiteX143" fmla="*/ 1004901 w 3706413"/>
              <a:gd name="connsiteY143" fmla="*/ 1697258 h 5229819"/>
              <a:gd name="connsiteX144" fmla="*/ 955407 w 3706413"/>
              <a:gd name="connsiteY144" fmla="*/ 1725240 h 5229819"/>
              <a:gd name="connsiteX145" fmla="*/ 1056827 w 3706413"/>
              <a:gd name="connsiteY145" fmla="*/ 1829253 h 5229819"/>
              <a:gd name="connsiteX146" fmla="*/ 1626585 w 3706413"/>
              <a:gd name="connsiteY146" fmla="*/ 2030287 h 5229819"/>
              <a:gd name="connsiteX147" fmla="*/ 2214811 w 3706413"/>
              <a:gd name="connsiteY147" fmla="*/ 2140743 h 5229819"/>
              <a:gd name="connsiteX148" fmla="*/ 2475442 w 3706413"/>
              <a:gd name="connsiteY148" fmla="*/ 2220115 h 5229819"/>
              <a:gd name="connsiteX149" fmla="*/ 1255641 w 3706413"/>
              <a:gd name="connsiteY149" fmla="*/ 1766864 h 5229819"/>
              <a:gd name="connsiteX150" fmla="*/ 1305929 w 3706413"/>
              <a:gd name="connsiteY150" fmla="*/ 1722974 h 5229819"/>
              <a:gd name="connsiteX151" fmla="*/ 2002915 w 3706413"/>
              <a:gd name="connsiteY151" fmla="*/ 1923946 h 5229819"/>
              <a:gd name="connsiteX152" fmla="*/ 2449662 w 3706413"/>
              <a:gd name="connsiteY152" fmla="*/ 2126020 h 5229819"/>
              <a:gd name="connsiteX153" fmla="*/ 2505028 w 3706413"/>
              <a:gd name="connsiteY153" fmla="*/ 2142789 h 5229819"/>
              <a:gd name="connsiteX154" fmla="*/ 2446175 w 3706413"/>
              <a:gd name="connsiteY154" fmla="*/ 2082091 h 5229819"/>
              <a:gd name="connsiteX155" fmla="*/ 2312648 w 3706413"/>
              <a:gd name="connsiteY155" fmla="*/ 1997116 h 5229819"/>
              <a:gd name="connsiteX156" fmla="*/ 1350946 w 3706413"/>
              <a:gd name="connsiteY156" fmla="*/ 1631006 h 5229819"/>
              <a:gd name="connsiteX157" fmla="*/ 2656659 w 3706413"/>
              <a:gd name="connsiteY157" fmla="*/ 1238775 h 5229819"/>
              <a:gd name="connsiteX158" fmla="*/ 2625436 w 3706413"/>
              <a:gd name="connsiteY158" fmla="*/ 1397072 h 5229819"/>
              <a:gd name="connsiteX159" fmla="*/ 2875161 w 3706413"/>
              <a:gd name="connsiteY159" fmla="*/ 2321650 h 5229819"/>
              <a:gd name="connsiteX160" fmla="*/ 2925722 w 3706413"/>
              <a:gd name="connsiteY160" fmla="*/ 2392692 h 5229819"/>
              <a:gd name="connsiteX161" fmla="*/ 2811462 w 3706413"/>
              <a:gd name="connsiteY161" fmla="*/ 1947758 h 5229819"/>
              <a:gd name="connsiteX162" fmla="*/ 2718919 w 3706413"/>
              <a:gd name="connsiteY162" fmla="*/ 1497019 h 5229819"/>
              <a:gd name="connsiteX163" fmla="*/ 2753255 w 3706413"/>
              <a:gd name="connsiteY163" fmla="*/ 1529176 h 5229819"/>
              <a:gd name="connsiteX164" fmla="*/ 2881379 w 3706413"/>
              <a:gd name="connsiteY164" fmla="*/ 2022317 h 5229819"/>
              <a:gd name="connsiteX165" fmla="*/ 2996393 w 3706413"/>
              <a:gd name="connsiteY165" fmla="*/ 2365005 h 5229819"/>
              <a:gd name="connsiteX166" fmla="*/ 3100133 w 3706413"/>
              <a:gd name="connsiteY166" fmla="*/ 2512233 h 5229819"/>
              <a:gd name="connsiteX167" fmla="*/ 3079545 w 3706413"/>
              <a:gd name="connsiteY167" fmla="*/ 1967247 h 5229819"/>
              <a:gd name="connsiteX168" fmla="*/ 2899475 w 3706413"/>
              <a:gd name="connsiteY168" fmla="*/ 1449951 h 5229819"/>
              <a:gd name="connsiteX169" fmla="*/ 2656659 w 3706413"/>
              <a:gd name="connsiteY169" fmla="*/ 1238775 h 5229819"/>
              <a:gd name="connsiteX170" fmla="*/ 3706413 w 3706413"/>
              <a:gd name="connsiteY170" fmla="*/ 1137947 h 5229819"/>
              <a:gd name="connsiteX171" fmla="*/ 3706413 w 3706413"/>
              <a:gd name="connsiteY171" fmla="*/ 1243206 h 5229819"/>
              <a:gd name="connsiteX172" fmla="*/ 3696802 w 3706413"/>
              <a:gd name="connsiteY172" fmla="*/ 1277693 h 5229819"/>
              <a:gd name="connsiteX173" fmla="*/ 3654274 w 3706413"/>
              <a:gd name="connsiteY173" fmla="*/ 1577573 h 5229819"/>
              <a:gd name="connsiteX174" fmla="*/ 3690859 w 3706413"/>
              <a:gd name="connsiteY174" fmla="*/ 1995668 h 5229819"/>
              <a:gd name="connsiteX175" fmla="*/ 3706413 w 3706413"/>
              <a:gd name="connsiteY175" fmla="*/ 2066513 h 5229819"/>
              <a:gd name="connsiteX176" fmla="*/ 3706413 w 3706413"/>
              <a:gd name="connsiteY176" fmla="*/ 2262940 h 5229819"/>
              <a:gd name="connsiteX177" fmla="*/ 3657271 w 3706413"/>
              <a:gd name="connsiteY177" fmla="*/ 2111802 h 5229819"/>
              <a:gd name="connsiteX178" fmla="*/ 3602351 w 3706413"/>
              <a:gd name="connsiteY178" fmla="*/ 1469850 h 5229819"/>
              <a:gd name="connsiteX179" fmla="*/ 3678488 w 3706413"/>
              <a:gd name="connsiteY179" fmla="*/ 1166299 h 5229819"/>
              <a:gd name="connsiteX180" fmla="*/ 1367798 w 3706413"/>
              <a:gd name="connsiteY180" fmla="*/ 807514 h 5229819"/>
              <a:gd name="connsiteX181" fmla="*/ 1321670 w 3706413"/>
              <a:gd name="connsiteY181" fmla="*/ 812743 h 5229819"/>
              <a:gd name="connsiteX182" fmla="*/ 1326427 w 3706413"/>
              <a:gd name="connsiteY182" fmla="*/ 995044 h 5229819"/>
              <a:gd name="connsiteX183" fmla="*/ 1646715 w 3706413"/>
              <a:gd name="connsiteY183" fmla="*/ 1403714 h 5229819"/>
              <a:gd name="connsiteX184" fmla="*/ 1699020 w 3706413"/>
              <a:gd name="connsiteY184" fmla="*/ 1462003 h 5229819"/>
              <a:gd name="connsiteX185" fmla="*/ 2128129 w 3706413"/>
              <a:gd name="connsiteY185" fmla="*/ 1776540 h 5229819"/>
              <a:gd name="connsiteX186" fmla="*/ 2153908 w 3706413"/>
              <a:gd name="connsiteY186" fmla="*/ 1776925 h 5229819"/>
              <a:gd name="connsiteX187" fmla="*/ 1447891 w 3706413"/>
              <a:gd name="connsiteY187" fmla="*/ 949010 h 5229819"/>
              <a:gd name="connsiteX188" fmla="*/ 1451500 w 3706413"/>
              <a:gd name="connsiteY188" fmla="*/ 904772 h 5229819"/>
              <a:gd name="connsiteX189" fmla="*/ 1824226 w 3706413"/>
              <a:gd name="connsiteY189" fmla="*/ 1311217 h 5229819"/>
              <a:gd name="connsiteX190" fmla="*/ 2204689 w 3706413"/>
              <a:gd name="connsiteY190" fmla="*/ 1730927 h 5229819"/>
              <a:gd name="connsiteX191" fmla="*/ 1890667 w 3706413"/>
              <a:gd name="connsiteY191" fmla="*/ 1206353 h 5229819"/>
              <a:gd name="connsiteX192" fmla="*/ 1627192 w 3706413"/>
              <a:gd name="connsiteY192" fmla="*/ 933479 h 5229819"/>
              <a:gd name="connsiteX193" fmla="*/ 1367798 w 3706413"/>
              <a:gd name="connsiteY193" fmla="*/ 807514 h 5229819"/>
              <a:gd name="connsiteX194" fmla="*/ 283580 w 3706413"/>
              <a:gd name="connsiteY194" fmla="*/ 681216 h 5229819"/>
              <a:gd name="connsiteX195" fmla="*/ 110348 w 3706413"/>
              <a:gd name="connsiteY195" fmla="*/ 708025 h 5229819"/>
              <a:gd name="connsiteX196" fmla="*/ 85723 w 3706413"/>
              <a:gd name="connsiteY196" fmla="*/ 819576 h 5229819"/>
              <a:gd name="connsiteX197" fmla="*/ 199932 w 3706413"/>
              <a:gd name="connsiteY197" fmla="*/ 893664 h 5229819"/>
              <a:gd name="connsiteX198" fmla="*/ 740736 w 3706413"/>
              <a:gd name="connsiteY198" fmla="*/ 1064235 h 5229819"/>
              <a:gd name="connsiteX199" fmla="*/ 1110528 w 3706413"/>
              <a:gd name="connsiteY199" fmla="*/ 1146285 h 5229819"/>
              <a:gd name="connsiteX200" fmla="*/ 459412 w 3706413"/>
              <a:gd name="connsiteY200" fmla="*/ 885372 h 5229819"/>
              <a:gd name="connsiteX201" fmla="*/ 543138 w 3706413"/>
              <a:gd name="connsiteY201" fmla="*/ 845601 h 5229819"/>
              <a:gd name="connsiteX202" fmla="*/ 910153 w 3706413"/>
              <a:gd name="connsiteY202" fmla="*/ 948610 h 5229819"/>
              <a:gd name="connsiteX203" fmla="*/ 966399 w 3706413"/>
              <a:gd name="connsiteY203" fmla="*/ 962382 h 5229819"/>
              <a:gd name="connsiteX204" fmla="*/ 283580 w 3706413"/>
              <a:gd name="connsiteY204" fmla="*/ 681216 h 5229819"/>
              <a:gd name="connsiteX205" fmla="*/ 1590373 w 3706413"/>
              <a:gd name="connsiteY205" fmla="*/ 207352 h 5229819"/>
              <a:gd name="connsiteX206" fmla="*/ 1849000 w 3706413"/>
              <a:gd name="connsiteY206" fmla="*/ 1052202 h 5229819"/>
              <a:gd name="connsiteX207" fmla="*/ 1897521 w 3706413"/>
              <a:gd name="connsiteY207" fmla="*/ 1104633 h 5229819"/>
              <a:gd name="connsiteX208" fmla="*/ 1590373 w 3706413"/>
              <a:gd name="connsiteY208" fmla="*/ 207352 h 5229819"/>
              <a:gd name="connsiteX209" fmla="*/ 1477590 w 3706413"/>
              <a:gd name="connsiteY209" fmla="*/ 196987 h 5229819"/>
              <a:gd name="connsiteX210" fmla="*/ 1734197 w 3706413"/>
              <a:gd name="connsiteY210" fmla="*/ 915385 h 5229819"/>
              <a:gd name="connsiteX211" fmla="*/ 1477590 w 3706413"/>
              <a:gd name="connsiteY211" fmla="*/ 196987 h 5229819"/>
              <a:gd name="connsiteX212" fmla="*/ 1520807 w 3706413"/>
              <a:gd name="connsiteY212" fmla="*/ 401 h 5229819"/>
              <a:gd name="connsiteX213" fmla="*/ 1959261 w 3706413"/>
              <a:gd name="connsiteY213" fmla="*/ 1004279 h 5229819"/>
              <a:gd name="connsiteX214" fmla="*/ 1999831 w 3706413"/>
              <a:gd name="connsiteY214" fmla="*/ 1233302 h 5229819"/>
              <a:gd name="connsiteX215" fmla="*/ 2119085 w 3706413"/>
              <a:gd name="connsiteY215" fmla="*/ 1423964 h 5229819"/>
              <a:gd name="connsiteX216" fmla="*/ 2335471 w 3706413"/>
              <a:gd name="connsiteY216" fmla="*/ 1850384 h 5229819"/>
              <a:gd name="connsiteX217" fmla="*/ 2392591 w 3706413"/>
              <a:gd name="connsiteY217" fmla="*/ 1951489 h 5229819"/>
              <a:gd name="connsiteX218" fmla="*/ 2748943 w 3706413"/>
              <a:gd name="connsiteY218" fmla="*/ 2303364 h 5229819"/>
              <a:gd name="connsiteX219" fmla="*/ 2806241 w 3706413"/>
              <a:gd name="connsiteY219" fmla="*/ 2339964 h 5229819"/>
              <a:gd name="connsiteX220" fmla="*/ 2679338 w 3706413"/>
              <a:gd name="connsiteY220" fmla="*/ 2010074 h 5229819"/>
              <a:gd name="connsiteX221" fmla="*/ 2606989 w 3706413"/>
              <a:gd name="connsiteY221" fmla="*/ 1775538 h 5229819"/>
              <a:gd name="connsiteX222" fmla="*/ 2582155 w 3706413"/>
              <a:gd name="connsiteY222" fmla="*/ 1309760 h 5229819"/>
              <a:gd name="connsiteX223" fmla="*/ 2592851 w 3706413"/>
              <a:gd name="connsiteY223" fmla="*/ 1261833 h 5229819"/>
              <a:gd name="connsiteX224" fmla="*/ 2718128 w 3706413"/>
              <a:gd name="connsiteY224" fmla="*/ 1210907 h 5229819"/>
              <a:gd name="connsiteX225" fmla="*/ 2951511 w 3706413"/>
              <a:gd name="connsiteY225" fmla="*/ 1441852 h 5229819"/>
              <a:gd name="connsiteX226" fmla="*/ 3160173 w 3706413"/>
              <a:gd name="connsiteY226" fmla="*/ 2233223 h 5229819"/>
              <a:gd name="connsiteX227" fmla="*/ 3158785 w 3706413"/>
              <a:gd name="connsiteY227" fmla="*/ 2488422 h 5229819"/>
              <a:gd name="connsiteX228" fmla="*/ 3209364 w 3706413"/>
              <a:gd name="connsiteY228" fmla="*/ 2753645 h 5229819"/>
              <a:gd name="connsiteX229" fmla="*/ 3471364 w 3706413"/>
              <a:gd name="connsiteY229" fmla="*/ 3105660 h 5229819"/>
              <a:gd name="connsiteX230" fmla="*/ 3623977 w 3706413"/>
              <a:gd name="connsiteY230" fmla="*/ 3294563 h 5229819"/>
              <a:gd name="connsiteX231" fmla="*/ 3706413 w 3706413"/>
              <a:gd name="connsiteY231" fmla="*/ 3401612 h 5229819"/>
              <a:gd name="connsiteX232" fmla="*/ 3706413 w 3706413"/>
              <a:gd name="connsiteY232" fmla="*/ 3545638 h 5229819"/>
              <a:gd name="connsiteX233" fmla="*/ 3608502 w 3706413"/>
              <a:gd name="connsiteY233" fmla="*/ 3503365 h 5229819"/>
              <a:gd name="connsiteX234" fmla="*/ 3297560 w 3706413"/>
              <a:gd name="connsiteY234" fmla="*/ 3451338 h 5229819"/>
              <a:gd name="connsiteX235" fmla="*/ 3006185 w 3706413"/>
              <a:gd name="connsiteY235" fmla="*/ 3521395 h 5229819"/>
              <a:gd name="connsiteX236" fmla="*/ 2745224 w 3706413"/>
              <a:gd name="connsiteY236" fmla="*/ 3629721 h 5229819"/>
              <a:gd name="connsiteX237" fmla="*/ 2266244 w 3706413"/>
              <a:gd name="connsiteY237" fmla="*/ 3673727 h 5229819"/>
              <a:gd name="connsiteX238" fmla="*/ 1968615 w 3706413"/>
              <a:gd name="connsiteY238" fmla="*/ 3585320 h 5229819"/>
              <a:gd name="connsiteX239" fmla="*/ 1898396 w 3706413"/>
              <a:gd name="connsiteY239" fmla="*/ 3500287 h 5229819"/>
              <a:gd name="connsiteX240" fmla="*/ 1989083 w 3706413"/>
              <a:gd name="connsiteY240" fmla="*/ 3427016 h 5229819"/>
              <a:gd name="connsiteX241" fmla="*/ 2389567 w 3706413"/>
              <a:gd name="connsiteY241" fmla="*/ 3290809 h 5229819"/>
              <a:gd name="connsiteX242" fmla="*/ 3205300 w 3706413"/>
              <a:gd name="connsiteY242" fmla="*/ 3375769 h 5229819"/>
              <a:gd name="connsiteX243" fmla="*/ 3240592 w 3706413"/>
              <a:gd name="connsiteY243" fmla="*/ 3390188 h 5229819"/>
              <a:gd name="connsiteX244" fmla="*/ 3590446 w 3706413"/>
              <a:gd name="connsiteY244" fmla="*/ 3433644 h 5229819"/>
              <a:gd name="connsiteX245" fmla="*/ 3581651 w 3706413"/>
              <a:gd name="connsiteY245" fmla="*/ 3418443 h 5229819"/>
              <a:gd name="connsiteX246" fmla="*/ 3371466 w 3706413"/>
              <a:gd name="connsiteY246" fmla="*/ 3338517 h 5229819"/>
              <a:gd name="connsiteX247" fmla="*/ 3329835 w 3706413"/>
              <a:gd name="connsiteY247" fmla="*/ 3315870 h 5229819"/>
              <a:gd name="connsiteX248" fmla="*/ 3091307 w 3706413"/>
              <a:gd name="connsiteY248" fmla="*/ 3229805 h 5229819"/>
              <a:gd name="connsiteX249" fmla="*/ 2723879 w 3706413"/>
              <a:gd name="connsiteY249" fmla="*/ 3162709 h 5229819"/>
              <a:gd name="connsiteX250" fmla="*/ 2203034 w 3706413"/>
              <a:gd name="connsiteY250" fmla="*/ 2922890 h 5229819"/>
              <a:gd name="connsiteX251" fmla="*/ 2101110 w 3706413"/>
              <a:gd name="connsiteY251" fmla="*/ 2793332 h 5229819"/>
              <a:gd name="connsiteX252" fmla="*/ 2116325 w 3706413"/>
              <a:gd name="connsiteY252" fmla="*/ 2687419 h 5229819"/>
              <a:gd name="connsiteX253" fmla="*/ 2319352 w 3706413"/>
              <a:gd name="connsiteY253" fmla="*/ 2601737 h 5229819"/>
              <a:gd name="connsiteX254" fmla="*/ 2766163 w 3706413"/>
              <a:gd name="connsiteY254" fmla="*/ 2737145 h 5229819"/>
              <a:gd name="connsiteX255" fmla="*/ 2974746 w 3706413"/>
              <a:gd name="connsiteY255" fmla="*/ 2866399 h 5229819"/>
              <a:gd name="connsiteX256" fmla="*/ 3252625 w 3706413"/>
              <a:gd name="connsiteY256" fmla="*/ 3111944 h 5229819"/>
              <a:gd name="connsiteX257" fmla="*/ 3398162 w 3706413"/>
              <a:gd name="connsiteY257" fmla="*/ 3234826 h 5229819"/>
              <a:gd name="connsiteX258" fmla="*/ 3566326 w 3706413"/>
              <a:gd name="connsiteY258" fmla="*/ 3338157 h 5229819"/>
              <a:gd name="connsiteX259" fmla="*/ 3542324 w 3706413"/>
              <a:gd name="connsiteY259" fmla="*/ 3269103 h 5229819"/>
              <a:gd name="connsiteX260" fmla="*/ 3361463 w 3706413"/>
              <a:gd name="connsiteY260" fmla="*/ 3048843 h 5229819"/>
              <a:gd name="connsiteX261" fmla="*/ 2760231 w 3706413"/>
              <a:gd name="connsiteY261" fmla="*/ 2387604 h 5229819"/>
              <a:gd name="connsiteX262" fmla="*/ 2690109 w 3706413"/>
              <a:gd name="connsiteY262" fmla="*/ 2343136 h 5229819"/>
              <a:gd name="connsiteX263" fmla="*/ 2584945 w 3706413"/>
              <a:gd name="connsiteY263" fmla="*/ 2319604 h 5229819"/>
              <a:gd name="connsiteX264" fmla="*/ 2476459 w 3706413"/>
              <a:gd name="connsiteY264" fmla="*/ 2274585 h 5229819"/>
              <a:gd name="connsiteX265" fmla="*/ 1635021 w 3706413"/>
              <a:gd name="connsiteY265" fmla="*/ 2080790 h 5229819"/>
              <a:gd name="connsiteX266" fmla="*/ 994284 w 3706413"/>
              <a:gd name="connsiteY266" fmla="*/ 1848426 h 5229819"/>
              <a:gd name="connsiteX267" fmla="*/ 900907 w 3706413"/>
              <a:gd name="connsiteY267" fmla="*/ 1722986 h 5229819"/>
              <a:gd name="connsiteX268" fmla="*/ 1019942 w 3706413"/>
              <a:gd name="connsiteY268" fmla="*/ 1634959 h 5229819"/>
              <a:gd name="connsiteX269" fmla="*/ 1436756 w 3706413"/>
              <a:gd name="connsiteY269" fmla="*/ 1581585 h 5229819"/>
              <a:gd name="connsiteX270" fmla="*/ 1745065 w 3706413"/>
              <a:gd name="connsiteY270" fmla="*/ 1615304 h 5229819"/>
              <a:gd name="connsiteX271" fmla="*/ 1601192 w 3706413"/>
              <a:gd name="connsiteY271" fmla="*/ 1445865 h 5229819"/>
              <a:gd name="connsiteX272" fmla="*/ 1401935 w 3706413"/>
              <a:gd name="connsiteY272" fmla="*/ 1322332 h 5229819"/>
              <a:gd name="connsiteX273" fmla="*/ 1350058 w 3706413"/>
              <a:gd name="connsiteY273" fmla="*/ 1304329 h 5229819"/>
              <a:gd name="connsiteX274" fmla="*/ 1196299 w 3706413"/>
              <a:gd name="connsiteY274" fmla="*/ 1267380 h 5229819"/>
              <a:gd name="connsiteX275" fmla="*/ 1010774 w 3706413"/>
              <a:gd name="connsiteY275" fmla="*/ 1183133 h 5229819"/>
              <a:gd name="connsiteX276" fmla="*/ 762606 w 3706413"/>
              <a:gd name="connsiteY276" fmla="*/ 1122658 h 5229819"/>
              <a:gd name="connsiteX277" fmla="*/ 154893 w 3706413"/>
              <a:gd name="connsiteY277" fmla="*/ 930327 h 5229819"/>
              <a:gd name="connsiteX278" fmla="*/ 41348 w 3706413"/>
              <a:gd name="connsiteY278" fmla="*/ 855682 h 5229819"/>
              <a:gd name="connsiteX279" fmla="*/ 71618 w 3706413"/>
              <a:gd name="connsiteY279" fmla="*/ 669959 h 5229819"/>
              <a:gd name="connsiteX280" fmla="*/ 192882 w 3706413"/>
              <a:gd name="connsiteY280" fmla="*/ 633126 h 5229819"/>
              <a:gd name="connsiteX281" fmla="*/ 753661 w 3706413"/>
              <a:gd name="connsiteY281" fmla="*/ 741211 h 5229819"/>
              <a:gd name="connsiteX282" fmla="*/ 1255776 w 3706413"/>
              <a:gd name="connsiteY282" fmla="*/ 1147472 h 5229819"/>
              <a:gd name="connsiteX283" fmla="*/ 1455766 w 3706413"/>
              <a:gd name="connsiteY283" fmla="*/ 1276598 h 5229819"/>
              <a:gd name="connsiteX284" fmla="*/ 1288932 w 3706413"/>
              <a:gd name="connsiteY284" fmla="*/ 1033280 h 5229819"/>
              <a:gd name="connsiteX285" fmla="*/ 1232411 w 3706413"/>
              <a:gd name="connsiteY285" fmla="*/ 880301 h 5229819"/>
              <a:gd name="connsiteX286" fmla="*/ 1384570 w 3706413"/>
              <a:gd name="connsiteY286" fmla="*/ 733996 h 5229819"/>
              <a:gd name="connsiteX287" fmla="*/ 1507746 w 3706413"/>
              <a:gd name="connsiteY287" fmla="*/ 755398 h 5229819"/>
              <a:gd name="connsiteX288" fmla="*/ 1477350 w 3706413"/>
              <a:gd name="connsiteY288" fmla="*/ 678725 h 5229819"/>
              <a:gd name="connsiteX289" fmla="*/ 1417151 w 3706413"/>
              <a:gd name="connsiteY289" fmla="*/ 168105 h 5229819"/>
              <a:gd name="connsiteX290" fmla="*/ 1520807 w 3706413"/>
              <a:gd name="connsiteY290"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3706413" h="5229819">
                <a:moveTo>
                  <a:pt x="3324222" y="5028685"/>
                </a:moveTo>
                <a:cubicBezTo>
                  <a:pt x="2914191" y="5017649"/>
                  <a:pt x="2457659" y="5092074"/>
                  <a:pt x="2393353" y="5115550"/>
                </a:cubicBezTo>
                <a:cubicBezTo>
                  <a:pt x="2431157" y="5160603"/>
                  <a:pt x="2707409" y="5188478"/>
                  <a:pt x="2867479" y="5174972"/>
                </a:cubicBezTo>
                <a:cubicBezTo>
                  <a:pt x="3128478" y="5152984"/>
                  <a:pt x="3388566" y="5120472"/>
                  <a:pt x="3648886" y="5092281"/>
                </a:cubicBezTo>
                <a:cubicBezTo>
                  <a:pt x="3667175" y="5090483"/>
                  <a:pt x="3685179" y="5084973"/>
                  <a:pt x="3702503" y="5073259"/>
                </a:cubicBezTo>
                <a:cubicBezTo>
                  <a:pt x="3592409" y="5045537"/>
                  <a:pt x="3460899" y="5032363"/>
                  <a:pt x="3324222" y="5028685"/>
                </a:cubicBezTo>
                <a:close/>
                <a:moveTo>
                  <a:pt x="2943802" y="4819637"/>
                </a:moveTo>
                <a:cubicBezTo>
                  <a:pt x="2893293" y="4817421"/>
                  <a:pt x="2839830" y="4831234"/>
                  <a:pt x="2790751" y="4847576"/>
                </a:cubicBezTo>
                <a:cubicBezTo>
                  <a:pt x="2669496" y="4887789"/>
                  <a:pt x="2461044" y="5000040"/>
                  <a:pt x="2434897" y="5031577"/>
                </a:cubicBezTo>
                <a:cubicBezTo>
                  <a:pt x="2484364" y="5038618"/>
                  <a:pt x="2785484" y="4986917"/>
                  <a:pt x="2951768" y="4976098"/>
                </a:cubicBezTo>
                <a:cubicBezTo>
                  <a:pt x="3119274" y="4965385"/>
                  <a:pt x="3287249" y="4966695"/>
                  <a:pt x="3475392" y="4962373"/>
                </a:cubicBezTo>
                <a:cubicBezTo>
                  <a:pt x="3291674" y="4892417"/>
                  <a:pt x="3125043" y="4827317"/>
                  <a:pt x="2943802" y="4819637"/>
                </a:cubicBezTo>
                <a:close/>
                <a:moveTo>
                  <a:pt x="2984957" y="4764199"/>
                </a:moveTo>
                <a:cubicBezTo>
                  <a:pt x="3018240" y="4767408"/>
                  <a:pt x="3051712" y="4773969"/>
                  <a:pt x="3085247" y="4783935"/>
                </a:cubicBezTo>
                <a:cubicBezTo>
                  <a:pt x="3248124" y="4832427"/>
                  <a:pt x="3408749" y="4889020"/>
                  <a:pt x="3570306" y="4942005"/>
                </a:cubicBezTo>
                <a:lnTo>
                  <a:pt x="3706413" y="4985431"/>
                </a:lnTo>
                <a:lnTo>
                  <a:pt x="3706413" y="5138759"/>
                </a:lnTo>
                <a:lnTo>
                  <a:pt x="3666470" y="5143575"/>
                </a:lnTo>
                <a:cubicBezTo>
                  <a:pt x="3408699" y="5170758"/>
                  <a:pt x="3151374" y="5199821"/>
                  <a:pt x="2893424" y="5222073"/>
                </a:cubicBez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3087942" y="4378606"/>
                </a:moveTo>
                <a:cubicBezTo>
                  <a:pt x="3144748" y="4441586"/>
                  <a:pt x="3195973" y="4512072"/>
                  <a:pt x="3296563" y="4500490"/>
                </a:cubicBezTo>
                <a:cubicBezTo>
                  <a:pt x="3227004" y="4460065"/>
                  <a:pt x="3157778" y="4419362"/>
                  <a:pt x="3087942" y="4378606"/>
                </a:cubicBezTo>
                <a:close/>
                <a:moveTo>
                  <a:pt x="3244519" y="4342061"/>
                </a:moveTo>
                <a:cubicBezTo>
                  <a:pt x="3237398" y="4401665"/>
                  <a:pt x="3296048" y="4447292"/>
                  <a:pt x="3437633" y="4493328"/>
                </a:cubicBezTo>
                <a:cubicBezTo>
                  <a:pt x="3374983" y="4444284"/>
                  <a:pt x="3312334" y="4395239"/>
                  <a:pt x="3244519" y="4342061"/>
                </a:cubicBezTo>
                <a:close/>
                <a:moveTo>
                  <a:pt x="1907604" y="4339664"/>
                </a:move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832100" y="4658202"/>
                  <a:pt x="3016629" y="4649574"/>
                  <a:pt x="3196930" y="4588044"/>
                </a:cubicBezTo>
                <a:cubicBezTo>
                  <a:pt x="3198959" y="4579002"/>
                  <a:pt x="3200989" y="4569960"/>
                  <a:pt x="3203019" y="4560918"/>
                </a:cubicBezTo>
                <a:cubicBezTo>
                  <a:pt x="3130559" y="4535912"/>
                  <a:pt x="3058809" y="450635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88997" y="3810128"/>
                </a:moveTo>
                <a:cubicBezTo>
                  <a:pt x="2831670" y="3941058"/>
                  <a:pt x="2937046" y="4076752"/>
                  <a:pt x="3092476" y="4164235"/>
                </a:cubicBezTo>
                <a:cubicBezTo>
                  <a:pt x="3210716" y="4230989"/>
                  <a:pt x="3312281" y="4326412"/>
                  <a:pt x="3421465" y="4408668"/>
                </a:cubicBezTo>
                <a:cubicBezTo>
                  <a:pt x="3449123" y="4429493"/>
                  <a:pt x="3477776" y="4449483"/>
                  <a:pt x="3516150" y="4477687"/>
                </a:cubicBezTo>
                <a:cubicBezTo>
                  <a:pt x="3438660" y="4249159"/>
                  <a:pt x="2930483" y="3834999"/>
                  <a:pt x="2688997" y="3810128"/>
                </a:cubicBezTo>
                <a:close/>
                <a:moveTo>
                  <a:pt x="2629101" y="3729983"/>
                </a:moveTo>
                <a:cubicBezTo>
                  <a:pt x="2661589" y="3730947"/>
                  <a:pt x="2697073" y="3732787"/>
                  <a:pt x="2725377" y="3746294"/>
                </a:cubicBezTo>
                <a:cubicBezTo>
                  <a:pt x="2822777" y="3791583"/>
                  <a:pt x="2920786" y="3836926"/>
                  <a:pt x="3013384" y="3891324"/>
                </a:cubicBezTo>
                <a:cubicBezTo>
                  <a:pt x="3287958" y="4052706"/>
                  <a:pt x="3483613" y="4293294"/>
                  <a:pt x="3660848" y="4551031"/>
                </a:cubicBezTo>
                <a:cubicBezTo>
                  <a:pt x="3674449" y="4570948"/>
                  <a:pt x="3688952" y="4591098"/>
                  <a:pt x="3704859" y="4609717"/>
                </a:cubicBezTo>
                <a:lnTo>
                  <a:pt x="3706413" y="4611184"/>
                </a:lnTo>
                <a:lnTo>
                  <a:pt x="3706413" y="4755886"/>
                </a:lnTo>
                <a:lnTo>
                  <a:pt x="3552833" y="4689924"/>
                </a:lnTo>
                <a:cubicBezTo>
                  <a:pt x="3492107" y="4665524"/>
                  <a:pt x="3430822" y="4642291"/>
                  <a:pt x="3369302" y="4619536"/>
                </a:cubicBezTo>
                <a:cubicBezTo>
                  <a:pt x="3337176" y="4607541"/>
                  <a:pt x="3310571" y="4609543"/>
                  <a:pt x="3276509" y="4622882"/>
                </a:cubicBezTo>
                <a:cubicBezTo>
                  <a:pt x="3075959" y="4701405"/>
                  <a:pt x="2866571" y="4723552"/>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3397898" y="3668670"/>
                </a:moveTo>
                <a:cubicBezTo>
                  <a:pt x="3415283" y="3667983"/>
                  <a:pt x="3433355" y="3673847"/>
                  <a:pt x="3449283" y="3681369"/>
                </a:cubicBezTo>
                <a:cubicBezTo>
                  <a:pt x="3508306" y="3708900"/>
                  <a:pt x="3568531" y="3734999"/>
                  <a:pt x="3627665" y="3763001"/>
                </a:cubicBezTo>
                <a:lnTo>
                  <a:pt x="3706413" y="3805642"/>
                </a:lnTo>
                <a:lnTo>
                  <a:pt x="3706413" y="3865937"/>
                </a:lnTo>
                <a:lnTo>
                  <a:pt x="3673535" y="3844482"/>
                </a:lnTo>
                <a:cubicBezTo>
                  <a:pt x="3568081" y="3782444"/>
                  <a:pt x="3464597" y="3742260"/>
                  <a:pt x="3391447" y="3744577"/>
                </a:cubicBezTo>
                <a:cubicBezTo>
                  <a:pt x="3445826" y="3859271"/>
                  <a:pt x="3536464" y="3928863"/>
                  <a:pt x="3623365" y="3988607"/>
                </a:cubicBezTo>
                <a:cubicBezTo>
                  <a:pt x="3638783" y="3991476"/>
                  <a:pt x="3644443" y="3993502"/>
                  <a:pt x="3645161" y="3992335"/>
                </a:cubicBezTo>
                <a:cubicBezTo>
                  <a:pt x="3651900" y="3982164"/>
                  <a:pt x="3658083" y="3971330"/>
                  <a:pt x="3669623" y="3952050"/>
                </a:cubicBezTo>
                <a:lnTo>
                  <a:pt x="3706413" y="3970469"/>
                </a:lnTo>
                <a:lnTo>
                  <a:pt x="3706413" y="4112777"/>
                </a:lnTo>
                <a:lnTo>
                  <a:pt x="3499463" y="3964991"/>
                </a:lnTo>
                <a:cubicBezTo>
                  <a:pt x="3444087" y="3920570"/>
                  <a:pt x="3399487" y="3862025"/>
                  <a:pt x="3355004" y="3805641"/>
                </a:cubicBezTo>
                <a:cubicBezTo>
                  <a:pt x="3329592" y="3773334"/>
                  <a:pt x="3324339" y="3732017"/>
                  <a:pt x="3350639" y="3695270"/>
                </a:cubicBezTo>
                <a:cubicBezTo>
                  <a:pt x="3363817" y="3676592"/>
                  <a:pt x="3380514" y="3669356"/>
                  <a:pt x="3397898" y="3668670"/>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367226" y="2661486"/>
                </a:move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728972" y="3136419"/>
                  <a:pt x="2958854" y="3153527"/>
                  <a:pt x="3189423" y="3180218"/>
                </a:cubicBezTo>
                <a:cubicBezTo>
                  <a:pt x="2893454" y="2996709"/>
                  <a:pt x="2335267" y="2789917"/>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lose/>
                <a:moveTo>
                  <a:pt x="3210311" y="2079941"/>
                </a:moveTo>
                <a:cubicBezTo>
                  <a:pt x="3256248" y="2071316"/>
                  <a:pt x="3282832" y="2083445"/>
                  <a:pt x="3306643" y="2095643"/>
                </a:cubicBezTo>
                <a:cubicBezTo>
                  <a:pt x="3457298" y="2173726"/>
                  <a:pt x="3595565" y="2272144"/>
                  <a:pt x="3675942" y="2418868"/>
                </a:cubicBezTo>
                <a:lnTo>
                  <a:pt x="3706413" y="2484145"/>
                </a:lnTo>
                <a:lnTo>
                  <a:pt x="3706413" y="2627274"/>
                </a:lnTo>
                <a:lnTo>
                  <a:pt x="3681303" y="2546191"/>
                </a:lnTo>
                <a:cubicBezTo>
                  <a:pt x="3633669" y="2400434"/>
                  <a:pt x="3529701" y="2297429"/>
                  <a:pt x="3407314" y="2211574"/>
                </a:cubicBezTo>
                <a:cubicBezTo>
                  <a:pt x="3394822" y="2203428"/>
                  <a:pt x="3390274" y="2202727"/>
                  <a:pt x="3381875" y="2214291"/>
                </a:cubicBezTo>
                <a:cubicBezTo>
                  <a:pt x="3440248" y="2353295"/>
                  <a:pt x="3510385" y="2485252"/>
                  <a:pt x="3584397" y="2615085"/>
                </a:cubicBezTo>
                <a:lnTo>
                  <a:pt x="3706413" y="2824803"/>
                </a:lnTo>
                <a:lnTo>
                  <a:pt x="3706413" y="2949791"/>
                </a:lnTo>
                <a:lnTo>
                  <a:pt x="3298059" y="2192604"/>
                </a:lnTo>
                <a:cubicBezTo>
                  <a:pt x="3309571" y="2371494"/>
                  <a:pt x="3349665" y="2539950"/>
                  <a:pt x="3453791" y="2686289"/>
                </a:cubicBezTo>
                <a:lnTo>
                  <a:pt x="3706413" y="3036627"/>
                </a:lnTo>
                <a:lnTo>
                  <a:pt x="3706413" y="3122698"/>
                </a:lnTo>
                <a:lnTo>
                  <a:pt x="3584914" y="2963314"/>
                </a:lnTo>
                <a:cubicBezTo>
                  <a:pt x="3523540" y="2882503"/>
                  <a:pt x="3462823" y="2801211"/>
                  <a:pt x="3404251" y="2718261"/>
                </a:cubicBezTo>
                <a:cubicBezTo>
                  <a:pt x="3355914" y="2649869"/>
                  <a:pt x="3319635" y="2570229"/>
                  <a:pt x="3291617" y="2490995"/>
                </a:cubicBezTo>
                <a:cubicBezTo>
                  <a:pt x="3258912" y="2398760"/>
                  <a:pt x="3239555" y="2301534"/>
                  <a:pt x="3218538" y="2205701"/>
                </a:cubicBezTo>
                <a:cubicBezTo>
                  <a:pt x="3210690" y="2169382"/>
                  <a:pt x="3196515" y="2083051"/>
                  <a:pt x="3210311" y="2079941"/>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3706413" y="1137947"/>
                </a:moveTo>
                <a:lnTo>
                  <a:pt x="3706413" y="1243206"/>
                </a:lnTo>
                <a:lnTo>
                  <a:pt x="3696802" y="1277693"/>
                </a:lnTo>
                <a:cubicBezTo>
                  <a:pt x="3680907" y="1377402"/>
                  <a:pt x="3652651" y="1477886"/>
                  <a:pt x="3654274" y="1577573"/>
                </a:cubicBezTo>
                <a:cubicBezTo>
                  <a:pt x="3656218" y="1718766"/>
                  <a:pt x="3665324" y="1858888"/>
                  <a:pt x="3690859" y="1995668"/>
                </a:cubicBezTo>
                <a:lnTo>
                  <a:pt x="3706413" y="2066513"/>
                </a:lnTo>
                <a:lnTo>
                  <a:pt x="3706413" y="2262940"/>
                </a:lnTo>
                <a:lnTo>
                  <a:pt x="3657271" y="2111802"/>
                </a:lnTo>
                <a:cubicBezTo>
                  <a:pt x="3602913" y="1902824"/>
                  <a:pt x="3586529" y="1687624"/>
                  <a:pt x="3602351" y="1469850"/>
                </a:cubicBezTo>
                <a:cubicBezTo>
                  <a:pt x="3609765" y="1370484"/>
                  <a:pt x="3619982" y="1243361"/>
                  <a:pt x="3678488" y="1166299"/>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67861" y="1693097"/>
                  <a:pt x="3162162" y="1950423"/>
                  <a:pt x="3160173" y="2233223"/>
                </a:cubicBezTo>
                <a:cubicBezTo>
                  <a:pt x="3159710" y="2318290"/>
                  <a:pt x="3160467" y="2403461"/>
                  <a:pt x="3158785" y="2488422"/>
                </a:cubicBezTo>
                <a:cubicBezTo>
                  <a:pt x="3157064" y="2580754"/>
                  <a:pt x="3152464" y="2674373"/>
                  <a:pt x="3209364" y="2753645"/>
                </a:cubicBezTo>
                <a:cubicBezTo>
                  <a:pt x="3294741" y="2872248"/>
                  <a:pt x="3378737" y="2992575"/>
                  <a:pt x="3471364" y="3105660"/>
                </a:cubicBezTo>
                <a:cubicBezTo>
                  <a:pt x="3522667" y="3168317"/>
                  <a:pt x="3573704" y="3231163"/>
                  <a:pt x="3623977" y="3294563"/>
                </a:cubicBezTo>
                <a:lnTo>
                  <a:pt x="3706413" y="3401612"/>
                </a:lnTo>
                <a:lnTo>
                  <a:pt x="3706413" y="3545638"/>
                </a:lnTo>
                <a:lnTo>
                  <a:pt x="3608502" y="3503365"/>
                </a:lnTo>
                <a:cubicBezTo>
                  <a:pt x="3508306" y="3468520"/>
                  <a:pt x="3402344" y="3454867"/>
                  <a:pt x="3297560" y="3451338"/>
                </a:cubicBezTo>
                <a:cubicBezTo>
                  <a:pt x="3200096" y="3448443"/>
                  <a:pt x="3098687" y="3465792"/>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673305" y="3202887"/>
                  <a:pt x="2945358" y="3236545"/>
                  <a:pt x="3205300" y="3375769"/>
                </a:cubicBezTo>
                <a:cubicBezTo>
                  <a:pt x="3216457" y="3381649"/>
                  <a:pt x="3228116" y="3388802"/>
                  <a:pt x="3240592" y="3390188"/>
                </a:cubicBezTo>
                <a:cubicBezTo>
                  <a:pt x="3356935" y="3405469"/>
                  <a:pt x="3473717" y="3419252"/>
                  <a:pt x="3590446" y="3433644"/>
                </a:cubicBezTo>
                <a:cubicBezTo>
                  <a:pt x="3587550" y="3428171"/>
                  <a:pt x="3585759" y="3420642"/>
                  <a:pt x="3581651" y="3418443"/>
                </a:cubicBezTo>
                <a:cubicBezTo>
                  <a:pt x="3514494" y="3385601"/>
                  <a:pt x="3468935" y="3296248"/>
                  <a:pt x="3371466" y="3338517"/>
                </a:cubicBezTo>
                <a:cubicBezTo>
                  <a:pt x="3362827" y="3342379"/>
                  <a:pt x="3344983" y="3321787"/>
                  <a:pt x="3329835" y="3315870"/>
                </a:cubicBezTo>
                <a:cubicBezTo>
                  <a:pt x="3250433" y="3285961"/>
                  <a:pt x="3173178" y="3249173"/>
                  <a:pt x="3091307" y="3229805"/>
                </a:cubicBez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ubicBezTo>
                  <a:pt x="2479864" y="2611004"/>
                  <a:pt x="2629308" y="2651575"/>
                  <a:pt x="2766163" y="2737145"/>
                </a:cubicBezTo>
                <a:cubicBezTo>
                  <a:pt x="2835451" y="2780619"/>
                  <a:pt x="2910653" y="2816308"/>
                  <a:pt x="2974746" y="2866399"/>
                </a:cubicBezTo>
                <a:cubicBezTo>
                  <a:pt x="3072827" y="2942164"/>
                  <a:pt x="3175565" y="3017411"/>
                  <a:pt x="3252625" y="3111944"/>
                </a:cubicBezTo>
                <a:cubicBezTo>
                  <a:pt x="3296437" y="3165505"/>
                  <a:pt x="3346021" y="3198980"/>
                  <a:pt x="3398162" y="3234826"/>
                </a:cubicBezTo>
                <a:cubicBezTo>
                  <a:pt x="3452356" y="3271772"/>
                  <a:pt x="3510364" y="3303824"/>
                  <a:pt x="3566326" y="3338157"/>
                </a:cubicBezTo>
                <a:cubicBezTo>
                  <a:pt x="3566137" y="3305573"/>
                  <a:pt x="3555890" y="3285945"/>
                  <a:pt x="3542324" y="3269103"/>
                </a:cubicBezTo>
                <a:cubicBezTo>
                  <a:pt x="3482498" y="3195108"/>
                  <a:pt x="3424664" y="3119443"/>
                  <a:pt x="3361463" y="3048843"/>
                </a:cubicBezTo>
                <a:cubicBezTo>
                  <a:pt x="3162306" y="2827002"/>
                  <a:pt x="2961767" y="2606885"/>
                  <a:pt x="2760231" y="2387604"/>
                </a:cubicBez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bg1">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pic>
        <p:nvPicPr>
          <p:cNvPr id="26" name="Graphic 25">
            <a:extLst>
              <a:ext uri="{FF2B5EF4-FFF2-40B4-BE49-F238E27FC236}">
                <a16:creationId xmlns:a16="http://schemas.microsoft.com/office/drawing/2014/main" id="{9A083F98-8E0D-14F8-CA40-D0B5AB8037E2}"/>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411582" y="447749"/>
            <a:ext cx="2330685" cy="1898712"/>
          </a:xfrm>
          <a:prstGeom prst="rect">
            <a:avLst/>
          </a:prstGeom>
        </p:spPr>
      </p:pic>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p:nvPr>
        </p:nvSpPr>
        <p:spPr>
          <a:xfrm>
            <a:off x="3278188" y="2740025"/>
            <a:ext cx="5688012" cy="2028825"/>
          </a:xfrm>
        </p:spPr>
        <p:txBody>
          <a:bodyPr rtlCol="0">
            <a:normAutofit/>
          </a:bodyPr>
          <a:lstStyle>
            <a:lvl1pPr marL="0" indent="0" algn="ctr">
              <a:lnSpc>
                <a:spcPct val="100000"/>
              </a:lnSpc>
              <a:spcBef>
                <a:spcPts val="0"/>
              </a:spcBef>
              <a:buNone/>
              <a:defRPr lang="en-GB" sz="2400"/>
            </a:lvl1pPr>
          </a:lstStyle>
          <a:p>
            <a:pPr lvl="0" rtl="0"/>
            <a:r>
              <a:rPr lang="en-GB"/>
              <a:t>Click to edit Master text styles</a:t>
            </a:r>
          </a:p>
        </p:txBody>
      </p:sp>
      <p:sp>
        <p:nvSpPr>
          <p:cNvPr id="2" name="Title 1">
            <a:extLst>
              <a:ext uri="{FF2B5EF4-FFF2-40B4-BE49-F238E27FC236}">
                <a16:creationId xmlns:a16="http://schemas.microsoft.com/office/drawing/2014/main" id="{867817C7-4A09-9188-0BD5-838E3AD61F1A}"/>
              </a:ext>
            </a:extLst>
          </p:cNvPr>
          <p:cNvSpPr>
            <a:spLocks noGrp="1"/>
          </p:cNvSpPr>
          <p:nvPr>
            <p:ph type="title"/>
          </p:nvPr>
        </p:nvSpPr>
        <p:spPr>
          <a:xfrm>
            <a:off x="838200" y="1901952"/>
            <a:ext cx="10515600" cy="466344"/>
          </a:xfrm>
        </p:spPr>
        <p:txBody>
          <a:bodyPr rtlCol="0"/>
          <a:lstStyle>
            <a:lvl1pPr algn="ctr">
              <a:defRPr lang="en-GB" sz="2400" cap="all" baseline="0">
                <a:latin typeface="Gill Sans Nova" panose="020B0602020104020203" pitchFamily="34" charset="0"/>
              </a:defRPr>
            </a:lvl1pPr>
          </a:lstStyle>
          <a:p>
            <a:pPr rtl="0"/>
            <a:r>
              <a:rPr lang="en-GB"/>
              <a:t>Click to edit Master title style</a:t>
            </a:r>
          </a:p>
        </p:txBody>
      </p:sp>
      <p:sp>
        <p:nvSpPr>
          <p:cNvPr id="22" name="Freeform: Shape 21">
            <a:extLst>
              <a:ext uri="{FF2B5EF4-FFF2-40B4-BE49-F238E27FC236}">
                <a16:creationId xmlns:a16="http://schemas.microsoft.com/office/drawing/2014/main" id="{83712F38-4391-A499-56E2-8F095A506D08}"/>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6" name="Freeform: Shape 15">
            <a:extLst>
              <a:ext uri="{FF2B5EF4-FFF2-40B4-BE49-F238E27FC236}">
                <a16:creationId xmlns:a16="http://schemas.microsoft.com/office/drawing/2014/main" id="{AA6350AA-EC6F-8D22-E7C8-E49FBD7689EB}"/>
              </a:ext>
            </a:extLst>
          </p:cNvPr>
          <p:cNvSpPr/>
          <p:nvPr userDrawn="1"/>
        </p:nvSpPr>
        <p:spPr>
          <a:xfrm>
            <a:off x="2032253" y="592989"/>
            <a:ext cx="8339975" cy="5016456"/>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339975" h="5016456">
                <a:moveTo>
                  <a:pt x="3848638" y="256"/>
                </a:moveTo>
                <a:cubicBezTo>
                  <a:pt x="4570927" y="7508"/>
                  <a:pt x="5235778" y="169337"/>
                  <a:pt x="5854939" y="453958"/>
                </a:cubicBezTo>
                <a:cubicBezTo>
                  <a:pt x="6501988" y="751448"/>
                  <a:pt x="7048323" y="1162477"/>
                  <a:pt x="7528125" y="1647586"/>
                </a:cubicBezTo>
                <a:cubicBezTo>
                  <a:pt x="7683482" y="1804666"/>
                  <a:pt x="7835477" y="1964795"/>
                  <a:pt x="7964917" y="2141444"/>
                </a:cubicBezTo>
                <a:cubicBezTo>
                  <a:pt x="8291332" y="2586851"/>
                  <a:pt x="8426919" y="3084911"/>
                  <a:pt x="8282443" y="3652263"/>
                </a:cubicBezTo>
                <a:cubicBezTo>
                  <a:pt x="8184226" y="4038024"/>
                  <a:pt x="7971744" y="4372053"/>
                  <a:pt x="7614819" y="4625329"/>
                </a:cubicBezTo>
                <a:cubicBezTo>
                  <a:pt x="7196329" y="4922350"/>
                  <a:pt x="6753706" y="4984477"/>
                  <a:pt x="6295036" y="4840094"/>
                </a:cubicBezTo>
                <a:cubicBezTo>
                  <a:pt x="6141710" y="4791809"/>
                  <a:pt x="6009670" y="4711390"/>
                  <a:pt x="5873978" y="4635681"/>
                </a:cubicBezTo>
                <a:cubicBezTo>
                  <a:pt x="5580727" y="4471947"/>
                  <a:pt x="5266011" y="4351689"/>
                  <a:pt x="4908200" y="4320645"/>
                </a:cubicBezTo>
                <a:cubicBezTo>
                  <a:pt x="4606973" y="4294394"/>
                  <a:pt x="4308924" y="4341330"/>
                  <a:pt x="4012453" y="4430992"/>
                </a:cubicBezTo>
                <a:cubicBezTo>
                  <a:pt x="3681382" y="4531125"/>
                  <a:pt x="3492158" y="4613858"/>
                  <a:pt x="3293564" y="4694916"/>
                </a:cubicBezTo>
                <a:cubicBezTo>
                  <a:pt x="3072864" y="4785027"/>
                  <a:pt x="1763329" y="5319409"/>
                  <a:pt x="900660" y="4775642"/>
                </a:cubicBezTo>
                <a:cubicBezTo>
                  <a:pt x="668340" y="4629189"/>
                  <a:pt x="505436" y="4428533"/>
                  <a:pt x="464143" y="4374943"/>
                </a:cubicBezTo>
                <a:cubicBezTo>
                  <a:pt x="281748" y="4138098"/>
                  <a:pt x="171990" y="3867355"/>
                  <a:pt x="100508" y="3580002"/>
                </a:cubicBezTo>
                <a:cubicBezTo>
                  <a:pt x="19663" y="3254689"/>
                  <a:pt x="-6201" y="2919423"/>
                  <a:pt x="1210" y="2578945"/>
                </a:cubicBezTo>
                <a:cubicBezTo>
                  <a:pt x="10675" y="2138785"/>
                  <a:pt x="197522" y="1745167"/>
                  <a:pt x="500797" y="1384103"/>
                </a:cubicBezTo>
                <a:cubicBezTo>
                  <a:pt x="730656" y="1110427"/>
                  <a:pt x="1007021" y="882615"/>
                  <a:pt x="1318314" y="689794"/>
                </a:cubicBezTo>
                <a:cubicBezTo>
                  <a:pt x="1444924" y="611408"/>
                  <a:pt x="1573572" y="537328"/>
                  <a:pt x="1708401" y="472905"/>
                </a:cubicBezTo>
                <a:cubicBezTo>
                  <a:pt x="2394802" y="145037"/>
                  <a:pt x="3108888" y="-7126"/>
                  <a:pt x="3848638" y="256"/>
                </a:cubicBezTo>
                <a:close/>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GB"/>
              <a:t>Click icon to add picture</a:t>
            </a:r>
            <a:endParaRPr lang="en-GB"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rtlCol="0" anchor="b">
            <a:noAutofit/>
          </a:bodyPr>
          <a:lstStyle>
            <a:lvl1pPr marL="0" indent="0" algn="ctr">
              <a:lnSpc>
                <a:spcPct val="100000"/>
              </a:lnSpc>
              <a:spcBef>
                <a:spcPts val="0"/>
              </a:spcBef>
              <a:buNone/>
              <a:defRPr lang="en-GB" sz="1800" cap="all" baseline="0">
                <a:latin typeface="Gill Sans Nova" panose="020B0602020104020203" pitchFamily="34" charset="0"/>
              </a:defRPr>
            </a:lvl1pPr>
          </a:lstStyle>
          <a:p>
            <a:pPr lvl="0" rtl="0"/>
            <a:r>
              <a:rPr lang="en-GB"/>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rtlCol="0" anchor="b">
            <a:noAutofit/>
          </a:bodyPr>
          <a:lstStyle>
            <a:lvl1pPr marL="0" indent="0" algn="ctr">
              <a:lnSpc>
                <a:spcPct val="100000"/>
              </a:lnSpc>
              <a:spcBef>
                <a:spcPts val="0"/>
              </a:spcBef>
              <a:buNone/>
              <a:defRPr lang="en-GB" sz="1800" cap="all" baseline="0">
                <a:latin typeface="Gill Sans Nova" panose="020B0602020104020203" pitchFamily="34" charset="0"/>
              </a:defRPr>
            </a:lvl1pPr>
          </a:lstStyle>
          <a:p>
            <a:pPr lvl="0" rtl="0"/>
            <a:r>
              <a:rPr lang="en-GB"/>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rtlCol="0" anchor="b">
            <a:noAutofit/>
          </a:bodyPr>
          <a:lstStyle>
            <a:lvl1pPr marL="0" indent="0" algn="ctr">
              <a:lnSpc>
                <a:spcPct val="100000"/>
              </a:lnSpc>
              <a:spcBef>
                <a:spcPts val="0"/>
              </a:spcBef>
              <a:buNone/>
              <a:defRPr lang="en-GB" sz="1800" cap="all" baseline="0">
                <a:latin typeface="Gill Sans Nova" panose="020B0602020104020203" pitchFamily="34" charset="0"/>
              </a:defRPr>
            </a:lvl1pPr>
          </a:lstStyle>
          <a:p>
            <a:pPr lvl="0" rtl="0"/>
            <a:r>
              <a:rPr lang="en-GB"/>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rtlCol="0" anchor="b">
            <a:noAutofit/>
          </a:bodyPr>
          <a:lstStyle>
            <a:lvl1pPr marL="0" indent="0" algn="ctr">
              <a:lnSpc>
                <a:spcPct val="100000"/>
              </a:lnSpc>
              <a:spcBef>
                <a:spcPts val="0"/>
              </a:spcBef>
              <a:buNone/>
              <a:defRPr lang="en-GB" sz="1800" cap="all" baseline="0">
                <a:latin typeface="Gill Sans Nova" panose="020B0602020104020203" pitchFamily="34" charset="0"/>
              </a:defRPr>
            </a:lvl1pPr>
          </a:lstStyle>
          <a:p>
            <a:pPr lvl="0" rtl="0"/>
            <a:r>
              <a:rPr lang="en-GB"/>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rtlCol="0" anchor="t">
            <a:noAutofit/>
          </a:bodyPr>
          <a:lstStyle>
            <a:lvl1pPr marL="0" indent="0" algn="ctr">
              <a:lnSpc>
                <a:spcPct val="100000"/>
              </a:lnSpc>
              <a:spcBef>
                <a:spcPts val="0"/>
              </a:spcBef>
              <a:buNone/>
              <a:defRPr lang="en-GB" sz="1800" cap="none" baseline="0"/>
            </a:lvl1pPr>
          </a:lstStyle>
          <a:p>
            <a:pPr lvl="0" rtl="0"/>
            <a:r>
              <a:rPr lang="en-GB"/>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rtlCol="0" anchor="t">
            <a:noAutofit/>
          </a:bodyPr>
          <a:lstStyle>
            <a:lvl1pPr marL="0" indent="0" algn="ctr">
              <a:lnSpc>
                <a:spcPct val="100000"/>
              </a:lnSpc>
              <a:spcBef>
                <a:spcPts val="0"/>
              </a:spcBef>
              <a:buNone/>
              <a:defRPr lang="en-GB" sz="1800" cap="none" baseline="0"/>
            </a:lvl1pPr>
          </a:lstStyle>
          <a:p>
            <a:pPr lvl="0" rtl="0"/>
            <a:r>
              <a:rPr lang="en-GB"/>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rtlCol="0" anchor="t">
            <a:noAutofit/>
          </a:bodyPr>
          <a:lstStyle>
            <a:lvl1pPr marL="0" indent="0" algn="ctr">
              <a:lnSpc>
                <a:spcPct val="100000"/>
              </a:lnSpc>
              <a:spcBef>
                <a:spcPts val="0"/>
              </a:spcBef>
              <a:buNone/>
              <a:defRPr lang="en-GB" sz="1800" cap="none" baseline="0"/>
            </a:lvl1pPr>
          </a:lstStyle>
          <a:p>
            <a:pPr lvl="0" rtl="0"/>
            <a:r>
              <a:rPr lang="en-GB"/>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rtlCol="0" anchor="t">
            <a:noAutofit/>
          </a:bodyPr>
          <a:lstStyle>
            <a:lvl1pPr marL="0" indent="0" algn="ctr">
              <a:lnSpc>
                <a:spcPct val="100000"/>
              </a:lnSpc>
              <a:spcBef>
                <a:spcPts val="0"/>
              </a:spcBef>
              <a:buNone/>
              <a:defRPr lang="en-GB" sz="1800" cap="none" baseline="0"/>
            </a:lvl1pPr>
          </a:lstStyle>
          <a:p>
            <a:pPr lvl="0" rtl="0"/>
            <a:r>
              <a:rPr lang="en-GB"/>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283071543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defPPr>
              <a:defRPr lang="en-GB"/>
            </a:defPPr>
          </a:lstStyle>
          <a:p>
            <a:pPr rtl="0"/>
            <a:r>
              <a:rPr lang="en-GB"/>
              <a:t>Click to edit Master title style</a:t>
            </a:r>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defRPr lang="en-GB"/>
            </a:defPPr>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lang="en-GB" sz="1400">
                <a:solidFill>
                  <a:schemeClr val="tx1"/>
                </a:solidFill>
              </a:defRPr>
            </a:lvl1pPr>
          </a:lstStyle>
          <a:p>
            <a:pPr rtl="0"/>
            <a:r>
              <a:rPr lang="en-GB"/>
              <a:t>20XX</a:t>
            </a:r>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lang="en-GB" sz="1400">
                <a:solidFill>
                  <a:schemeClr val="tx1"/>
                </a:solidFill>
              </a:defRPr>
            </a:lvl1pPr>
          </a:lstStyle>
          <a:p>
            <a:pPr rtl="0"/>
            <a:r>
              <a:rPr lang="en-GB"/>
              <a:t>presentation title</a:t>
            </a:r>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027664" y="6464808"/>
            <a:ext cx="987552" cy="310896"/>
          </a:xfrm>
          <a:prstGeom prst="rect">
            <a:avLst/>
          </a:prstGeom>
        </p:spPr>
        <p:txBody>
          <a:bodyPr vert="horz" lIns="91440" tIns="45720" rIns="91440" bIns="45720" rtlCol="0" anchor="ctr"/>
          <a:lstStyle>
            <a:lvl1pPr algn="r">
              <a:defRPr lang="en-GB" sz="1400">
                <a:solidFill>
                  <a:schemeClr val="tx1"/>
                </a:solidFill>
              </a:defRPr>
            </a:lvl1pPr>
          </a:lstStyle>
          <a:p>
            <a:pPr rtl="0"/>
            <a:fld id="{58FB4751-880F-D840-AAA9-3A15815CC996}" type="slidenum">
              <a:rPr lang="en-GB" smtClean="0"/>
              <a:pPr/>
              <a:t>‹#›</a:t>
            </a:fld>
            <a:endParaRPr lang="en-GB" dirty="0"/>
          </a:p>
        </p:txBody>
      </p:sp>
      <p:cxnSp>
        <p:nvCxnSpPr>
          <p:cNvPr id="8" name="Straight Connector 7">
            <a:extLst>
              <a:ext uri="{FF2B5EF4-FFF2-40B4-BE49-F238E27FC236}">
                <a16:creationId xmlns:a16="http://schemas.microsoft.com/office/drawing/2014/main" id="{AA994521-4157-D242-5242-0C3BD99E8EA8}"/>
              </a:ext>
            </a:extLst>
          </p:cNvPr>
          <p:cNvCxnSpPr>
            <a:cxnSpLocks/>
          </p:cNvCxnSpPr>
          <p:nvPr userDrawn="1"/>
        </p:nvCxnSpPr>
        <p:spPr>
          <a:xfrm>
            <a:off x="0" y="6324600"/>
            <a:ext cx="12192000"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1" r:id="rId4"/>
    <p:sldLayoutId id="2147483659" r:id="rId5"/>
    <p:sldLayoutId id="2147483660" r:id="rId6"/>
    <p:sldLayoutId id="2147483664" r:id="rId7"/>
    <p:sldLayoutId id="2147483661" r:id="rId8"/>
    <p:sldLayoutId id="2147483662" r:id="rId9"/>
    <p:sldLayoutId id="2147483663" r:id="rId10"/>
    <p:sldLayoutId id="2147483654" r:id="rId11"/>
    <p:sldLayoutId id="2147483653" r:id="rId12"/>
    <p:sldLayoutId id="2147483667" r:id="rId13"/>
    <p:sldLayoutId id="2147483665" r:id="rId14"/>
    <p:sldLayoutId id="2147483666" r:id="rId15"/>
    <p:sldLayoutId id="2147483652" r:id="rId16"/>
    <p:sldLayoutId id="2147483655" r:id="rId17"/>
    <p:sldLayoutId id="2147483656" r:id="rId18"/>
  </p:sldLayoutIdLst>
  <p:hf hdr="0"/>
  <p:txStyles>
    <p:titleStyle>
      <a:lvl1pPr algn="l" defTabSz="914400" rtl="0" eaLnBrk="1" latinLnBrk="0" hangingPunct="1">
        <a:lnSpc>
          <a:spcPct val="90000"/>
        </a:lnSpc>
        <a:spcBef>
          <a:spcPct val="0"/>
        </a:spcBef>
        <a:buNone/>
        <a:defRPr lang="en-GB"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GB"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GB"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GB"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p:bodyStyle>
    <p:otherStyle>
      <a:defPPr>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8BB83-CA62-C813-5584-9F9C32557A2B}"/>
              </a:ext>
            </a:extLst>
          </p:cNvPr>
          <p:cNvSpPr>
            <a:spLocks noGrp="1"/>
          </p:cNvSpPr>
          <p:nvPr>
            <p:ph type="ctrTitle"/>
          </p:nvPr>
        </p:nvSpPr>
        <p:spPr/>
        <p:txBody>
          <a:bodyPr rtlCol="0"/>
          <a:lstStyle>
            <a:defPPr>
              <a:defRPr lang="en-GB"/>
            </a:defPPr>
          </a:lstStyle>
          <a:p>
            <a:pPr rtl="0"/>
            <a:r>
              <a:rPr lang="en-GB" dirty="0"/>
              <a:t> Pendle Community College </a:t>
            </a:r>
          </a:p>
        </p:txBody>
      </p:sp>
      <p:sp>
        <p:nvSpPr>
          <p:cNvPr id="3" name="Subtitle 2">
            <a:extLst>
              <a:ext uri="{FF2B5EF4-FFF2-40B4-BE49-F238E27FC236}">
                <a16:creationId xmlns:a16="http://schemas.microsoft.com/office/drawing/2014/main" id="{CA0D2251-7AFE-1B36-778C-D116EDBB7FDE}"/>
              </a:ext>
            </a:extLst>
          </p:cNvPr>
          <p:cNvSpPr>
            <a:spLocks noGrp="1"/>
          </p:cNvSpPr>
          <p:nvPr>
            <p:ph type="subTitle" idx="1"/>
          </p:nvPr>
        </p:nvSpPr>
        <p:spPr/>
        <p:txBody>
          <a:bodyPr rtlCol="0"/>
          <a:lstStyle>
            <a:defPPr>
              <a:defRPr lang="en-GB"/>
            </a:defPPr>
          </a:lstStyle>
          <a:p>
            <a:pPr algn="ctr" fontAlgn="base">
              <a:lnSpc>
                <a:spcPct val="107000"/>
              </a:lnSpc>
              <a:spcAft>
                <a:spcPts val="800"/>
              </a:spcAft>
            </a:pPr>
            <a:r>
              <a:rPr lang="en-GB" sz="2400" b="1" kern="0" dirty="0">
                <a:effectLst/>
                <a:latin typeface="Calibri" panose="020F0502020204030204" pitchFamily="34" charset="0"/>
                <a:ea typeface="Times New Roman" panose="02020603050405020304" pitchFamily="18" charset="0"/>
                <a:cs typeface="Calibri" panose="020F0502020204030204" pitchFamily="34" charset="0"/>
              </a:rPr>
              <a:t>Lancashire Careers Hub</a:t>
            </a:r>
            <a:r>
              <a:rPr lang="en-GB" sz="2400" kern="0" dirty="0">
                <a:effectLst/>
                <a:latin typeface="Calibri" panose="020F0502020204030204" pitchFamily="34" charset="0"/>
                <a:ea typeface="Times New Roman" panose="02020603050405020304" pitchFamily="18" charset="0"/>
                <a:cs typeface="Calibri" panose="020F0502020204030204" pitchFamily="34" charset="0"/>
              </a:rPr>
              <a:t> </a:t>
            </a:r>
            <a:r>
              <a:rPr lang="en-US" sz="2400" b="1" kern="0" dirty="0">
                <a:effectLst/>
                <a:latin typeface="Calibri" panose="020F0502020204030204" pitchFamily="34" charset="0"/>
                <a:ea typeface="Times New Roman" panose="02020603050405020304" pitchFamily="18" charset="0"/>
                <a:cs typeface="Calibri" panose="020F0502020204030204" pitchFamily="34" charset="0"/>
              </a:rPr>
              <a:t>SEND School Workplace Encounters Innovation Fund</a:t>
            </a:r>
          </a:p>
          <a:p>
            <a:pPr algn="ctr" fontAlgn="base">
              <a:lnSpc>
                <a:spcPct val="107000"/>
              </a:lnSpc>
              <a:spcAft>
                <a:spcPts val="800"/>
              </a:spcAft>
            </a:pPr>
            <a:r>
              <a:rPr lang="en-US" b="1" kern="0" dirty="0">
                <a:latin typeface="Calibri" panose="020F0502020204030204" pitchFamily="34" charset="0"/>
                <a:ea typeface="Calibri" panose="020F0502020204030204" pitchFamily="34" charset="0"/>
                <a:cs typeface="Calibri" panose="020F0502020204030204" pitchFamily="34" charset="0"/>
              </a:rPr>
              <a:t>Transport Grant</a:t>
            </a:r>
            <a:endParaRPr lang="en-GB"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753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7AB109-D696-F27C-BD95-5BEBCF3AC000}"/>
              </a:ext>
            </a:extLst>
          </p:cNvPr>
          <p:cNvSpPr>
            <a:spLocks noGrp="1"/>
          </p:cNvSpPr>
          <p:nvPr>
            <p:ph type="title"/>
          </p:nvPr>
        </p:nvSpPr>
        <p:spPr>
          <a:xfrm>
            <a:off x="576070" y="704088"/>
            <a:ext cx="11439145" cy="1026100"/>
          </a:xfrm>
        </p:spPr>
        <p:txBody>
          <a:bodyPr rtlCol="0"/>
          <a:lstStyle>
            <a:defPPr>
              <a:defRPr lang="en-GB"/>
            </a:defPPr>
          </a:lstStyle>
          <a:p>
            <a:pPr rtl="0"/>
            <a:r>
              <a:rPr kumimoji="0" lang="en-US" sz="4400" b="0" i="0" u="none" strike="noStrike" kern="1200" cap="none" spc="0" normalizeH="0" baseline="0" noProof="0" dirty="0">
                <a:ln>
                  <a:noFill/>
                </a:ln>
                <a:solidFill>
                  <a:prstClr val="black"/>
                </a:solidFill>
                <a:effectLst/>
                <a:uLnTx/>
                <a:uFillTx/>
                <a:latin typeface="Calibri Light" panose="020F0302020204030204"/>
                <a:ea typeface="+mj-ea"/>
                <a:cs typeface="+mj-cs"/>
              </a:rPr>
              <a:t>Using AAC in the Community (building my confidence) </a:t>
            </a:r>
            <a:endParaRPr lang="en-GB" dirty="0"/>
          </a:p>
        </p:txBody>
      </p:sp>
      <p:sp>
        <p:nvSpPr>
          <p:cNvPr id="2" name="Text Placeholder 1">
            <a:extLst>
              <a:ext uri="{FF2B5EF4-FFF2-40B4-BE49-F238E27FC236}">
                <a16:creationId xmlns:a16="http://schemas.microsoft.com/office/drawing/2014/main" id="{60ADE49E-7CC1-6704-5852-FAE992A0EEC4}"/>
              </a:ext>
            </a:extLst>
          </p:cNvPr>
          <p:cNvSpPr>
            <a:spLocks noGrp="1"/>
          </p:cNvSpPr>
          <p:nvPr>
            <p:ph type="body" sz="half" idx="2"/>
          </p:nvPr>
        </p:nvSpPr>
        <p:spPr>
          <a:xfrm>
            <a:off x="576071" y="1730188"/>
            <a:ext cx="11015293" cy="4536141"/>
          </a:xfrm>
        </p:spPr>
        <p:txBody>
          <a:bodyPr rtlCol="0">
            <a:normAutofit lnSpcReduction="10000"/>
          </a:bodyPr>
          <a:lstStyle>
            <a:defPPr>
              <a:defRPr lang="en-GB"/>
            </a:def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rPr>
              <a:t>Abbie’s account: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900" b="0" i="0" u="none" strike="noStrike" kern="1200" cap="none" spc="0" normalizeH="0" baseline="0" noProof="0" dirty="0">
                <a:ln>
                  <a:noFill/>
                </a:ln>
                <a:solidFill>
                  <a:prstClr val="black"/>
                </a:solidFill>
                <a:effectLst>
                  <a:outerShdw blurRad="38100" dist="19050" dir="2700000" algn="tl">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rPr>
              <a:t>I go to the Leisure Box with college. </a:t>
            </a:r>
            <a:r>
              <a:rPr lang="en-US" sz="1900" dirty="0">
                <a:solidFill>
                  <a:prstClr val="black"/>
                </a:solidFill>
                <a:effectLst>
                  <a:outerShdw blurRad="38100" dist="19050" dir="2700000" algn="tl">
                    <a:prstClr val="black">
                      <a:alpha val="40000"/>
                    </a:prstClr>
                  </a:outerShdw>
                </a:effectLst>
                <a:latin typeface="Arial" panose="020B0604020202020204" pitchFamily="34" charset="0"/>
                <a:ea typeface="Calibri" panose="020F0502020204030204" pitchFamily="34" charset="0"/>
                <a:cs typeface="Arial" panose="020B0604020202020204" pitchFamily="34" charset="0"/>
              </a:rPr>
              <a:t>M</a:t>
            </a:r>
            <a:r>
              <a:rPr kumimoji="0" lang="en-US" sz="1900" b="0" i="0" u="none" strike="noStrike" kern="1200" cap="none" spc="0" normalizeH="0" baseline="0" noProof="0" dirty="0">
                <a:ln>
                  <a:noFill/>
                </a:ln>
                <a:solidFill>
                  <a:prstClr val="black"/>
                </a:solidFill>
                <a:effectLst>
                  <a:outerShdw blurRad="38100" dist="19050" dir="2700000" algn="tl">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rPr>
              <a:t>y Speech and Language therapist comes to work with me there. In the entrance level where we enter, we would sit at a white table and I would talk to </a:t>
            </a:r>
            <a:r>
              <a:rPr lang="en-US" sz="1900" dirty="0">
                <a:solidFill>
                  <a:prstClr val="black"/>
                </a:solidFill>
                <a:effectLst>
                  <a:outerShdw blurRad="38100" dist="19050" dir="2700000" algn="tl">
                    <a:prstClr val="black">
                      <a:alpha val="40000"/>
                    </a:prstClr>
                  </a:outerShdw>
                </a:effectLst>
                <a:latin typeface="Arial" panose="020B0604020202020204" pitchFamily="34" charset="0"/>
                <a:ea typeface="Calibri" panose="020F0502020204030204" pitchFamily="34" charset="0"/>
                <a:cs typeface="Arial" panose="020B0604020202020204" pitchFamily="34" charset="0"/>
              </a:rPr>
              <a:t>her</a:t>
            </a:r>
            <a:r>
              <a:rPr kumimoji="0" lang="en-US" sz="1900" b="0" i="0" u="none" strike="noStrike" kern="1200" cap="none" spc="0" normalizeH="0" baseline="0" noProof="0" dirty="0">
                <a:ln>
                  <a:noFill/>
                </a:ln>
                <a:solidFill>
                  <a:prstClr val="black"/>
                </a:solidFill>
                <a:effectLst>
                  <a:outerShdw blurRad="38100" dist="19050" dir="2700000" algn="tl">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rPr>
              <a:t> using the AAC iPad.  We would also do activities like: would you rather or spot the difference. Then the next time </a:t>
            </a:r>
            <a:r>
              <a:rPr lang="en-US" sz="1900" dirty="0">
                <a:solidFill>
                  <a:prstClr val="black"/>
                </a:solidFill>
                <a:effectLst>
                  <a:outerShdw blurRad="38100" dist="19050" dir="2700000" algn="tl">
                    <a:prstClr val="black">
                      <a:alpha val="40000"/>
                    </a:prstClr>
                  </a:outerShdw>
                </a:effectLst>
                <a:latin typeface="Arial" panose="020B0604020202020204" pitchFamily="34" charset="0"/>
                <a:ea typeface="Calibri" panose="020F0502020204030204" pitchFamily="34" charset="0"/>
                <a:cs typeface="Arial" panose="020B0604020202020204" pitchFamily="34" charset="0"/>
              </a:rPr>
              <a:t>we </a:t>
            </a:r>
            <a:r>
              <a:rPr kumimoji="0" lang="en-US" sz="1900" b="0" i="0" u="none" strike="noStrike" kern="1200" cap="none" spc="0" normalizeH="0" baseline="0" noProof="0" dirty="0">
                <a:ln>
                  <a:noFill/>
                </a:ln>
                <a:solidFill>
                  <a:prstClr val="black"/>
                </a:solidFill>
                <a:effectLst>
                  <a:outerShdw blurRad="38100" dist="19050" dir="2700000" algn="tl">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rPr>
              <a:t>did go to the receptionist and I let </a:t>
            </a:r>
            <a:r>
              <a:rPr lang="en-US" sz="1900" dirty="0">
                <a:solidFill>
                  <a:prstClr val="black"/>
                </a:solidFill>
                <a:effectLst>
                  <a:outerShdw blurRad="38100" dist="19050" dir="2700000" algn="tl">
                    <a:prstClr val="black">
                      <a:alpha val="40000"/>
                    </a:prstClr>
                  </a:outerShdw>
                </a:effectLst>
                <a:latin typeface="Arial" panose="020B0604020202020204" pitchFamily="34" charset="0"/>
                <a:ea typeface="Calibri" panose="020F0502020204030204" pitchFamily="34" charset="0"/>
                <a:cs typeface="Arial" panose="020B0604020202020204" pitchFamily="34" charset="0"/>
              </a:rPr>
              <a:t>my </a:t>
            </a:r>
            <a:r>
              <a:rPr kumimoji="0" lang="en-US" sz="1900" b="0" i="0" u="none" strike="noStrike" kern="1200" cap="none" spc="0" normalizeH="0" baseline="0" noProof="0" dirty="0">
                <a:ln>
                  <a:noFill/>
                </a:ln>
                <a:solidFill>
                  <a:prstClr val="black"/>
                </a:solidFill>
                <a:effectLst>
                  <a:outerShdw blurRad="38100" dist="19050" dir="2700000" algn="tl">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rPr>
              <a:t>Speech and Language therapist use my AAC iPad to ask for a pen, then the next week I did use my AAC iPad to ask for a pen at the reception.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900" b="0" i="0" u="none" strike="noStrike" kern="1200" cap="none" spc="0" normalizeH="0" baseline="0" noProof="0" dirty="0">
                <a:ln>
                  <a:noFill/>
                </a:ln>
                <a:solidFill>
                  <a:prstClr val="black"/>
                </a:solidFill>
                <a:effectLst>
                  <a:outerShdw blurRad="38100" dist="19050" dir="2700000" algn="tl">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rPr>
              <a:t>We worked on using my AAC iPad at the reception at the Leisure Box for a few weeks.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900" b="0" i="0" u="none" strike="noStrike" kern="1200" cap="none" spc="0" normalizeH="0" baseline="0" noProof="0" dirty="0">
                <a:ln>
                  <a:noFill/>
                </a:ln>
                <a:solidFill>
                  <a:prstClr val="black"/>
                </a:solidFill>
                <a:effectLst>
                  <a:outerShdw blurRad="38100" dist="19050" dir="2700000" algn="tl">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rPr>
              <a:t>When I felt more confident, we went down to the cafeteria to order different types of drinks like Sprite, Water, Coffee, Slushy, Pepsi, Coca-Cola and different types of juice and we would talk about stuff using the AAC iPad or play games together whist I had a drink. </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en-US" sz="1900" b="0" i="0" u="none" strike="noStrike" kern="1200" cap="none" spc="0" normalizeH="0" baseline="0" noProof="0" dirty="0">
                <a:ln>
                  <a:noFill/>
                </a:ln>
                <a:solidFill>
                  <a:prstClr val="black"/>
                </a:solidFill>
                <a:effectLst>
                  <a:outerShdw blurRad="38100" dist="19050" dir="2700000" algn="tl">
                    <a:prstClr val="black">
                      <a:alpha val="40000"/>
                    </a:prstClr>
                  </a:outerShdw>
                </a:effectLst>
                <a:uLnTx/>
                <a:uFillTx/>
                <a:latin typeface="Arial" panose="020B0604020202020204" pitchFamily="34" charset="0"/>
                <a:ea typeface="Calibri" panose="020F0502020204030204" pitchFamily="34" charset="0"/>
                <a:cs typeface="Arial" panose="020B0604020202020204" pitchFamily="34" charset="0"/>
              </a:rPr>
              <a:t>I feel more confident when I use my AAC iPad in places that I know, I still find using it in new places challenging. I think using it in the Leisure Box has helped me because it was new place.</a:t>
            </a:r>
            <a:endParaRPr kumimoji="0" lang="en-GB" sz="1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rtl="0"/>
            <a:endParaRPr lang="en-GB" dirty="0"/>
          </a:p>
        </p:txBody>
      </p:sp>
      <p:sp>
        <p:nvSpPr>
          <p:cNvPr id="4" name="Date Placeholder 3">
            <a:extLst>
              <a:ext uri="{FF2B5EF4-FFF2-40B4-BE49-F238E27FC236}">
                <a16:creationId xmlns:a16="http://schemas.microsoft.com/office/drawing/2014/main" id="{90EE3569-F451-360A-870F-C2F3992E9A8C}"/>
              </a:ext>
            </a:extLst>
          </p:cNvPr>
          <p:cNvSpPr>
            <a:spLocks noGrp="1"/>
          </p:cNvSpPr>
          <p:nvPr>
            <p:ph type="dt" sz="half" idx="10"/>
          </p:nvPr>
        </p:nvSpPr>
        <p:spPr/>
        <p:txBody>
          <a:bodyPr rtlCol="0"/>
          <a:lstStyle>
            <a:defPPr>
              <a:defRPr lang="en-GB"/>
            </a:defPPr>
          </a:lstStyle>
          <a:p>
            <a:pPr rtl="0"/>
            <a:r>
              <a:rPr lang="en-GB" dirty="0"/>
              <a:t>2025</a:t>
            </a:r>
          </a:p>
        </p:txBody>
      </p:sp>
      <p:sp>
        <p:nvSpPr>
          <p:cNvPr id="5" name="Footer Placeholder 4">
            <a:extLst>
              <a:ext uri="{FF2B5EF4-FFF2-40B4-BE49-F238E27FC236}">
                <a16:creationId xmlns:a16="http://schemas.microsoft.com/office/drawing/2014/main" id="{79E5D029-257A-C084-D723-B5E115AFEAF9}"/>
              </a:ext>
            </a:extLst>
          </p:cNvPr>
          <p:cNvSpPr>
            <a:spLocks noGrp="1"/>
          </p:cNvSpPr>
          <p:nvPr>
            <p:ph type="ftr" sz="quarter" idx="11"/>
          </p:nvPr>
        </p:nvSpPr>
        <p:spPr/>
        <p:txBody>
          <a:bodyPr rtlCol="0"/>
          <a:lstStyle>
            <a:defPPr>
              <a:defRPr lang="en-GB"/>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43E34"/>
                </a:solidFill>
                <a:effectLst/>
                <a:uLnTx/>
                <a:uFillTx/>
                <a:latin typeface="Gill Sans Nova Light"/>
                <a:ea typeface="+mn-ea"/>
                <a:cs typeface="+mn-cs"/>
              </a:rPr>
              <a:t>Lancashire Innovation Fund</a:t>
            </a:r>
            <a:endParaRPr kumimoji="0" lang="en-GB" sz="1400" b="0" i="0" u="none" strike="noStrike" kern="1200" cap="none" spc="0" normalizeH="0" baseline="0" noProof="0" dirty="0">
              <a:ln>
                <a:noFill/>
              </a:ln>
              <a:solidFill>
                <a:srgbClr val="543E34"/>
              </a:solidFill>
              <a:effectLst/>
              <a:uLnTx/>
              <a:uFillTx/>
              <a:latin typeface="Gill Sans Nova Light"/>
              <a:ea typeface="+mn-ea"/>
              <a:cs typeface="+mn-cs"/>
            </a:endParaRPr>
          </a:p>
        </p:txBody>
      </p:sp>
      <p:sp>
        <p:nvSpPr>
          <p:cNvPr id="6" name="Slide Number Placeholder 5">
            <a:extLst>
              <a:ext uri="{FF2B5EF4-FFF2-40B4-BE49-F238E27FC236}">
                <a16:creationId xmlns:a16="http://schemas.microsoft.com/office/drawing/2014/main" id="{18B697A5-63AE-CFF2-701C-13C0448CEBA9}"/>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10</a:t>
            </a:fld>
            <a:endParaRPr lang="en-GB" dirty="0"/>
          </a:p>
        </p:txBody>
      </p:sp>
    </p:spTree>
    <p:extLst>
      <p:ext uri="{BB962C8B-B14F-4D97-AF65-F5344CB8AC3E}">
        <p14:creationId xmlns:p14="http://schemas.microsoft.com/office/powerpoint/2010/main" val="3418206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a:xfrm>
            <a:off x="576071" y="140178"/>
            <a:ext cx="6502620" cy="1616904"/>
          </a:xfrm>
        </p:spPr>
        <p:txBody>
          <a:bodyPr rtlCol="0"/>
          <a:lstStyle>
            <a:defPPr>
              <a:defRPr lang="en-GB"/>
            </a:defPPr>
          </a:lstStyle>
          <a:p>
            <a:pPr rtl="0"/>
            <a:r>
              <a:rPr lang="en-US" dirty="0"/>
              <a:t>Challenges and Issues</a:t>
            </a:r>
            <a:endParaRPr lang="en-GB" dirty="0"/>
          </a:p>
        </p:txBody>
      </p:sp>
      <p:sp>
        <p:nvSpPr>
          <p:cNvPr id="27" name="Text Placeholder 26">
            <a:extLst>
              <a:ext uri="{FF2B5EF4-FFF2-40B4-BE49-F238E27FC236}">
                <a16:creationId xmlns:a16="http://schemas.microsoft.com/office/drawing/2014/main" id="{64C89AC3-3D7A-65BB-C3F4-2B1CB19E78D1}"/>
              </a:ext>
            </a:extLst>
          </p:cNvPr>
          <p:cNvSpPr>
            <a:spLocks noGrp="1"/>
          </p:cNvSpPr>
          <p:nvPr>
            <p:ph type="body" sz="half" idx="2"/>
          </p:nvPr>
        </p:nvSpPr>
        <p:spPr/>
        <p:txBody>
          <a:bodyPr rtlCol="0">
            <a:normAutofit/>
          </a:bodyPr>
          <a:lstStyle>
            <a:defPPr>
              <a:defRPr lang="en-GB"/>
            </a:defPPr>
          </a:lstStyle>
          <a:p>
            <a:pPr rtl="0"/>
            <a:r>
              <a:rPr lang="en-US" sz="3200" dirty="0"/>
              <a:t>Renovation </a:t>
            </a:r>
          </a:p>
          <a:p>
            <a:pPr rtl="0"/>
            <a:endParaRPr lang="en-US" sz="3200" dirty="0"/>
          </a:p>
          <a:p>
            <a:pPr rtl="0"/>
            <a:r>
              <a:rPr lang="en-US" sz="3200" dirty="0"/>
              <a:t>Timelines</a:t>
            </a:r>
          </a:p>
          <a:p>
            <a:pPr rtl="0"/>
            <a:endParaRPr lang="en-US" sz="3200" dirty="0"/>
          </a:p>
          <a:p>
            <a:pPr rtl="0"/>
            <a:r>
              <a:rPr lang="en-US" sz="3200" dirty="0"/>
              <a:t>Funding </a:t>
            </a:r>
          </a:p>
          <a:p>
            <a:pPr rtl="0"/>
            <a:endParaRPr lang="en-US" sz="3200" dirty="0"/>
          </a:p>
          <a:p>
            <a:pPr rtl="0"/>
            <a:r>
              <a:rPr lang="en-US" sz="3200" dirty="0"/>
              <a:t>Logistics</a:t>
            </a:r>
          </a:p>
          <a:p>
            <a:pPr rtl="0"/>
            <a:endParaRPr lang="en-US" dirty="0"/>
          </a:p>
          <a:p>
            <a:pPr rtl="0"/>
            <a:endParaRPr lang="en-US" dirty="0"/>
          </a:p>
          <a:p>
            <a:pPr rtl="0"/>
            <a:endParaRPr lang="en-US" dirty="0"/>
          </a:p>
          <a:p>
            <a:pPr rtl="0"/>
            <a:endParaRPr lang="en-US" dirty="0"/>
          </a:p>
          <a:p>
            <a:pPr rtl="0"/>
            <a:endParaRPr lang="en-US" dirty="0"/>
          </a:p>
          <a:p>
            <a:pPr rtl="0"/>
            <a:endParaRPr lang="en-US" dirty="0"/>
          </a:p>
          <a:p>
            <a:pPr rtl="0"/>
            <a:endParaRPr lang="en-US" dirty="0"/>
          </a:p>
          <a:p>
            <a:pPr rtl="0"/>
            <a:endParaRPr lang="en-GB" dirty="0"/>
          </a:p>
        </p:txBody>
      </p:sp>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p:txBody>
          <a:bodyPr rtlCol="0"/>
          <a:lstStyle>
            <a:defPPr>
              <a:defRPr lang="en-GB"/>
            </a:defPPr>
          </a:lstStyle>
          <a:p>
            <a:pPr rtl="0"/>
            <a:r>
              <a:rPr lang="en-GB" dirty="0"/>
              <a:t>2025</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p:txBody>
          <a:bodyPr rtlCol="0"/>
          <a:lstStyle>
            <a:defPPr>
              <a:defRPr lang="en-GB"/>
            </a:defPPr>
          </a:lstStyle>
          <a:p>
            <a:pPr rtl="0"/>
            <a:r>
              <a:rPr lang="en-US" dirty="0"/>
              <a:t>Lancashire Innovation Fund</a:t>
            </a:r>
            <a:endParaRPr lang="en-GB" dirty="0"/>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pPr rtl="0"/>
              <a:t>11</a:t>
            </a:fld>
            <a:endParaRPr lang="en-GB" dirty="0"/>
          </a:p>
        </p:txBody>
      </p:sp>
      <p:pic>
        <p:nvPicPr>
          <p:cNvPr id="23" name="Picture 22">
            <a:extLst>
              <a:ext uri="{FF2B5EF4-FFF2-40B4-BE49-F238E27FC236}">
                <a16:creationId xmlns:a16="http://schemas.microsoft.com/office/drawing/2014/main" id="{E53883CA-B428-4175-81C7-AB4BD64C435D}"/>
              </a:ext>
            </a:extLst>
          </p:cNvPr>
          <p:cNvPicPr>
            <a:picLocks noChangeAspect="1"/>
          </p:cNvPicPr>
          <p:nvPr/>
        </p:nvPicPr>
        <p:blipFill>
          <a:blip r:embed="rId3"/>
          <a:stretch>
            <a:fillRect/>
          </a:stretch>
        </p:blipFill>
        <p:spPr>
          <a:xfrm>
            <a:off x="6723529" y="933047"/>
            <a:ext cx="4410787" cy="4738892"/>
          </a:xfrm>
          <a:prstGeom prst="rect">
            <a:avLst/>
          </a:prstGeom>
        </p:spPr>
      </p:pic>
    </p:spTree>
    <p:extLst>
      <p:ext uri="{BB962C8B-B14F-4D97-AF65-F5344CB8AC3E}">
        <p14:creationId xmlns:p14="http://schemas.microsoft.com/office/powerpoint/2010/main" val="832029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96D4E-8B4F-62B8-F551-56379B923E78}"/>
              </a:ext>
            </a:extLst>
          </p:cNvPr>
          <p:cNvSpPr>
            <a:spLocks noGrp="1"/>
          </p:cNvSpPr>
          <p:nvPr>
            <p:ph type="ctrTitle"/>
          </p:nvPr>
        </p:nvSpPr>
        <p:spPr/>
        <p:txBody>
          <a:bodyPr rtlCol="0"/>
          <a:lstStyle>
            <a:defPPr>
              <a:defRPr lang="en-GB"/>
            </a:defPPr>
          </a:lstStyle>
          <a:p>
            <a:pPr rtl="0"/>
            <a:r>
              <a:rPr lang="en-GB" dirty="0"/>
              <a:t>Thank you and any questions?</a:t>
            </a:r>
          </a:p>
        </p:txBody>
      </p:sp>
      <p:sp>
        <p:nvSpPr>
          <p:cNvPr id="3" name="Subtitle 2">
            <a:extLst>
              <a:ext uri="{FF2B5EF4-FFF2-40B4-BE49-F238E27FC236}">
                <a16:creationId xmlns:a16="http://schemas.microsoft.com/office/drawing/2014/main" id="{FF07BEBE-18E8-4025-FF6F-EC0130CB4F22}"/>
              </a:ext>
            </a:extLst>
          </p:cNvPr>
          <p:cNvSpPr>
            <a:spLocks noGrp="1"/>
          </p:cNvSpPr>
          <p:nvPr>
            <p:ph type="subTitle" idx="1"/>
          </p:nvPr>
        </p:nvSpPr>
        <p:spPr/>
        <p:txBody>
          <a:bodyPr rtlCol="0"/>
          <a:lstStyle>
            <a:defPPr>
              <a:defRPr lang="en-GB"/>
            </a:defPPr>
          </a:lstStyle>
          <a:p>
            <a:pPr rtl="0"/>
            <a:r>
              <a:rPr lang="en-GB" dirty="0"/>
              <a:t>Pendle Community High School and College </a:t>
            </a:r>
          </a:p>
        </p:txBody>
      </p:sp>
    </p:spTree>
    <p:extLst>
      <p:ext uri="{BB962C8B-B14F-4D97-AF65-F5344CB8AC3E}">
        <p14:creationId xmlns:p14="http://schemas.microsoft.com/office/powerpoint/2010/main" val="2577936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p:txBody>
          <a:bodyPr rtlCol="0"/>
          <a:lstStyle>
            <a:defPPr>
              <a:defRPr lang="en-GB"/>
            </a:defPPr>
          </a:lstStyle>
          <a:p>
            <a:pPr rtl="0"/>
            <a:r>
              <a:rPr lang="en-GB" dirty="0"/>
              <a:t>Introduction</a:t>
            </a:r>
          </a:p>
        </p:txBody>
      </p:sp>
      <p:sp>
        <p:nvSpPr>
          <p:cNvPr id="27" name="Text Placeholder 26">
            <a:extLst>
              <a:ext uri="{FF2B5EF4-FFF2-40B4-BE49-F238E27FC236}">
                <a16:creationId xmlns:a16="http://schemas.microsoft.com/office/drawing/2014/main" id="{64C89AC3-3D7A-65BB-C3F4-2B1CB19E78D1}"/>
              </a:ext>
            </a:extLst>
          </p:cNvPr>
          <p:cNvSpPr>
            <a:spLocks noGrp="1"/>
          </p:cNvSpPr>
          <p:nvPr>
            <p:ph type="body" sz="half" idx="2"/>
          </p:nvPr>
        </p:nvSpPr>
        <p:spPr/>
        <p:txBody>
          <a:bodyPr rtlCol="0">
            <a:normAutofit lnSpcReduction="10000"/>
          </a:bodyPr>
          <a:lstStyle>
            <a:defPPr>
              <a:defRPr lang="en-GB"/>
            </a:defPPr>
          </a:lstStyle>
          <a:p>
            <a:pPr fontAlgn="base">
              <a:lnSpc>
                <a:spcPct val="107000"/>
              </a:lnSpc>
              <a:spcAft>
                <a:spcPts val="800"/>
              </a:spcAft>
            </a:pPr>
            <a:r>
              <a:rPr lang="en-GB" sz="1800" kern="100" dirty="0">
                <a:effectLst/>
                <a:latin typeface="Calibri" panose="020F0502020204030204" pitchFamily="34" charset="0"/>
                <a:ea typeface="Calibri" panose="020F0502020204030204" pitchFamily="34" charset="0"/>
                <a:cs typeface="Calibri" panose="020F0502020204030204" pitchFamily="34" charset="0"/>
              </a:rPr>
              <a:t>The SEND School Workplace Encounters Innovation Fund aims to support young people attending SEND institutions to experience meaningful encounters of the workplace through new and innovative models.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base">
              <a:lnSpc>
                <a:spcPct val="107000"/>
              </a:lnSpc>
              <a:spcAft>
                <a:spcPts val="800"/>
              </a:spcAft>
            </a:pPr>
            <a:r>
              <a:rPr lang="en-GB" kern="0" dirty="0">
                <a:latin typeface="Calibri" panose="020F0502020204030204" pitchFamily="34" charset="0"/>
                <a:ea typeface="Times New Roman" panose="02020603050405020304" pitchFamily="18" charset="0"/>
                <a:cs typeface="Calibri" panose="020F0502020204030204" pitchFamily="34" charset="0"/>
              </a:rPr>
              <a:t>Our</a:t>
            </a:r>
            <a:r>
              <a:rPr lang="en-GB" sz="1800" kern="0" dirty="0">
                <a:effectLst/>
                <a:latin typeface="Calibri" panose="020F0502020204030204" pitchFamily="34" charset="0"/>
                <a:ea typeface="Times New Roman" panose="02020603050405020304" pitchFamily="18" charset="0"/>
                <a:cs typeface="Calibri" panose="020F0502020204030204" pitchFamily="34" charset="0"/>
              </a:rPr>
              <a:t> school and college careers programme involves all students, from </a:t>
            </a:r>
            <a:r>
              <a:rPr lang="en-GB" sz="1800" kern="0" dirty="0" err="1">
                <a:effectLst/>
                <a:latin typeface="Calibri" panose="020F0502020204030204" pitchFamily="34" charset="0"/>
                <a:ea typeface="Times New Roman" panose="02020603050405020304" pitchFamily="18" charset="0"/>
                <a:cs typeface="Calibri" panose="020F0502020204030204" pitchFamily="34" charset="0"/>
              </a:rPr>
              <a:t>yr</a:t>
            </a:r>
            <a:r>
              <a:rPr lang="en-GB" sz="1800" kern="0" dirty="0">
                <a:effectLst/>
                <a:latin typeface="Calibri" panose="020F0502020204030204" pitchFamily="34" charset="0"/>
                <a:ea typeface="Times New Roman" panose="02020603050405020304" pitchFamily="18" charset="0"/>
                <a:cs typeface="Calibri" panose="020F0502020204030204" pitchFamily="34" charset="0"/>
              </a:rPr>
              <a:t> 7 – </a:t>
            </a:r>
            <a:r>
              <a:rPr lang="en-GB" sz="1800" kern="0" dirty="0" err="1">
                <a:effectLst/>
                <a:latin typeface="Calibri" panose="020F0502020204030204" pitchFamily="34" charset="0"/>
                <a:ea typeface="Times New Roman" panose="02020603050405020304" pitchFamily="18" charset="0"/>
                <a:cs typeface="Calibri" panose="020F0502020204030204" pitchFamily="34" charset="0"/>
              </a:rPr>
              <a:t>yr</a:t>
            </a:r>
            <a:r>
              <a:rPr lang="en-GB" sz="1800" kern="0" dirty="0">
                <a:effectLst/>
                <a:latin typeface="Calibri" panose="020F0502020204030204" pitchFamily="34" charset="0"/>
                <a:ea typeface="Times New Roman" panose="02020603050405020304" pitchFamily="18" charset="0"/>
                <a:cs typeface="Calibri" panose="020F0502020204030204" pitchFamily="34" charset="0"/>
              </a:rPr>
              <a:t> 14 but our coverage begins to grow in KS4 into a PFA focused, purposefully planned, KS5 college programme. It focuses on appropriate, innovative approaches towards students gaining relevant knowledge, in line with their destination pathways.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dirty="0"/>
          </a:p>
        </p:txBody>
      </p:sp>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p:txBody>
          <a:bodyPr rtlCol="0"/>
          <a:lstStyle>
            <a:defPPr>
              <a:defRPr lang="en-GB"/>
            </a:defPPr>
          </a:lstStyle>
          <a:p>
            <a:pPr rtl="0"/>
            <a:r>
              <a:rPr lang="en-GB" dirty="0"/>
              <a:t>2025</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p:txBody>
          <a:bodyPr rtlCol="0"/>
          <a:lstStyle>
            <a:defPPr>
              <a:defRPr lang="en-GB"/>
            </a:defPPr>
          </a:lstStyle>
          <a:p>
            <a:pPr rtl="0"/>
            <a:r>
              <a:rPr lang="en-US" dirty="0"/>
              <a:t>Lancashire Innovation Fund</a:t>
            </a:r>
            <a:endParaRPr lang="en-GB" dirty="0"/>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pPr rtl="0"/>
              <a:t>2</a:t>
            </a:fld>
            <a:endParaRPr lang="en-GB" dirty="0"/>
          </a:p>
        </p:txBody>
      </p:sp>
      <p:pic>
        <p:nvPicPr>
          <p:cNvPr id="7" name="Picture Placeholder 6">
            <a:extLst>
              <a:ext uri="{FF2B5EF4-FFF2-40B4-BE49-F238E27FC236}">
                <a16:creationId xmlns:a16="http://schemas.microsoft.com/office/drawing/2014/main" id="{D54707FF-11CE-4FCD-9208-9C833533C3EB}"/>
              </a:ext>
            </a:extLst>
          </p:cNvPr>
          <p:cNvPicPr>
            <a:picLocks noGrp="1" noChangeAspect="1"/>
          </p:cNvPicPr>
          <p:nvPr>
            <p:ph type="pic" idx="1"/>
          </p:nvPr>
        </p:nvPicPr>
        <p:blipFill>
          <a:blip r:embed="rId3"/>
          <a:srcRect t="1390" b="1390"/>
          <a:stretch>
            <a:fillRect/>
          </a:stretch>
        </p:blipFill>
        <p:spPr>
          <a:xfrm>
            <a:off x="7043930" y="475129"/>
            <a:ext cx="4726729" cy="5543272"/>
          </a:xfrm>
          <a:prstGeom prst="rect">
            <a:avLst/>
          </a:prstGeom>
        </p:spPr>
      </p:pic>
    </p:spTree>
    <p:extLst>
      <p:ext uri="{BB962C8B-B14F-4D97-AF65-F5344CB8AC3E}">
        <p14:creationId xmlns:p14="http://schemas.microsoft.com/office/powerpoint/2010/main" val="3435077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p:txBody>
          <a:bodyPr rtlCol="0"/>
          <a:lstStyle>
            <a:defPPr>
              <a:defRPr lang="en-GB"/>
            </a:defPPr>
          </a:lstStyle>
          <a:p>
            <a:pPr rtl="0"/>
            <a:r>
              <a:rPr lang="en-US" dirty="0"/>
              <a:t>I</a:t>
            </a:r>
            <a:r>
              <a:rPr lang="en-GB" dirty="0" err="1"/>
              <a:t>mpact</a:t>
            </a:r>
            <a:endParaRPr lang="en-GB" dirty="0"/>
          </a:p>
        </p:txBody>
      </p:sp>
      <p:sp>
        <p:nvSpPr>
          <p:cNvPr id="27" name="Text Placeholder 26">
            <a:extLst>
              <a:ext uri="{FF2B5EF4-FFF2-40B4-BE49-F238E27FC236}">
                <a16:creationId xmlns:a16="http://schemas.microsoft.com/office/drawing/2014/main" id="{64C89AC3-3D7A-65BB-C3F4-2B1CB19E78D1}"/>
              </a:ext>
            </a:extLst>
          </p:cNvPr>
          <p:cNvSpPr>
            <a:spLocks noGrp="1"/>
          </p:cNvSpPr>
          <p:nvPr>
            <p:ph type="body" sz="half" idx="2"/>
          </p:nvPr>
        </p:nvSpPr>
        <p:spPr/>
        <p:txBody>
          <a:bodyPr rtlCol="0">
            <a:normAutofit/>
          </a:bodyPr>
          <a:lstStyle>
            <a:defPPr>
              <a:defRPr lang="en-GB"/>
            </a:defPPr>
          </a:lstStyle>
          <a:p>
            <a:pPr fontAlgn="base">
              <a:lnSpc>
                <a:spcPct val="107000"/>
              </a:lnSpc>
              <a:spcAft>
                <a:spcPts val="800"/>
              </a:spcAft>
            </a:pPr>
            <a:r>
              <a:rPr lang="en-GB" sz="1800" kern="0" dirty="0">
                <a:effectLst/>
                <a:latin typeface="Calibri" panose="020F0502020204030204" pitchFamily="34" charset="0"/>
                <a:ea typeface="Times New Roman" panose="02020603050405020304" pitchFamily="18" charset="0"/>
                <a:cs typeface="Calibri" panose="020F0502020204030204" pitchFamily="34" charset="0"/>
              </a:rPr>
              <a:t>Developing the school’s careers provision, with the Vocational Education Centre Project as the hub of the development, has been planned with the sole purpose of facilitating pupils and students (with varied SEND requirements) to access appropriate, safe and meaningful employment experiences. </a:t>
            </a:r>
          </a:p>
          <a:p>
            <a:pPr fontAlgn="base">
              <a:lnSpc>
                <a:spcPct val="107000"/>
              </a:lnSpc>
              <a:spcAft>
                <a:spcPts val="800"/>
              </a:spcAft>
            </a:pPr>
            <a:r>
              <a:rPr lang="en-GB" sz="1800" kern="0" dirty="0">
                <a:effectLst/>
                <a:latin typeface="Calibri" panose="020F0502020204030204" pitchFamily="34" charset="0"/>
                <a:ea typeface="Times New Roman" panose="02020603050405020304" pitchFamily="18" charset="0"/>
                <a:cs typeface="Calibri" panose="020F0502020204030204" pitchFamily="34" charset="0"/>
              </a:rPr>
              <a:t>The impact is that all our students will have access to some form of work experience relevant to their future pathway which is safe, supported and externally accredited at their appropriate level.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dirty="0"/>
          </a:p>
        </p:txBody>
      </p:sp>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p:txBody>
          <a:bodyPr rtlCol="0"/>
          <a:lstStyle>
            <a:defPPr>
              <a:defRPr lang="en-GB"/>
            </a:defPPr>
          </a:lstStyle>
          <a:p>
            <a:pPr rtl="0"/>
            <a:r>
              <a:rPr lang="en-GB" dirty="0"/>
              <a:t>2025</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p:txBody>
          <a:bodyPr rtlCol="0"/>
          <a:lstStyle>
            <a:defPPr>
              <a:defRPr lang="en-GB"/>
            </a:defPPr>
          </a:lstStyle>
          <a:p>
            <a:pPr rtl="0"/>
            <a:r>
              <a:rPr lang="en-US" dirty="0"/>
              <a:t>Lancashire Innovation Fund</a:t>
            </a:r>
            <a:endParaRPr lang="en-GB" dirty="0"/>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pPr rtl="0"/>
              <a:t>3</a:t>
            </a:fld>
            <a:endParaRPr lang="en-GB" dirty="0"/>
          </a:p>
        </p:txBody>
      </p:sp>
      <p:pic>
        <p:nvPicPr>
          <p:cNvPr id="23" name="Picture 22">
            <a:extLst>
              <a:ext uri="{FF2B5EF4-FFF2-40B4-BE49-F238E27FC236}">
                <a16:creationId xmlns:a16="http://schemas.microsoft.com/office/drawing/2014/main" id="{E53883CA-B428-4175-81C7-AB4BD64C435D}"/>
              </a:ext>
            </a:extLst>
          </p:cNvPr>
          <p:cNvPicPr>
            <a:picLocks noChangeAspect="1"/>
          </p:cNvPicPr>
          <p:nvPr/>
        </p:nvPicPr>
        <p:blipFill>
          <a:blip r:embed="rId3"/>
          <a:stretch>
            <a:fillRect/>
          </a:stretch>
        </p:blipFill>
        <p:spPr>
          <a:xfrm>
            <a:off x="6723529" y="933047"/>
            <a:ext cx="4410787" cy="4738892"/>
          </a:xfrm>
          <a:prstGeom prst="rect">
            <a:avLst/>
          </a:prstGeom>
        </p:spPr>
      </p:pic>
    </p:spTree>
    <p:extLst>
      <p:ext uri="{BB962C8B-B14F-4D97-AF65-F5344CB8AC3E}">
        <p14:creationId xmlns:p14="http://schemas.microsoft.com/office/powerpoint/2010/main" val="4227915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5768EFB-B317-47EA-C969-D365EB136882}"/>
              </a:ext>
            </a:extLst>
          </p:cNvPr>
          <p:cNvSpPr>
            <a:spLocks noGrp="1"/>
          </p:cNvSpPr>
          <p:nvPr>
            <p:ph type="title"/>
          </p:nvPr>
        </p:nvSpPr>
        <p:spPr/>
        <p:txBody>
          <a:bodyPr rtlCol="0"/>
          <a:lstStyle>
            <a:defPPr>
              <a:defRPr lang="en-GB"/>
            </a:defPPr>
          </a:lstStyle>
          <a:p>
            <a:pPr rtl="0"/>
            <a:r>
              <a:rPr lang="en-US" dirty="0"/>
              <a:t>The vocational Education Centre - AKA Williams hall</a:t>
            </a:r>
            <a:endParaRPr lang="en-GB" dirty="0"/>
          </a:p>
        </p:txBody>
      </p:sp>
      <p:pic>
        <p:nvPicPr>
          <p:cNvPr id="5" name="Picture 4">
            <a:extLst>
              <a:ext uri="{FF2B5EF4-FFF2-40B4-BE49-F238E27FC236}">
                <a16:creationId xmlns:a16="http://schemas.microsoft.com/office/drawing/2014/main" id="{8AD5DF55-1B0C-4122-A00F-35ABBE9F4224}"/>
              </a:ext>
            </a:extLst>
          </p:cNvPr>
          <p:cNvPicPr>
            <a:picLocks noChangeAspect="1"/>
          </p:cNvPicPr>
          <p:nvPr/>
        </p:nvPicPr>
        <p:blipFill>
          <a:blip r:embed="rId3"/>
          <a:stretch>
            <a:fillRect/>
          </a:stretch>
        </p:blipFill>
        <p:spPr>
          <a:xfrm>
            <a:off x="2620979" y="2368296"/>
            <a:ext cx="6950042" cy="2429374"/>
          </a:xfrm>
          <a:prstGeom prst="rect">
            <a:avLst/>
          </a:prstGeom>
        </p:spPr>
      </p:pic>
      <p:sp>
        <p:nvSpPr>
          <p:cNvPr id="16" name="Text Placeholder 15">
            <a:extLst>
              <a:ext uri="{FF2B5EF4-FFF2-40B4-BE49-F238E27FC236}">
                <a16:creationId xmlns:a16="http://schemas.microsoft.com/office/drawing/2014/main" id="{BB801EE7-C3C0-5B30-EB9B-2C995032EE99}"/>
              </a:ext>
            </a:extLst>
          </p:cNvPr>
          <p:cNvSpPr>
            <a:spLocks noGrp="1"/>
          </p:cNvSpPr>
          <p:nvPr>
            <p:ph type="body" sz="quarter" idx="13"/>
          </p:nvPr>
        </p:nvSpPr>
        <p:spPr>
          <a:xfrm>
            <a:off x="3251994" y="2250141"/>
            <a:ext cx="5688012" cy="2518709"/>
          </a:xfrm>
        </p:spPr>
        <p:txBody>
          <a:bodyPr rtlCol="0"/>
          <a:lstStyle>
            <a:defPPr>
              <a:defRPr lang="en-GB"/>
            </a:defPPr>
          </a:lstStyle>
          <a:p>
            <a:pPr rtl="0"/>
            <a:endParaRPr lang="en-US" b="1" dirty="0">
              <a:solidFill>
                <a:schemeClr val="bg1"/>
              </a:solidFill>
            </a:endParaRPr>
          </a:p>
          <a:p>
            <a:pPr rtl="0"/>
            <a:r>
              <a:rPr lang="en-US" b="1" dirty="0">
                <a:solidFill>
                  <a:schemeClr val="bg1"/>
                </a:solidFill>
              </a:rPr>
              <a:t>By PCC Students</a:t>
            </a:r>
            <a:endParaRPr lang="en-GB" b="1" dirty="0">
              <a:solidFill>
                <a:schemeClr val="bg1"/>
              </a:solidFill>
            </a:endParaRPr>
          </a:p>
        </p:txBody>
      </p:sp>
      <p:sp>
        <p:nvSpPr>
          <p:cNvPr id="2" name="Date Placeholder 1">
            <a:extLst>
              <a:ext uri="{FF2B5EF4-FFF2-40B4-BE49-F238E27FC236}">
                <a16:creationId xmlns:a16="http://schemas.microsoft.com/office/drawing/2014/main" id="{E9350B43-2FC6-DBFA-2920-C8265C1C6A48}"/>
              </a:ext>
            </a:extLst>
          </p:cNvPr>
          <p:cNvSpPr>
            <a:spLocks noGrp="1"/>
          </p:cNvSpPr>
          <p:nvPr>
            <p:ph type="dt" sz="half" idx="10"/>
          </p:nvPr>
        </p:nvSpPr>
        <p:spPr/>
        <p:txBody>
          <a:bodyPr rtlCol="0"/>
          <a:lstStyle>
            <a:defPPr>
              <a:defRPr lang="en-GB"/>
            </a:defPPr>
          </a:lstStyle>
          <a:p>
            <a:pPr rtl="0"/>
            <a:r>
              <a:rPr lang="en-GB" dirty="0"/>
              <a:t>2025</a:t>
            </a:r>
          </a:p>
        </p:txBody>
      </p:sp>
      <p:sp>
        <p:nvSpPr>
          <p:cNvPr id="3" name="Footer Placeholder 2">
            <a:extLst>
              <a:ext uri="{FF2B5EF4-FFF2-40B4-BE49-F238E27FC236}">
                <a16:creationId xmlns:a16="http://schemas.microsoft.com/office/drawing/2014/main" id="{B1EFDBE1-8C88-4D39-6BA3-537373DFA091}"/>
              </a:ext>
            </a:extLst>
          </p:cNvPr>
          <p:cNvSpPr>
            <a:spLocks noGrp="1"/>
          </p:cNvSpPr>
          <p:nvPr>
            <p:ph type="ftr" sz="quarter" idx="11"/>
          </p:nvPr>
        </p:nvSpPr>
        <p:spPr/>
        <p:txBody>
          <a:bodyPr rtlCol="0"/>
          <a:lstStyle>
            <a:defPPr>
              <a:defRPr lang="en-GB"/>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43E34"/>
                </a:solidFill>
                <a:effectLst/>
                <a:uLnTx/>
                <a:uFillTx/>
                <a:latin typeface="Gill Sans Nova Light"/>
                <a:ea typeface="+mn-ea"/>
                <a:cs typeface="+mn-cs"/>
              </a:rPr>
              <a:t>Lancashire Innovation Fund</a:t>
            </a:r>
            <a:endParaRPr kumimoji="0" lang="en-GB" sz="1400" b="0" i="0" u="none" strike="noStrike" kern="1200" cap="none" spc="0" normalizeH="0" baseline="0" noProof="0" dirty="0">
              <a:ln>
                <a:noFill/>
              </a:ln>
              <a:solidFill>
                <a:srgbClr val="543E34"/>
              </a:solidFill>
              <a:effectLst/>
              <a:uLnTx/>
              <a:uFillTx/>
              <a:latin typeface="Gill Sans Nova Light"/>
              <a:ea typeface="+mn-ea"/>
              <a:cs typeface="+mn-cs"/>
            </a:endParaRPr>
          </a:p>
          <a:p>
            <a:pPr rtl="0"/>
            <a:endParaRPr lang="en-GB" dirty="0"/>
          </a:p>
        </p:txBody>
      </p:sp>
      <p:sp>
        <p:nvSpPr>
          <p:cNvPr id="4" name="Slide Number Placeholder 3">
            <a:extLst>
              <a:ext uri="{FF2B5EF4-FFF2-40B4-BE49-F238E27FC236}">
                <a16:creationId xmlns:a16="http://schemas.microsoft.com/office/drawing/2014/main" id="{6D91CF39-6540-5B9E-8E6C-4310213A7FEF}"/>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4</a:t>
            </a:fld>
            <a:endParaRPr lang="en-GB" dirty="0"/>
          </a:p>
        </p:txBody>
      </p:sp>
    </p:spTree>
    <p:extLst>
      <p:ext uri="{BB962C8B-B14F-4D97-AF65-F5344CB8AC3E}">
        <p14:creationId xmlns:p14="http://schemas.microsoft.com/office/powerpoint/2010/main" val="1096717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a:xfrm>
            <a:off x="576072" y="676656"/>
            <a:ext cx="5331669" cy="676656"/>
          </a:xfrm>
        </p:spPr>
        <p:txBody>
          <a:bodyPr rtlCol="0"/>
          <a:lstStyle>
            <a:defPPr>
              <a:defRPr lang="en-GB"/>
            </a:defPPr>
          </a:lstStyle>
          <a:p>
            <a:pPr rtl="0"/>
            <a:r>
              <a:rPr kumimoji="0" lang="en-US" sz="4300" b="1" i="0" u="none" strike="noStrike" kern="1200" cap="none" spc="0" normalizeH="0" baseline="0" noProof="0" dirty="0">
                <a:ln>
                  <a:noFill/>
                </a:ln>
                <a:solidFill>
                  <a:prstClr val="white"/>
                </a:solidFill>
                <a:effectLst/>
                <a:uLnTx/>
                <a:uFillTx/>
                <a:latin typeface="Century Gothic" panose="020B0502020202020204" pitchFamily="34" charset="0"/>
                <a:ea typeface="+mj-ea"/>
                <a:cs typeface="+mj-cs"/>
              </a:rPr>
              <a:t>The Brief.</a:t>
            </a:r>
            <a:endParaRPr lang="en-GB" dirty="0"/>
          </a:p>
        </p:txBody>
      </p:sp>
      <p:sp>
        <p:nvSpPr>
          <p:cNvPr id="4" name="Content Placeholder 3">
            <a:extLst>
              <a:ext uri="{FF2B5EF4-FFF2-40B4-BE49-F238E27FC236}">
                <a16:creationId xmlns:a16="http://schemas.microsoft.com/office/drawing/2014/main" id="{45A9ECAA-48CB-8CE7-4844-AA2C77D9E359}"/>
              </a:ext>
            </a:extLst>
          </p:cNvPr>
          <p:cNvSpPr>
            <a:spLocks noGrp="1"/>
          </p:cNvSpPr>
          <p:nvPr>
            <p:ph sz="half" idx="2"/>
          </p:nvPr>
        </p:nvSpPr>
        <p:spPr/>
        <p:txBody>
          <a:bodyPr rtlCol="0"/>
          <a:lstStyle>
            <a:defPPr>
              <a:defRPr lang="en-GB"/>
            </a:defPPr>
          </a:lstStyle>
          <a:p>
            <a:pPr rtl="0"/>
            <a:r>
              <a:rPr lang="en-GB" dirty="0"/>
              <a:t>​</a:t>
            </a:r>
          </a:p>
          <a:p>
            <a:pPr rtl="0"/>
            <a:endParaRPr lang="en-GB" dirty="0"/>
          </a:p>
          <a:p>
            <a:pPr rtl="0"/>
            <a:endParaRPr lang="en-GB" dirty="0"/>
          </a:p>
          <a:p>
            <a:pPr rtl="0"/>
            <a:endParaRPr lang="en-GB" dirty="0"/>
          </a:p>
        </p:txBody>
      </p:sp>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rtlCol="0"/>
          <a:lstStyle>
            <a:defPPr>
              <a:defRPr lang="en-GB"/>
            </a:defPPr>
          </a:lstStyle>
          <a:p>
            <a:pPr rtl="0"/>
            <a:r>
              <a:rPr lang="en-GB" dirty="0"/>
              <a:t>2025</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rtlCol="0"/>
          <a:lstStyle>
            <a:defPPr>
              <a:defRPr lang="en-GB"/>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43E34"/>
                </a:solidFill>
                <a:effectLst/>
                <a:uLnTx/>
                <a:uFillTx/>
                <a:latin typeface="Gill Sans Nova Light"/>
                <a:ea typeface="+mn-ea"/>
                <a:cs typeface="+mn-cs"/>
              </a:rPr>
              <a:t>Lancashire Innovation Fund</a:t>
            </a:r>
            <a:endParaRPr kumimoji="0" lang="en-GB" sz="1400" b="0" i="0" u="none" strike="noStrike" kern="1200" cap="none" spc="0" normalizeH="0" baseline="0" noProof="0" dirty="0">
              <a:ln>
                <a:noFill/>
              </a:ln>
              <a:solidFill>
                <a:srgbClr val="543E34"/>
              </a:solidFill>
              <a:effectLst/>
              <a:uLnTx/>
              <a:uFillTx/>
              <a:latin typeface="Gill Sans Nova Light"/>
              <a:ea typeface="+mn-ea"/>
              <a:cs typeface="+mn-cs"/>
            </a:endParaRPr>
          </a:p>
        </p:txBody>
      </p:sp>
      <p:sp>
        <p:nvSpPr>
          <p:cNvPr id="10" name="Slide Number Placeholder 9">
            <a:extLst>
              <a:ext uri="{FF2B5EF4-FFF2-40B4-BE49-F238E27FC236}">
                <a16:creationId xmlns:a16="http://schemas.microsoft.com/office/drawing/2014/main" id="{A9210D02-BD78-856B-08E2-820032AC6B71}"/>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pPr rtl="0"/>
              <a:t>5</a:t>
            </a:fld>
            <a:endParaRPr lang="en-GB" dirty="0"/>
          </a:p>
        </p:txBody>
      </p:sp>
      <p:sp>
        <p:nvSpPr>
          <p:cNvPr id="11" name="Text Placeholder 10">
            <a:extLst>
              <a:ext uri="{FF2B5EF4-FFF2-40B4-BE49-F238E27FC236}">
                <a16:creationId xmlns:a16="http://schemas.microsoft.com/office/drawing/2014/main" id="{B65F33EE-1A20-4D87-8010-D095BF0F1A2D}"/>
              </a:ext>
            </a:extLst>
          </p:cNvPr>
          <p:cNvSpPr>
            <a:spLocks noGrp="1"/>
          </p:cNvSpPr>
          <p:nvPr>
            <p:ph type="body" idx="1"/>
          </p:nvPr>
        </p:nvSpPr>
        <p:spPr>
          <a:xfrm>
            <a:off x="576072" y="1470211"/>
            <a:ext cx="5519928" cy="4329953"/>
          </a:xfrm>
        </p:spPr>
        <p:txBody>
          <a:bodyPr>
            <a:norm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Our project brief was to renovate the building previously known as Williams Hall into a Vocational Education Centre/Bay Leaves Café.</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The goal was to provide a space to unlock potential for an array of different work experience opportunities.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Before we began our work on the building, it was a nursery, abandoned during the COVID-19 pandemic.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Both students and staff all across college worked together to begin transforming the site for its new purpose.</a:t>
            </a:r>
          </a:p>
          <a:p>
            <a:endParaRPr lang="en-GB" dirty="0"/>
          </a:p>
        </p:txBody>
      </p:sp>
      <p:pic>
        <p:nvPicPr>
          <p:cNvPr id="16" name="Picture 15">
            <a:extLst>
              <a:ext uri="{FF2B5EF4-FFF2-40B4-BE49-F238E27FC236}">
                <a16:creationId xmlns:a16="http://schemas.microsoft.com/office/drawing/2014/main" id="{5321CED3-06D4-466A-A50A-E4FC32818D78}"/>
              </a:ext>
            </a:extLst>
          </p:cNvPr>
          <p:cNvPicPr>
            <a:picLocks noChangeAspect="1"/>
          </p:cNvPicPr>
          <p:nvPr/>
        </p:nvPicPr>
        <p:blipFill>
          <a:blip r:embed="rId3"/>
          <a:stretch>
            <a:fillRect/>
          </a:stretch>
        </p:blipFill>
        <p:spPr>
          <a:xfrm>
            <a:off x="7650144" y="708145"/>
            <a:ext cx="3871296" cy="1524132"/>
          </a:xfrm>
          <a:prstGeom prst="rect">
            <a:avLst/>
          </a:prstGeom>
        </p:spPr>
      </p:pic>
      <p:pic>
        <p:nvPicPr>
          <p:cNvPr id="17" name="Picture 16">
            <a:extLst>
              <a:ext uri="{FF2B5EF4-FFF2-40B4-BE49-F238E27FC236}">
                <a16:creationId xmlns:a16="http://schemas.microsoft.com/office/drawing/2014/main" id="{F2507D00-52BA-4F24-B8F7-BAF592AC6A53}"/>
              </a:ext>
            </a:extLst>
          </p:cNvPr>
          <p:cNvPicPr>
            <a:picLocks noChangeAspect="1"/>
          </p:cNvPicPr>
          <p:nvPr/>
        </p:nvPicPr>
        <p:blipFill>
          <a:blip r:embed="rId4"/>
          <a:stretch>
            <a:fillRect/>
          </a:stretch>
        </p:blipFill>
        <p:spPr>
          <a:xfrm>
            <a:off x="7650145" y="1911057"/>
            <a:ext cx="3871296" cy="985863"/>
          </a:xfrm>
          <a:prstGeom prst="rect">
            <a:avLst/>
          </a:prstGeom>
        </p:spPr>
      </p:pic>
      <p:pic>
        <p:nvPicPr>
          <p:cNvPr id="18" name="Picture 17">
            <a:extLst>
              <a:ext uri="{FF2B5EF4-FFF2-40B4-BE49-F238E27FC236}">
                <a16:creationId xmlns:a16="http://schemas.microsoft.com/office/drawing/2014/main" id="{AF1F511F-D463-4431-B440-D3BF30FAB4CA}"/>
              </a:ext>
            </a:extLst>
          </p:cNvPr>
          <p:cNvPicPr>
            <a:picLocks noChangeAspect="1"/>
          </p:cNvPicPr>
          <p:nvPr/>
        </p:nvPicPr>
        <p:blipFill>
          <a:blip r:embed="rId5"/>
          <a:stretch>
            <a:fillRect/>
          </a:stretch>
        </p:blipFill>
        <p:spPr>
          <a:xfrm>
            <a:off x="7665385" y="3222827"/>
            <a:ext cx="3871296" cy="1609483"/>
          </a:xfrm>
          <a:prstGeom prst="rect">
            <a:avLst/>
          </a:prstGeom>
        </p:spPr>
      </p:pic>
      <p:pic>
        <p:nvPicPr>
          <p:cNvPr id="19" name="Picture 18">
            <a:extLst>
              <a:ext uri="{FF2B5EF4-FFF2-40B4-BE49-F238E27FC236}">
                <a16:creationId xmlns:a16="http://schemas.microsoft.com/office/drawing/2014/main" id="{04EF719D-21C4-49F5-9365-1D63CA8BC5AC}"/>
              </a:ext>
            </a:extLst>
          </p:cNvPr>
          <p:cNvPicPr>
            <a:picLocks noChangeAspect="1"/>
          </p:cNvPicPr>
          <p:nvPr/>
        </p:nvPicPr>
        <p:blipFill>
          <a:blip r:embed="rId6"/>
          <a:stretch>
            <a:fillRect/>
          </a:stretch>
        </p:blipFill>
        <p:spPr>
          <a:xfrm>
            <a:off x="7674531" y="4529418"/>
            <a:ext cx="3862150" cy="877900"/>
          </a:xfrm>
          <a:prstGeom prst="rect">
            <a:avLst/>
          </a:prstGeom>
        </p:spPr>
      </p:pic>
    </p:spTree>
    <p:extLst>
      <p:ext uri="{BB962C8B-B14F-4D97-AF65-F5344CB8AC3E}">
        <p14:creationId xmlns:p14="http://schemas.microsoft.com/office/powerpoint/2010/main" val="2759600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7179F7-8740-03DE-F133-BBA41988A64A}"/>
              </a:ext>
            </a:extLst>
          </p:cNvPr>
          <p:cNvSpPr>
            <a:spLocks noGrp="1"/>
          </p:cNvSpPr>
          <p:nvPr>
            <p:ph type="title"/>
          </p:nvPr>
        </p:nvSpPr>
        <p:spPr/>
        <p:txBody>
          <a:bodyPr rtlCol="0"/>
          <a:lstStyle>
            <a:defPPr>
              <a:defRPr lang="en-GB"/>
            </a:defPPr>
          </a:lstStyle>
          <a:p>
            <a:pPr rtl="0"/>
            <a:r>
              <a:rPr kumimoji="0" lang="en-US" sz="4300" b="1" i="0" u="none" strike="noStrike" kern="1200" cap="none" spc="0" normalizeH="0" baseline="0" noProof="0" dirty="0">
                <a:ln>
                  <a:noFill/>
                </a:ln>
                <a:solidFill>
                  <a:prstClr val="white"/>
                </a:solidFill>
                <a:effectLst/>
                <a:uLnTx/>
                <a:uFillTx/>
                <a:latin typeface="Century Gothic" panose="020B0502020202020204" pitchFamily="34" charset="0"/>
                <a:ea typeface="+mj-ea"/>
                <a:cs typeface="+mj-cs"/>
              </a:rPr>
              <a:t>The Renovation</a:t>
            </a:r>
            <a:endParaRPr lang="en-GB" dirty="0"/>
          </a:p>
        </p:txBody>
      </p:sp>
      <p:sp>
        <p:nvSpPr>
          <p:cNvPr id="2" name="Text Placeholder 1">
            <a:extLst>
              <a:ext uri="{FF2B5EF4-FFF2-40B4-BE49-F238E27FC236}">
                <a16:creationId xmlns:a16="http://schemas.microsoft.com/office/drawing/2014/main" id="{F1B8956B-A56B-EDCF-EBC0-2683C44A22AF}"/>
              </a:ext>
            </a:extLst>
          </p:cNvPr>
          <p:cNvSpPr>
            <a:spLocks noGrp="1"/>
          </p:cNvSpPr>
          <p:nvPr>
            <p:ph type="body" idx="1"/>
          </p:nvPr>
        </p:nvSpPr>
        <p:spPr>
          <a:xfrm>
            <a:off x="576071" y="1532965"/>
            <a:ext cx="6353647" cy="4554069"/>
          </a:xfrm>
        </p:spPr>
        <p:txBody>
          <a:bodyPr rtlCol="0">
            <a:normAutofit lnSpcReduction="10000"/>
          </a:bodyPr>
          <a:lstStyle>
            <a:defPPr>
              <a:defRPr lang="en-GB"/>
            </a:defP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Students that attended Williams Hall utilized a wide range of different skills, many unfamiliar. Such skills included:</a:t>
            </a:r>
          </a:p>
          <a:p>
            <a:pPr marL="742950" lvl="1" indent="-285750">
              <a:lnSpc>
                <a:spcPct val="100000"/>
              </a:lnSpc>
              <a:spcBef>
                <a:spcPts val="0"/>
              </a:spcBef>
              <a:buFont typeface="Arial" panose="020B0604020202020204" pitchFamily="34" charset="0"/>
              <a:buChar char="•"/>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Panting/coating</a:t>
            </a:r>
          </a:p>
          <a:p>
            <a:pPr marL="742950" lvl="1" indent="-285750">
              <a:lnSpc>
                <a:spcPct val="100000"/>
              </a:lnSpc>
              <a:spcBef>
                <a:spcPts val="0"/>
              </a:spcBef>
              <a:buFont typeface="Arial" panose="020B0604020202020204" pitchFamily="34" charset="0"/>
              <a:buChar char="•"/>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Tiling work</a:t>
            </a:r>
          </a:p>
          <a:p>
            <a:pPr marL="742950" lvl="1" indent="-285750">
              <a:lnSpc>
                <a:spcPct val="100000"/>
              </a:lnSpc>
              <a:spcBef>
                <a:spcPts val="0"/>
              </a:spcBef>
              <a:buFont typeface="Arial" panose="020B0604020202020204" pitchFamily="34" charset="0"/>
              <a:buChar char="•"/>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Installing new panels</a:t>
            </a:r>
          </a:p>
          <a:p>
            <a:pPr marL="742950" lvl="1" indent="-285750">
              <a:lnSpc>
                <a:spcPct val="100000"/>
              </a:lnSpc>
              <a:spcBef>
                <a:spcPts val="0"/>
              </a:spcBef>
              <a:buFont typeface="Arial" panose="020B0604020202020204" pitchFamily="34" charset="0"/>
              <a:buChar char="•"/>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Landscaping work</a:t>
            </a:r>
          </a:p>
          <a:p>
            <a:pPr marL="742950" lvl="1" indent="-285750">
              <a:lnSpc>
                <a:spcPct val="100000"/>
              </a:lnSpc>
              <a:spcBef>
                <a:spcPts val="0"/>
              </a:spcBef>
              <a:buFont typeface="Arial" panose="020B0604020202020204" pitchFamily="34" charset="0"/>
              <a:buChar char="•"/>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Cleaning (a lot of cleaning.)</a:t>
            </a:r>
          </a:p>
          <a:p>
            <a:pPr marL="742950" lvl="1" indent="-285750">
              <a:lnSpc>
                <a:spcPct val="100000"/>
              </a:lnSpc>
              <a:spcBef>
                <a:spcPts val="0"/>
              </a:spcBef>
              <a:buFont typeface="Arial" panose="020B0604020202020204" pitchFamily="34" charset="0"/>
              <a:buChar char="•"/>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Removal/Disposal of rundown elements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We also secured a partnership with the Prince’s Trust to assist in helping with renovation of the site; furthering our collaborative efforts.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The renovation work is still ongoing; we’re still working very hard to fulfill our vision of opening our Vocational Education Centre.</a:t>
            </a:r>
          </a:p>
          <a:p>
            <a:pPr rtl="0"/>
            <a:endParaRPr lang="en-GB" dirty="0"/>
          </a:p>
        </p:txBody>
      </p:sp>
      <p:sp>
        <p:nvSpPr>
          <p:cNvPr id="3" name="Content Placeholder 2">
            <a:extLst>
              <a:ext uri="{FF2B5EF4-FFF2-40B4-BE49-F238E27FC236}">
                <a16:creationId xmlns:a16="http://schemas.microsoft.com/office/drawing/2014/main" id="{D92BF9C1-9009-C934-C11C-54570A5234B7}"/>
              </a:ext>
            </a:extLst>
          </p:cNvPr>
          <p:cNvSpPr>
            <a:spLocks noGrp="1"/>
          </p:cNvSpPr>
          <p:nvPr>
            <p:ph sz="half" idx="2"/>
          </p:nvPr>
        </p:nvSpPr>
        <p:spPr/>
        <p:txBody>
          <a:bodyPr rtlCol="0"/>
          <a:lstStyle>
            <a:defPPr>
              <a:defRPr lang="en-GB"/>
            </a:defPPr>
          </a:lstStyle>
          <a:p>
            <a:pPr rtl="0"/>
            <a:endParaRPr lang="en-GB" dirty="0"/>
          </a:p>
          <a:p>
            <a:pPr rtl="0"/>
            <a:endParaRPr lang="en-GB" dirty="0"/>
          </a:p>
          <a:p>
            <a:pPr rtl="0"/>
            <a:endParaRPr lang="en-GB" dirty="0"/>
          </a:p>
        </p:txBody>
      </p:sp>
      <p:sp>
        <p:nvSpPr>
          <p:cNvPr id="9" name="Date Placeholder 8">
            <a:extLst>
              <a:ext uri="{FF2B5EF4-FFF2-40B4-BE49-F238E27FC236}">
                <a16:creationId xmlns:a16="http://schemas.microsoft.com/office/drawing/2014/main" id="{1B391B61-21BC-7309-D50E-A2FA872838C1}"/>
              </a:ext>
            </a:extLst>
          </p:cNvPr>
          <p:cNvSpPr>
            <a:spLocks noGrp="1"/>
          </p:cNvSpPr>
          <p:nvPr>
            <p:ph type="dt" sz="half" idx="10"/>
          </p:nvPr>
        </p:nvSpPr>
        <p:spPr/>
        <p:txBody>
          <a:bodyPr rtlCol="0"/>
          <a:lstStyle>
            <a:defPPr>
              <a:defRPr lang="en-GB"/>
            </a:defPPr>
          </a:lstStyle>
          <a:p>
            <a:pPr rtl="0"/>
            <a:r>
              <a:rPr lang="en-GB" dirty="0"/>
              <a:t>2025</a:t>
            </a:r>
          </a:p>
        </p:txBody>
      </p:sp>
      <p:sp>
        <p:nvSpPr>
          <p:cNvPr id="10" name="Footer Placeholder 9">
            <a:extLst>
              <a:ext uri="{FF2B5EF4-FFF2-40B4-BE49-F238E27FC236}">
                <a16:creationId xmlns:a16="http://schemas.microsoft.com/office/drawing/2014/main" id="{766CF5CA-318D-F6B1-504B-3DF8E9542316}"/>
              </a:ext>
            </a:extLst>
          </p:cNvPr>
          <p:cNvSpPr>
            <a:spLocks noGrp="1"/>
          </p:cNvSpPr>
          <p:nvPr>
            <p:ph type="ftr" sz="quarter" idx="11"/>
          </p:nvPr>
        </p:nvSpPr>
        <p:spPr/>
        <p:txBody>
          <a:bodyPr rtlCol="0"/>
          <a:lstStyle>
            <a:defPPr>
              <a:defRPr lang="en-GB"/>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Gill Sans Nova Light"/>
                <a:ea typeface="+mn-ea"/>
                <a:cs typeface="+mn-cs"/>
              </a:rPr>
              <a:t>Lancashire Innovation Fund</a:t>
            </a:r>
            <a:endParaRPr kumimoji="0" lang="en-GB" sz="1400" b="0" i="0" u="none" strike="noStrike" kern="1200" cap="none" spc="0" normalizeH="0" baseline="0" noProof="0" dirty="0">
              <a:ln>
                <a:noFill/>
              </a:ln>
              <a:solidFill>
                <a:schemeClr val="bg1"/>
              </a:solidFill>
              <a:effectLst/>
              <a:uLnTx/>
              <a:uFillTx/>
              <a:latin typeface="Gill Sans Nova Light"/>
              <a:ea typeface="+mn-ea"/>
              <a:cs typeface="+mn-cs"/>
            </a:endParaRPr>
          </a:p>
        </p:txBody>
      </p:sp>
      <p:sp>
        <p:nvSpPr>
          <p:cNvPr id="11" name="Slide Number Placeholder 10">
            <a:extLst>
              <a:ext uri="{FF2B5EF4-FFF2-40B4-BE49-F238E27FC236}">
                <a16:creationId xmlns:a16="http://schemas.microsoft.com/office/drawing/2014/main" id="{63AABF76-F42A-5213-B615-6C140041CC74}"/>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pPr rtl="0"/>
              <a:t>6</a:t>
            </a:fld>
            <a:endParaRPr lang="en-GB" dirty="0"/>
          </a:p>
        </p:txBody>
      </p:sp>
      <p:pic>
        <p:nvPicPr>
          <p:cNvPr id="20" name="Picture 19">
            <a:extLst>
              <a:ext uri="{FF2B5EF4-FFF2-40B4-BE49-F238E27FC236}">
                <a16:creationId xmlns:a16="http://schemas.microsoft.com/office/drawing/2014/main" id="{6A42EA58-BD4C-4496-A74A-8C21B7D6AF52}"/>
              </a:ext>
            </a:extLst>
          </p:cNvPr>
          <p:cNvPicPr>
            <a:picLocks noChangeAspect="1"/>
          </p:cNvPicPr>
          <p:nvPr/>
        </p:nvPicPr>
        <p:blipFill>
          <a:blip r:embed="rId3"/>
          <a:stretch>
            <a:fillRect/>
          </a:stretch>
        </p:blipFill>
        <p:spPr>
          <a:xfrm>
            <a:off x="7293409" y="171710"/>
            <a:ext cx="2213040" cy="1737511"/>
          </a:xfrm>
          <a:prstGeom prst="rect">
            <a:avLst/>
          </a:prstGeom>
        </p:spPr>
      </p:pic>
      <p:pic>
        <p:nvPicPr>
          <p:cNvPr id="21" name="Picture 20">
            <a:extLst>
              <a:ext uri="{FF2B5EF4-FFF2-40B4-BE49-F238E27FC236}">
                <a16:creationId xmlns:a16="http://schemas.microsoft.com/office/drawing/2014/main" id="{F4EB0643-884B-4897-9A3F-879FD89AD8D4}"/>
              </a:ext>
            </a:extLst>
          </p:cNvPr>
          <p:cNvPicPr>
            <a:picLocks noChangeAspect="1"/>
          </p:cNvPicPr>
          <p:nvPr/>
        </p:nvPicPr>
        <p:blipFill>
          <a:blip r:embed="rId4"/>
          <a:stretch>
            <a:fillRect/>
          </a:stretch>
        </p:blipFill>
        <p:spPr>
          <a:xfrm>
            <a:off x="9671244" y="191620"/>
            <a:ext cx="2213040" cy="1737511"/>
          </a:xfrm>
          <a:prstGeom prst="rect">
            <a:avLst/>
          </a:prstGeom>
        </p:spPr>
      </p:pic>
      <p:pic>
        <p:nvPicPr>
          <p:cNvPr id="22" name="Picture 21">
            <a:extLst>
              <a:ext uri="{FF2B5EF4-FFF2-40B4-BE49-F238E27FC236}">
                <a16:creationId xmlns:a16="http://schemas.microsoft.com/office/drawing/2014/main" id="{E730C7D7-EDF5-4D6B-B272-4AF14E209C9B}"/>
              </a:ext>
            </a:extLst>
          </p:cNvPr>
          <p:cNvPicPr>
            <a:picLocks noChangeAspect="1"/>
          </p:cNvPicPr>
          <p:nvPr/>
        </p:nvPicPr>
        <p:blipFill>
          <a:blip r:embed="rId5"/>
          <a:stretch>
            <a:fillRect/>
          </a:stretch>
        </p:blipFill>
        <p:spPr>
          <a:xfrm>
            <a:off x="7317795" y="1652930"/>
            <a:ext cx="2164268" cy="634039"/>
          </a:xfrm>
          <a:prstGeom prst="rect">
            <a:avLst/>
          </a:prstGeom>
        </p:spPr>
      </p:pic>
      <p:pic>
        <p:nvPicPr>
          <p:cNvPr id="23" name="Picture 22">
            <a:extLst>
              <a:ext uri="{FF2B5EF4-FFF2-40B4-BE49-F238E27FC236}">
                <a16:creationId xmlns:a16="http://schemas.microsoft.com/office/drawing/2014/main" id="{E5D09C5E-BF79-4FB0-B9F0-58B19D12C1C0}"/>
              </a:ext>
            </a:extLst>
          </p:cNvPr>
          <p:cNvPicPr>
            <a:picLocks noChangeAspect="1"/>
          </p:cNvPicPr>
          <p:nvPr/>
        </p:nvPicPr>
        <p:blipFill>
          <a:blip r:embed="rId6"/>
          <a:stretch>
            <a:fillRect/>
          </a:stretch>
        </p:blipFill>
        <p:spPr>
          <a:xfrm>
            <a:off x="9691684" y="1637688"/>
            <a:ext cx="2194750" cy="664522"/>
          </a:xfrm>
          <a:prstGeom prst="rect">
            <a:avLst/>
          </a:prstGeom>
        </p:spPr>
      </p:pic>
      <p:pic>
        <p:nvPicPr>
          <p:cNvPr id="24" name="Picture 23">
            <a:extLst>
              <a:ext uri="{FF2B5EF4-FFF2-40B4-BE49-F238E27FC236}">
                <a16:creationId xmlns:a16="http://schemas.microsoft.com/office/drawing/2014/main" id="{A887943D-B334-42D9-A376-778B0A129388}"/>
              </a:ext>
            </a:extLst>
          </p:cNvPr>
          <p:cNvPicPr>
            <a:picLocks noChangeAspect="1"/>
          </p:cNvPicPr>
          <p:nvPr/>
        </p:nvPicPr>
        <p:blipFill>
          <a:blip r:embed="rId7"/>
          <a:stretch>
            <a:fillRect/>
          </a:stretch>
        </p:blipFill>
        <p:spPr>
          <a:xfrm>
            <a:off x="7397050" y="2262905"/>
            <a:ext cx="2005758" cy="1524132"/>
          </a:xfrm>
          <a:prstGeom prst="rect">
            <a:avLst/>
          </a:prstGeom>
        </p:spPr>
      </p:pic>
      <p:pic>
        <p:nvPicPr>
          <p:cNvPr id="25" name="Picture 24">
            <a:extLst>
              <a:ext uri="{FF2B5EF4-FFF2-40B4-BE49-F238E27FC236}">
                <a16:creationId xmlns:a16="http://schemas.microsoft.com/office/drawing/2014/main" id="{85B27D38-01D5-48BA-9D98-540A15F672A3}"/>
              </a:ext>
            </a:extLst>
          </p:cNvPr>
          <p:cNvPicPr>
            <a:picLocks noChangeAspect="1"/>
          </p:cNvPicPr>
          <p:nvPr/>
        </p:nvPicPr>
        <p:blipFill>
          <a:blip r:embed="rId8"/>
          <a:stretch>
            <a:fillRect/>
          </a:stretch>
        </p:blipFill>
        <p:spPr>
          <a:xfrm>
            <a:off x="9691684" y="2213520"/>
            <a:ext cx="2213040" cy="1737511"/>
          </a:xfrm>
          <a:prstGeom prst="rect">
            <a:avLst/>
          </a:prstGeom>
        </p:spPr>
      </p:pic>
      <p:pic>
        <p:nvPicPr>
          <p:cNvPr id="26" name="Picture 25">
            <a:extLst>
              <a:ext uri="{FF2B5EF4-FFF2-40B4-BE49-F238E27FC236}">
                <a16:creationId xmlns:a16="http://schemas.microsoft.com/office/drawing/2014/main" id="{77633732-E96B-425A-B67B-A214CE6E540A}"/>
              </a:ext>
            </a:extLst>
          </p:cNvPr>
          <p:cNvPicPr>
            <a:picLocks noChangeAspect="1"/>
          </p:cNvPicPr>
          <p:nvPr/>
        </p:nvPicPr>
        <p:blipFill>
          <a:blip r:embed="rId9"/>
          <a:stretch>
            <a:fillRect/>
          </a:stretch>
        </p:blipFill>
        <p:spPr>
          <a:xfrm>
            <a:off x="7317795" y="3676751"/>
            <a:ext cx="2164268" cy="670618"/>
          </a:xfrm>
          <a:prstGeom prst="rect">
            <a:avLst/>
          </a:prstGeom>
        </p:spPr>
      </p:pic>
      <p:pic>
        <p:nvPicPr>
          <p:cNvPr id="27" name="Picture 26">
            <a:extLst>
              <a:ext uri="{FF2B5EF4-FFF2-40B4-BE49-F238E27FC236}">
                <a16:creationId xmlns:a16="http://schemas.microsoft.com/office/drawing/2014/main" id="{89A8797D-A1EA-4B9B-9F46-BFE2C9A1D2E9}"/>
              </a:ext>
            </a:extLst>
          </p:cNvPr>
          <p:cNvPicPr>
            <a:picLocks noChangeAspect="1"/>
          </p:cNvPicPr>
          <p:nvPr/>
        </p:nvPicPr>
        <p:blipFill>
          <a:blip r:embed="rId10"/>
          <a:stretch>
            <a:fillRect/>
          </a:stretch>
        </p:blipFill>
        <p:spPr>
          <a:xfrm>
            <a:off x="9716070" y="3676751"/>
            <a:ext cx="2188654" cy="670618"/>
          </a:xfrm>
          <a:prstGeom prst="rect">
            <a:avLst/>
          </a:prstGeom>
        </p:spPr>
      </p:pic>
      <p:pic>
        <p:nvPicPr>
          <p:cNvPr id="28" name="Picture 27">
            <a:extLst>
              <a:ext uri="{FF2B5EF4-FFF2-40B4-BE49-F238E27FC236}">
                <a16:creationId xmlns:a16="http://schemas.microsoft.com/office/drawing/2014/main" id="{0CE18885-32A2-4CAA-9B1B-E39983188652}"/>
              </a:ext>
            </a:extLst>
          </p:cNvPr>
          <p:cNvPicPr>
            <a:picLocks noChangeAspect="1"/>
          </p:cNvPicPr>
          <p:nvPr/>
        </p:nvPicPr>
        <p:blipFill>
          <a:blip r:embed="rId11"/>
          <a:stretch>
            <a:fillRect/>
          </a:stretch>
        </p:blipFill>
        <p:spPr>
          <a:xfrm>
            <a:off x="7293409" y="4229538"/>
            <a:ext cx="2213040" cy="1737511"/>
          </a:xfrm>
          <a:prstGeom prst="rect">
            <a:avLst/>
          </a:prstGeom>
        </p:spPr>
      </p:pic>
      <p:pic>
        <p:nvPicPr>
          <p:cNvPr id="29" name="Picture 28">
            <a:extLst>
              <a:ext uri="{FF2B5EF4-FFF2-40B4-BE49-F238E27FC236}">
                <a16:creationId xmlns:a16="http://schemas.microsoft.com/office/drawing/2014/main" id="{DDC416FF-AB10-44F5-ABF8-EA214880DC06}"/>
              </a:ext>
            </a:extLst>
          </p:cNvPr>
          <p:cNvPicPr>
            <a:picLocks noChangeAspect="1"/>
          </p:cNvPicPr>
          <p:nvPr/>
        </p:nvPicPr>
        <p:blipFill>
          <a:blip r:embed="rId12"/>
          <a:stretch>
            <a:fillRect/>
          </a:stretch>
        </p:blipFill>
        <p:spPr>
          <a:xfrm>
            <a:off x="9703877" y="4203762"/>
            <a:ext cx="2213040" cy="1737511"/>
          </a:xfrm>
          <a:prstGeom prst="rect">
            <a:avLst/>
          </a:prstGeom>
        </p:spPr>
      </p:pic>
      <p:pic>
        <p:nvPicPr>
          <p:cNvPr id="30" name="Picture 29">
            <a:extLst>
              <a:ext uri="{FF2B5EF4-FFF2-40B4-BE49-F238E27FC236}">
                <a16:creationId xmlns:a16="http://schemas.microsoft.com/office/drawing/2014/main" id="{B8B4F3FC-2F28-44DD-82E1-D4FFF0B765B3}"/>
              </a:ext>
            </a:extLst>
          </p:cNvPr>
          <p:cNvPicPr>
            <a:picLocks noChangeAspect="1"/>
          </p:cNvPicPr>
          <p:nvPr/>
        </p:nvPicPr>
        <p:blipFill>
          <a:blip r:embed="rId13"/>
          <a:stretch>
            <a:fillRect/>
          </a:stretch>
        </p:blipFill>
        <p:spPr>
          <a:xfrm>
            <a:off x="7317795" y="5680301"/>
            <a:ext cx="2164268" cy="664522"/>
          </a:xfrm>
          <a:prstGeom prst="rect">
            <a:avLst/>
          </a:prstGeom>
        </p:spPr>
      </p:pic>
      <p:pic>
        <p:nvPicPr>
          <p:cNvPr id="31" name="Picture 30">
            <a:extLst>
              <a:ext uri="{FF2B5EF4-FFF2-40B4-BE49-F238E27FC236}">
                <a16:creationId xmlns:a16="http://schemas.microsoft.com/office/drawing/2014/main" id="{6B6BEC80-6249-4B08-92C2-B9A8B48B27F8}"/>
              </a:ext>
            </a:extLst>
          </p:cNvPr>
          <p:cNvPicPr>
            <a:picLocks noChangeAspect="1"/>
          </p:cNvPicPr>
          <p:nvPr/>
        </p:nvPicPr>
        <p:blipFill>
          <a:blip r:embed="rId14"/>
          <a:stretch>
            <a:fillRect/>
          </a:stretch>
        </p:blipFill>
        <p:spPr>
          <a:xfrm>
            <a:off x="9764842" y="5721910"/>
            <a:ext cx="2164268" cy="664522"/>
          </a:xfrm>
          <a:prstGeom prst="rect">
            <a:avLst/>
          </a:prstGeom>
        </p:spPr>
      </p:pic>
      <p:sp>
        <p:nvSpPr>
          <p:cNvPr id="4" name="Oval 3">
            <a:extLst>
              <a:ext uri="{FF2B5EF4-FFF2-40B4-BE49-F238E27FC236}">
                <a16:creationId xmlns:a16="http://schemas.microsoft.com/office/drawing/2014/main" id="{A33C2EE3-96E0-450A-90A1-9D0C890A07E6}"/>
              </a:ext>
            </a:extLst>
          </p:cNvPr>
          <p:cNvSpPr/>
          <p:nvPr/>
        </p:nvSpPr>
        <p:spPr>
          <a:xfrm>
            <a:off x="10775576" y="2628462"/>
            <a:ext cx="252088" cy="244654"/>
          </a:xfrm>
          <a:prstGeom prst="ellipse">
            <a:avLst/>
          </a:prstGeom>
          <a:solidFill>
            <a:srgbClr val="00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61816F01-0B7C-4DE2-9284-5646DF0018E6}"/>
              </a:ext>
            </a:extLst>
          </p:cNvPr>
          <p:cNvSpPr/>
          <p:nvPr/>
        </p:nvSpPr>
        <p:spPr>
          <a:xfrm>
            <a:off x="10775576" y="4336347"/>
            <a:ext cx="170330" cy="190516"/>
          </a:xfrm>
          <a:prstGeom prst="ellipse">
            <a:avLst/>
          </a:prstGeom>
          <a:solidFill>
            <a:srgbClr val="00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554167DB-31AA-4408-A5A8-D44615B616E1}"/>
              </a:ext>
            </a:extLst>
          </p:cNvPr>
          <p:cNvSpPr/>
          <p:nvPr/>
        </p:nvSpPr>
        <p:spPr>
          <a:xfrm>
            <a:off x="8884024" y="2559155"/>
            <a:ext cx="242047" cy="17031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64941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F5768EFB-B317-47EA-C969-D365EB136882}"/>
              </a:ext>
            </a:extLst>
          </p:cNvPr>
          <p:cNvSpPr>
            <a:spLocks noGrp="1"/>
          </p:cNvSpPr>
          <p:nvPr>
            <p:ph type="title"/>
          </p:nvPr>
        </p:nvSpPr>
        <p:spPr/>
        <p:txBody>
          <a:bodyPr rtlCol="0"/>
          <a:lstStyle>
            <a:defPPr>
              <a:defRPr lang="en-GB"/>
            </a:defPPr>
          </a:lstStyle>
          <a:p>
            <a:pPr rtl="0"/>
            <a:r>
              <a:rPr lang="en-US" sz="3200" dirty="0"/>
              <a:t>The Leisure Box</a:t>
            </a:r>
            <a:endParaRPr lang="en-GB" sz="3200" dirty="0"/>
          </a:p>
        </p:txBody>
      </p:sp>
      <p:sp>
        <p:nvSpPr>
          <p:cNvPr id="2" name="Date Placeholder 1">
            <a:extLst>
              <a:ext uri="{FF2B5EF4-FFF2-40B4-BE49-F238E27FC236}">
                <a16:creationId xmlns:a16="http://schemas.microsoft.com/office/drawing/2014/main" id="{E9350B43-2FC6-DBFA-2920-C8265C1C6A48}"/>
              </a:ext>
            </a:extLst>
          </p:cNvPr>
          <p:cNvSpPr>
            <a:spLocks noGrp="1"/>
          </p:cNvSpPr>
          <p:nvPr>
            <p:ph type="dt" sz="half" idx="10"/>
          </p:nvPr>
        </p:nvSpPr>
        <p:spPr/>
        <p:txBody>
          <a:bodyPr rtlCol="0"/>
          <a:lstStyle>
            <a:defPPr>
              <a:defRPr lang="en-GB"/>
            </a:defPPr>
          </a:lstStyle>
          <a:p>
            <a:pPr rtl="0"/>
            <a:r>
              <a:rPr lang="en-GB" dirty="0"/>
              <a:t>2025</a:t>
            </a:r>
          </a:p>
        </p:txBody>
      </p:sp>
      <p:pic>
        <p:nvPicPr>
          <p:cNvPr id="6" name="Picture 5">
            <a:extLst>
              <a:ext uri="{FF2B5EF4-FFF2-40B4-BE49-F238E27FC236}">
                <a16:creationId xmlns:a16="http://schemas.microsoft.com/office/drawing/2014/main" id="{03B50E91-7987-4EF5-B62E-B7CB050B7ED6}"/>
              </a:ext>
            </a:extLst>
          </p:cNvPr>
          <p:cNvPicPr>
            <a:picLocks noChangeAspect="1"/>
          </p:cNvPicPr>
          <p:nvPr/>
        </p:nvPicPr>
        <p:blipFill>
          <a:blip r:embed="rId3"/>
          <a:stretch>
            <a:fillRect/>
          </a:stretch>
        </p:blipFill>
        <p:spPr>
          <a:xfrm>
            <a:off x="2922351" y="2590800"/>
            <a:ext cx="6833155" cy="2289420"/>
          </a:xfrm>
          <a:prstGeom prst="rect">
            <a:avLst/>
          </a:prstGeom>
        </p:spPr>
      </p:pic>
      <p:sp>
        <p:nvSpPr>
          <p:cNvPr id="16" name="Text Placeholder 15">
            <a:extLst>
              <a:ext uri="{FF2B5EF4-FFF2-40B4-BE49-F238E27FC236}">
                <a16:creationId xmlns:a16="http://schemas.microsoft.com/office/drawing/2014/main" id="{BB801EE7-C3C0-5B30-EB9B-2C995032EE99}"/>
              </a:ext>
            </a:extLst>
          </p:cNvPr>
          <p:cNvSpPr>
            <a:spLocks noGrp="1"/>
          </p:cNvSpPr>
          <p:nvPr>
            <p:ph type="body" sz="quarter" idx="13"/>
          </p:nvPr>
        </p:nvSpPr>
        <p:spPr>
          <a:xfrm>
            <a:off x="3251993" y="3952884"/>
            <a:ext cx="3068125" cy="717728"/>
          </a:xfrm>
        </p:spPr>
        <p:txBody>
          <a:bodyPr rtlCol="0">
            <a:normAutofit fontScale="92500" lnSpcReduction="10000"/>
          </a:bodyPr>
          <a:lstStyle>
            <a:defPPr>
              <a:defRPr lang="en-GB"/>
            </a:defPPr>
          </a:lstStyle>
          <a:p>
            <a:pPr rtl="0"/>
            <a:endParaRPr lang="en-US" b="1" dirty="0">
              <a:solidFill>
                <a:schemeClr val="bg1"/>
              </a:solidFill>
            </a:endParaRPr>
          </a:p>
          <a:p>
            <a:pPr rtl="0"/>
            <a:r>
              <a:rPr lang="en-US" b="1" dirty="0">
                <a:solidFill>
                  <a:schemeClr val="bg1"/>
                </a:solidFill>
              </a:rPr>
              <a:t>By PCC Students</a:t>
            </a:r>
            <a:endParaRPr lang="en-GB" b="1" dirty="0">
              <a:solidFill>
                <a:schemeClr val="bg1"/>
              </a:solidFill>
            </a:endParaRPr>
          </a:p>
        </p:txBody>
      </p:sp>
      <p:sp>
        <p:nvSpPr>
          <p:cNvPr id="3" name="Footer Placeholder 2">
            <a:extLst>
              <a:ext uri="{FF2B5EF4-FFF2-40B4-BE49-F238E27FC236}">
                <a16:creationId xmlns:a16="http://schemas.microsoft.com/office/drawing/2014/main" id="{B1EFDBE1-8C88-4D39-6BA3-537373DFA091}"/>
              </a:ext>
            </a:extLst>
          </p:cNvPr>
          <p:cNvSpPr>
            <a:spLocks noGrp="1"/>
          </p:cNvSpPr>
          <p:nvPr>
            <p:ph type="ftr" sz="quarter" idx="11"/>
          </p:nvPr>
        </p:nvSpPr>
        <p:spPr>
          <a:xfrm>
            <a:off x="4233493" y="6464808"/>
            <a:ext cx="3438144" cy="310896"/>
          </a:xfrm>
        </p:spPr>
        <p:txBody>
          <a:bodyPr rtlCol="0"/>
          <a:lstStyle>
            <a:defPPr>
              <a:defRPr lang="en-GB"/>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43E34"/>
                </a:solidFill>
                <a:effectLst/>
                <a:uLnTx/>
                <a:uFillTx/>
                <a:latin typeface="Gill Sans Nova Light"/>
                <a:ea typeface="+mn-ea"/>
                <a:cs typeface="+mn-cs"/>
              </a:rPr>
              <a:t>Lancashire Innovation Fund</a:t>
            </a:r>
            <a:endParaRPr kumimoji="0" lang="en-GB" sz="1400" b="0" i="0" u="none" strike="noStrike" kern="1200" cap="none" spc="0" normalizeH="0" baseline="0" noProof="0" dirty="0">
              <a:ln>
                <a:noFill/>
              </a:ln>
              <a:solidFill>
                <a:srgbClr val="543E34"/>
              </a:solidFill>
              <a:effectLst/>
              <a:uLnTx/>
              <a:uFillTx/>
              <a:latin typeface="Gill Sans Nova Light"/>
              <a:ea typeface="+mn-ea"/>
              <a:cs typeface="+mn-cs"/>
            </a:endParaRPr>
          </a:p>
          <a:p>
            <a:pPr rtl="0"/>
            <a:endParaRPr lang="en-GB" dirty="0"/>
          </a:p>
        </p:txBody>
      </p:sp>
      <p:sp>
        <p:nvSpPr>
          <p:cNvPr id="4" name="Slide Number Placeholder 3">
            <a:extLst>
              <a:ext uri="{FF2B5EF4-FFF2-40B4-BE49-F238E27FC236}">
                <a16:creationId xmlns:a16="http://schemas.microsoft.com/office/drawing/2014/main" id="{6D91CF39-6540-5B9E-8E6C-4310213A7FEF}"/>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7</a:t>
            </a:fld>
            <a:endParaRPr lang="en-GB" dirty="0"/>
          </a:p>
        </p:txBody>
      </p:sp>
    </p:spTree>
    <p:extLst>
      <p:ext uri="{BB962C8B-B14F-4D97-AF65-F5344CB8AC3E}">
        <p14:creationId xmlns:p14="http://schemas.microsoft.com/office/powerpoint/2010/main" val="2816666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47179F7-8740-03DE-F133-BBA41988A64A}"/>
              </a:ext>
            </a:extLst>
          </p:cNvPr>
          <p:cNvSpPr>
            <a:spLocks noGrp="1"/>
          </p:cNvSpPr>
          <p:nvPr>
            <p:ph type="title"/>
          </p:nvPr>
        </p:nvSpPr>
        <p:spPr/>
        <p:txBody>
          <a:bodyPr rtlCol="0"/>
          <a:lstStyle>
            <a:defPPr>
              <a:defRPr lang="en-GB"/>
            </a:defPPr>
          </a:lstStyle>
          <a:p>
            <a:pPr rtl="0"/>
            <a:r>
              <a:rPr kumimoji="0" lang="en-US" sz="4000" b="0" i="0" u="none" strike="noStrike" kern="1200" cap="none" spc="0" normalizeH="0" baseline="0" noProof="0" dirty="0">
                <a:ln w="31750">
                  <a:solidFill>
                    <a:prstClr val="black"/>
                  </a:solidFill>
                </a:ln>
                <a:solidFill>
                  <a:prstClr val="white"/>
                </a:solidFill>
                <a:effectLst/>
                <a:uLnTx/>
                <a:uFillTx/>
                <a:latin typeface="Arial Black" panose="020B0A04020102020204" pitchFamily="34" charset="0"/>
                <a:ea typeface="+mj-ea"/>
                <a:cs typeface="+mj-cs"/>
              </a:rPr>
              <a:t>How Students Learned To Travel</a:t>
            </a:r>
            <a:endParaRPr lang="en-GB" dirty="0"/>
          </a:p>
        </p:txBody>
      </p:sp>
      <p:sp>
        <p:nvSpPr>
          <p:cNvPr id="9" name="Date Placeholder 8">
            <a:extLst>
              <a:ext uri="{FF2B5EF4-FFF2-40B4-BE49-F238E27FC236}">
                <a16:creationId xmlns:a16="http://schemas.microsoft.com/office/drawing/2014/main" id="{1B391B61-21BC-7309-D50E-A2FA872838C1}"/>
              </a:ext>
            </a:extLst>
          </p:cNvPr>
          <p:cNvSpPr>
            <a:spLocks noGrp="1"/>
          </p:cNvSpPr>
          <p:nvPr>
            <p:ph type="dt" sz="half" idx="10"/>
          </p:nvPr>
        </p:nvSpPr>
        <p:spPr/>
        <p:txBody>
          <a:bodyPr rtlCol="0"/>
          <a:lstStyle>
            <a:defPPr>
              <a:defRPr lang="en-GB"/>
            </a:defPPr>
          </a:lstStyle>
          <a:p>
            <a:pPr rtl="0"/>
            <a:r>
              <a:rPr lang="en-GB" dirty="0"/>
              <a:t>2025</a:t>
            </a:r>
          </a:p>
        </p:txBody>
      </p:sp>
      <p:sp>
        <p:nvSpPr>
          <p:cNvPr id="10" name="Footer Placeholder 9">
            <a:extLst>
              <a:ext uri="{FF2B5EF4-FFF2-40B4-BE49-F238E27FC236}">
                <a16:creationId xmlns:a16="http://schemas.microsoft.com/office/drawing/2014/main" id="{766CF5CA-318D-F6B1-504B-3DF8E9542316}"/>
              </a:ext>
            </a:extLst>
          </p:cNvPr>
          <p:cNvSpPr>
            <a:spLocks noGrp="1"/>
          </p:cNvSpPr>
          <p:nvPr>
            <p:ph type="ftr" sz="quarter" idx="11"/>
          </p:nvPr>
        </p:nvSpPr>
        <p:spPr/>
        <p:txBody>
          <a:bodyPr rtlCol="0"/>
          <a:lstStyle>
            <a:defPPr>
              <a:defRPr lang="en-GB"/>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bg1"/>
                </a:solidFill>
                <a:effectLst/>
                <a:uLnTx/>
                <a:uFillTx/>
                <a:latin typeface="Gill Sans Nova Light"/>
                <a:ea typeface="+mn-ea"/>
                <a:cs typeface="+mn-cs"/>
              </a:rPr>
              <a:t>Lancashire Innovation Fund</a:t>
            </a:r>
            <a:endParaRPr kumimoji="0" lang="en-GB" sz="1400" b="0" i="0" u="none" strike="noStrike" kern="1200" cap="none" spc="0" normalizeH="0" baseline="0" noProof="0" dirty="0">
              <a:ln>
                <a:noFill/>
              </a:ln>
              <a:solidFill>
                <a:schemeClr val="bg1"/>
              </a:solidFill>
              <a:effectLst/>
              <a:uLnTx/>
              <a:uFillTx/>
              <a:latin typeface="Gill Sans Nova Light"/>
              <a:ea typeface="+mn-ea"/>
              <a:cs typeface="+mn-cs"/>
            </a:endParaRPr>
          </a:p>
        </p:txBody>
      </p:sp>
      <p:sp>
        <p:nvSpPr>
          <p:cNvPr id="11" name="Slide Number Placeholder 10">
            <a:extLst>
              <a:ext uri="{FF2B5EF4-FFF2-40B4-BE49-F238E27FC236}">
                <a16:creationId xmlns:a16="http://schemas.microsoft.com/office/drawing/2014/main" id="{63AABF76-F42A-5213-B615-6C140041CC74}"/>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pPr rtl="0"/>
              <a:t>8</a:t>
            </a:fld>
            <a:endParaRPr lang="en-GB" dirty="0"/>
          </a:p>
        </p:txBody>
      </p:sp>
      <p:sp>
        <p:nvSpPr>
          <p:cNvPr id="32" name="TextBox 31">
            <a:extLst>
              <a:ext uri="{FF2B5EF4-FFF2-40B4-BE49-F238E27FC236}">
                <a16:creationId xmlns:a16="http://schemas.microsoft.com/office/drawing/2014/main" id="{9C56B204-5292-4105-949C-09953D091F84}"/>
              </a:ext>
            </a:extLst>
          </p:cNvPr>
          <p:cNvSpPr txBox="1"/>
          <p:nvPr/>
        </p:nvSpPr>
        <p:spPr>
          <a:xfrm>
            <a:off x="365760" y="1609480"/>
            <a:ext cx="5801958" cy="4098558"/>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Some Bowland students have increased their independence skills through, under staff supervision, students have been trained to enter the public transport to travel to Leisure Box.</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Some students take the minibus in order for every and each students to take turns to train on their independence skills.</a:t>
            </a:r>
            <a:endPar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3B2BF5D6-7ADF-499C-83DD-C5E3984807DB}"/>
              </a:ext>
            </a:extLst>
          </p:cNvPr>
          <p:cNvPicPr>
            <a:picLocks noChangeAspect="1"/>
          </p:cNvPicPr>
          <p:nvPr/>
        </p:nvPicPr>
        <p:blipFill>
          <a:blip r:embed="rId3"/>
          <a:stretch>
            <a:fillRect/>
          </a:stretch>
        </p:blipFill>
        <p:spPr>
          <a:xfrm>
            <a:off x="7243478" y="1445284"/>
            <a:ext cx="3598425" cy="2922107"/>
          </a:xfrm>
          <a:prstGeom prst="rect">
            <a:avLst/>
          </a:prstGeom>
        </p:spPr>
      </p:pic>
      <p:pic>
        <p:nvPicPr>
          <p:cNvPr id="14" name="Picture 13">
            <a:extLst>
              <a:ext uri="{FF2B5EF4-FFF2-40B4-BE49-F238E27FC236}">
                <a16:creationId xmlns:a16="http://schemas.microsoft.com/office/drawing/2014/main" id="{4363788E-5602-4AB2-A095-E736A537831C}"/>
              </a:ext>
            </a:extLst>
          </p:cNvPr>
          <p:cNvPicPr>
            <a:picLocks noChangeAspect="1"/>
          </p:cNvPicPr>
          <p:nvPr/>
        </p:nvPicPr>
        <p:blipFill>
          <a:blip r:embed="rId4"/>
          <a:stretch>
            <a:fillRect/>
          </a:stretch>
        </p:blipFill>
        <p:spPr>
          <a:xfrm>
            <a:off x="6231360" y="2269974"/>
            <a:ext cx="6383065" cy="5724640"/>
          </a:xfrm>
          <a:prstGeom prst="rect">
            <a:avLst/>
          </a:prstGeom>
        </p:spPr>
      </p:pic>
    </p:spTree>
    <p:extLst>
      <p:ext uri="{BB962C8B-B14F-4D97-AF65-F5344CB8AC3E}">
        <p14:creationId xmlns:p14="http://schemas.microsoft.com/office/powerpoint/2010/main" val="4243057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7D1C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7DC31-1488-8091-935A-1B03A14A5CD8}"/>
              </a:ext>
            </a:extLst>
          </p:cNvPr>
          <p:cNvSpPr>
            <a:spLocks noGrp="1"/>
          </p:cNvSpPr>
          <p:nvPr>
            <p:ph type="title"/>
          </p:nvPr>
        </p:nvSpPr>
        <p:spPr>
          <a:xfrm>
            <a:off x="576072" y="708144"/>
            <a:ext cx="7859716" cy="977219"/>
          </a:xfrm>
        </p:spPr>
        <p:txBody>
          <a:bodyPr rtlCol="0"/>
          <a:lstStyle>
            <a:defPPr>
              <a:defRPr lang="en-GB"/>
            </a:defPPr>
          </a:lstStyle>
          <a:p>
            <a:pPr rtl="0"/>
            <a:r>
              <a:rPr kumimoji="0" lang="en-US" sz="4000" b="0" i="0" u="none" strike="noStrike" kern="1200" cap="none" spc="0" normalizeH="0" baseline="0" noProof="0" dirty="0">
                <a:ln w="31750">
                  <a:solidFill>
                    <a:prstClr val="black"/>
                  </a:solidFill>
                </a:ln>
                <a:solidFill>
                  <a:prstClr val="white"/>
                </a:solidFill>
                <a:effectLst/>
                <a:uLnTx/>
                <a:uFillTx/>
                <a:latin typeface="Arial Black" panose="020B0A04020102020204" pitchFamily="34" charset="0"/>
                <a:ea typeface="+mj-ea"/>
                <a:cs typeface="+mj-cs"/>
              </a:rPr>
              <a:t>Partaking in Activities </a:t>
            </a:r>
            <a:endParaRPr lang="en-GB" dirty="0"/>
          </a:p>
        </p:txBody>
      </p:sp>
      <p:sp>
        <p:nvSpPr>
          <p:cNvPr id="8" name="Date Placeholder 7">
            <a:extLst>
              <a:ext uri="{FF2B5EF4-FFF2-40B4-BE49-F238E27FC236}">
                <a16:creationId xmlns:a16="http://schemas.microsoft.com/office/drawing/2014/main" id="{3B8B492D-0778-C859-9200-08161ABEBFE5}"/>
              </a:ext>
            </a:extLst>
          </p:cNvPr>
          <p:cNvSpPr>
            <a:spLocks noGrp="1"/>
          </p:cNvSpPr>
          <p:nvPr>
            <p:ph type="dt" sz="half" idx="10"/>
          </p:nvPr>
        </p:nvSpPr>
        <p:spPr/>
        <p:txBody>
          <a:bodyPr rtlCol="0"/>
          <a:lstStyle>
            <a:defPPr>
              <a:defRPr lang="en-GB"/>
            </a:defPPr>
          </a:lstStyle>
          <a:p>
            <a:pPr rtl="0"/>
            <a:r>
              <a:rPr lang="en-GB" dirty="0"/>
              <a:t>2025</a:t>
            </a:r>
          </a:p>
        </p:txBody>
      </p:sp>
      <p:sp>
        <p:nvSpPr>
          <p:cNvPr id="9" name="Footer Placeholder 8">
            <a:extLst>
              <a:ext uri="{FF2B5EF4-FFF2-40B4-BE49-F238E27FC236}">
                <a16:creationId xmlns:a16="http://schemas.microsoft.com/office/drawing/2014/main" id="{B1185DEE-1419-7DB6-949B-929195894BC8}"/>
              </a:ext>
            </a:extLst>
          </p:cNvPr>
          <p:cNvSpPr>
            <a:spLocks noGrp="1"/>
          </p:cNvSpPr>
          <p:nvPr>
            <p:ph type="ftr" sz="quarter" idx="11"/>
          </p:nvPr>
        </p:nvSpPr>
        <p:spPr/>
        <p:txBody>
          <a:bodyPr rtlCol="0"/>
          <a:lstStyle>
            <a:defPPr>
              <a:defRPr lang="en-GB"/>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43E34"/>
                </a:solidFill>
                <a:effectLst/>
                <a:uLnTx/>
                <a:uFillTx/>
                <a:latin typeface="Gill Sans Nova Light"/>
                <a:ea typeface="+mn-ea"/>
                <a:cs typeface="+mn-cs"/>
              </a:rPr>
              <a:t>Lancashire Innovation Fund</a:t>
            </a:r>
            <a:endParaRPr kumimoji="0" lang="en-GB" sz="1400" b="0" i="0" u="none" strike="noStrike" kern="1200" cap="none" spc="0" normalizeH="0" baseline="0" noProof="0" dirty="0">
              <a:ln>
                <a:noFill/>
              </a:ln>
              <a:solidFill>
                <a:srgbClr val="543E34"/>
              </a:solidFill>
              <a:effectLst/>
              <a:uLnTx/>
              <a:uFillTx/>
              <a:latin typeface="Gill Sans Nova Light"/>
              <a:ea typeface="+mn-ea"/>
              <a:cs typeface="+mn-cs"/>
            </a:endParaRPr>
          </a:p>
        </p:txBody>
      </p:sp>
      <p:sp>
        <p:nvSpPr>
          <p:cNvPr id="10" name="Slide Number Placeholder 9">
            <a:extLst>
              <a:ext uri="{FF2B5EF4-FFF2-40B4-BE49-F238E27FC236}">
                <a16:creationId xmlns:a16="http://schemas.microsoft.com/office/drawing/2014/main" id="{A9210D02-BD78-856B-08E2-820032AC6B71}"/>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pPr rtl="0"/>
              <a:t>9</a:t>
            </a:fld>
            <a:endParaRPr lang="en-GB" dirty="0"/>
          </a:p>
        </p:txBody>
      </p:sp>
      <p:pic>
        <p:nvPicPr>
          <p:cNvPr id="6" name="Picture 5">
            <a:extLst>
              <a:ext uri="{FF2B5EF4-FFF2-40B4-BE49-F238E27FC236}">
                <a16:creationId xmlns:a16="http://schemas.microsoft.com/office/drawing/2014/main" id="{02EB653A-AEC2-49AA-85CC-C60ACABB76C2}"/>
              </a:ext>
            </a:extLst>
          </p:cNvPr>
          <p:cNvPicPr>
            <a:picLocks noChangeAspect="1"/>
          </p:cNvPicPr>
          <p:nvPr/>
        </p:nvPicPr>
        <p:blipFill>
          <a:blip r:embed="rId3"/>
          <a:stretch>
            <a:fillRect/>
          </a:stretch>
        </p:blipFill>
        <p:spPr>
          <a:xfrm>
            <a:off x="1891627" y="1771915"/>
            <a:ext cx="3371380" cy="1072989"/>
          </a:xfrm>
          <a:prstGeom prst="rect">
            <a:avLst/>
          </a:prstGeom>
        </p:spPr>
      </p:pic>
      <p:pic>
        <p:nvPicPr>
          <p:cNvPr id="12" name="Picture 11">
            <a:extLst>
              <a:ext uri="{FF2B5EF4-FFF2-40B4-BE49-F238E27FC236}">
                <a16:creationId xmlns:a16="http://schemas.microsoft.com/office/drawing/2014/main" id="{01ED49E3-563D-4646-B42E-6F49B5E871B9}"/>
              </a:ext>
            </a:extLst>
          </p:cNvPr>
          <p:cNvPicPr>
            <a:picLocks noChangeAspect="1"/>
          </p:cNvPicPr>
          <p:nvPr/>
        </p:nvPicPr>
        <p:blipFill>
          <a:blip r:embed="rId4"/>
          <a:stretch>
            <a:fillRect/>
          </a:stretch>
        </p:blipFill>
        <p:spPr>
          <a:xfrm>
            <a:off x="6906974" y="1788431"/>
            <a:ext cx="3523793" cy="977219"/>
          </a:xfrm>
          <a:prstGeom prst="rect">
            <a:avLst/>
          </a:prstGeom>
        </p:spPr>
      </p:pic>
      <p:pic>
        <p:nvPicPr>
          <p:cNvPr id="13" name="Picture 12">
            <a:extLst>
              <a:ext uri="{FF2B5EF4-FFF2-40B4-BE49-F238E27FC236}">
                <a16:creationId xmlns:a16="http://schemas.microsoft.com/office/drawing/2014/main" id="{5B5B24A4-E420-4042-A941-07CC8EFA8ACF}"/>
              </a:ext>
            </a:extLst>
          </p:cNvPr>
          <p:cNvPicPr>
            <a:picLocks noChangeAspect="1"/>
          </p:cNvPicPr>
          <p:nvPr/>
        </p:nvPicPr>
        <p:blipFill>
          <a:blip r:embed="rId5"/>
          <a:stretch>
            <a:fillRect/>
          </a:stretch>
        </p:blipFill>
        <p:spPr>
          <a:xfrm>
            <a:off x="1800179" y="2371106"/>
            <a:ext cx="3554276" cy="3407959"/>
          </a:xfrm>
          <a:prstGeom prst="rect">
            <a:avLst/>
          </a:prstGeom>
        </p:spPr>
      </p:pic>
      <p:pic>
        <p:nvPicPr>
          <p:cNvPr id="14" name="Picture 13">
            <a:extLst>
              <a:ext uri="{FF2B5EF4-FFF2-40B4-BE49-F238E27FC236}">
                <a16:creationId xmlns:a16="http://schemas.microsoft.com/office/drawing/2014/main" id="{61238DF4-3F4B-4233-AF27-620A64E3D0FE}"/>
              </a:ext>
            </a:extLst>
          </p:cNvPr>
          <p:cNvPicPr>
            <a:picLocks noChangeAspect="1"/>
          </p:cNvPicPr>
          <p:nvPr/>
        </p:nvPicPr>
        <p:blipFill>
          <a:blip r:embed="rId6"/>
          <a:stretch>
            <a:fillRect/>
          </a:stretch>
        </p:blipFill>
        <p:spPr>
          <a:xfrm>
            <a:off x="2239295" y="3752138"/>
            <a:ext cx="2487957" cy="2487957"/>
          </a:xfrm>
          <a:prstGeom prst="rect">
            <a:avLst/>
          </a:prstGeom>
        </p:spPr>
      </p:pic>
      <p:pic>
        <p:nvPicPr>
          <p:cNvPr id="15" name="Picture 14">
            <a:extLst>
              <a:ext uri="{FF2B5EF4-FFF2-40B4-BE49-F238E27FC236}">
                <a16:creationId xmlns:a16="http://schemas.microsoft.com/office/drawing/2014/main" id="{48626F60-E704-4EC8-888E-97D947C578C0}"/>
              </a:ext>
            </a:extLst>
          </p:cNvPr>
          <p:cNvPicPr>
            <a:picLocks noChangeAspect="1"/>
          </p:cNvPicPr>
          <p:nvPr/>
        </p:nvPicPr>
        <p:blipFill>
          <a:blip r:embed="rId7"/>
          <a:stretch>
            <a:fillRect/>
          </a:stretch>
        </p:blipFill>
        <p:spPr>
          <a:xfrm>
            <a:off x="6998422" y="2371105"/>
            <a:ext cx="3493311" cy="3407959"/>
          </a:xfrm>
          <a:prstGeom prst="rect">
            <a:avLst/>
          </a:prstGeom>
        </p:spPr>
      </p:pic>
      <p:pic>
        <p:nvPicPr>
          <p:cNvPr id="20" name="Picture 19">
            <a:extLst>
              <a:ext uri="{FF2B5EF4-FFF2-40B4-BE49-F238E27FC236}">
                <a16:creationId xmlns:a16="http://schemas.microsoft.com/office/drawing/2014/main" id="{C3A42936-7BA9-435A-85FE-078CFDF583A0}"/>
              </a:ext>
            </a:extLst>
          </p:cNvPr>
          <p:cNvPicPr>
            <a:picLocks noChangeAspect="1"/>
          </p:cNvPicPr>
          <p:nvPr/>
        </p:nvPicPr>
        <p:blipFill>
          <a:blip r:embed="rId8"/>
          <a:stretch>
            <a:fillRect/>
          </a:stretch>
        </p:blipFill>
        <p:spPr>
          <a:xfrm>
            <a:off x="6112941" y="4307557"/>
            <a:ext cx="2011854" cy="1873703"/>
          </a:xfrm>
          <a:prstGeom prst="rect">
            <a:avLst/>
          </a:prstGeom>
        </p:spPr>
      </p:pic>
      <p:pic>
        <p:nvPicPr>
          <p:cNvPr id="21" name="Picture 20">
            <a:extLst>
              <a:ext uri="{FF2B5EF4-FFF2-40B4-BE49-F238E27FC236}">
                <a16:creationId xmlns:a16="http://schemas.microsoft.com/office/drawing/2014/main" id="{28D327DF-A265-41EE-9E1E-785748047BF5}"/>
              </a:ext>
            </a:extLst>
          </p:cNvPr>
          <p:cNvPicPr>
            <a:picLocks noChangeAspect="1"/>
          </p:cNvPicPr>
          <p:nvPr/>
        </p:nvPicPr>
        <p:blipFill>
          <a:blip r:embed="rId9"/>
          <a:stretch>
            <a:fillRect/>
          </a:stretch>
        </p:blipFill>
        <p:spPr>
          <a:xfrm>
            <a:off x="9515725" y="4190320"/>
            <a:ext cx="1511939" cy="2171418"/>
          </a:xfrm>
          <a:prstGeom prst="rect">
            <a:avLst/>
          </a:prstGeom>
        </p:spPr>
      </p:pic>
    </p:spTree>
    <p:extLst>
      <p:ext uri="{BB962C8B-B14F-4D97-AF65-F5344CB8AC3E}">
        <p14:creationId xmlns:p14="http://schemas.microsoft.com/office/powerpoint/2010/main" val="4070301769"/>
      </p:ext>
    </p:extLst>
  </p:cSld>
  <p:clrMapOvr>
    <a:masterClrMapping/>
  </p:clrMapOvr>
</p:sld>
</file>

<file path=ppt/theme/theme1.xml><?xml version="1.0" encoding="utf-8"?>
<a:theme xmlns:a="http://schemas.openxmlformats.org/drawingml/2006/main" name="Office Theme">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823_TF11964407_Win32" id="{B93CAFD1-3682-48B9-AB4D-B17AE97EAEF6}" vid="{42E63F67-4AC8-49A2-8D09-A38E4C6451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{A8256A53-36B1-44FF-BCF6-CBBFA5011C3A}tf11964407_win32</Template>
  <TotalTime>65</TotalTime>
  <Words>756</Words>
  <Application>Microsoft Office PowerPoint</Application>
  <PresentationFormat>Widescreen</PresentationFormat>
  <Paragraphs>104</Paragraphs>
  <Slides>12</Slides>
  <Notes>12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Arial</vt:lpstr>
      <vt:lpstr>Arial Black</vt:lpstr>
      <vt:lpstr>Calibri</vt:lpstr>
      <vt:lpstr>Calibri Light</vt:lpstr>
      <vt:lpstr>Century Gothic</vt:lpstr>
      <vt:lpstr>Courier New</vt:lpstr>
      <vt:lpstr>Gill Sans Nova</vt:lpstr>
      <vt:lpstr>Gill Sans Nova Light</vt:lpstr>
      <vt:lpstr>Sagona Book</vt:lpstr>
      <vt:lpstr>Office Theme</vt:lpstr>
      <vt:lpstr> Pendle Community College </vt:lpstr>
      <vt:lpstr>Introduction</vt:lpstr>
      <vt:lpstr>Impact</vt:lpstr>
      <vt:lpstr>The vocational Education Centre - AKA Williams hall</vt:lpstr>
      <vt:lpstr>The Brief.</vt:lpstr>
      <vt:lpstr>The Renovation</vt:lpstr>
      <vt:lpstr>The Leisure Box</vt:lpstr>
      <vt:lpstr>How Students Learned To Travel</vt:lpstr>
      <vt:lpstr>Partaking in Activities </vt:lpstr>
      <vt:lpstr>Using AAC in the Community (building my confidence) </vt:lpstr>
      <vt:lpstr>Challenges and Issues</vt:lpstr>
      <vt:lpstr>Thank you and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Pendle Community College</dc:title>
  <dc:creator>Joanne Chatburn</dc:creator>
  <cp:lastModifiedBy>Joanne Chatburn</cp:lastModifiedBy>
  <cp:revision>8</cp:revision>
  <dcterms:created xsi:type="dcterms:W3CDTF">2025-04-29T16:38:38Z</dcterms:created>
  <dcterms:modified xsi:type="dcterms:W3CDTF">2025-04-30T08:35:45Z</dcterms:modified>
</cp:coreProperties>
</file>