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8407dda7353632f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8407dda7353632f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8407dda7353632f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58407dda7353632f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58407dda7353632f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58407dda7353632f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8407dda7353632f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8407dda7353632f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58407dda7353632f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58407dda7353632f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8407dda7353632f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8407dda7353632f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58407dda7353632f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58407dda7353632f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58407dda7353632f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58407dda7353632f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58407dda7353632f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58407dda7353632f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58407dda7353632f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58407dda7353632f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58407dda7353632f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58407dda7353632f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