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6" r:id="rId4"/>
    <p:sldMasterId id="2147483802" r:id="rId5"/>
    <p:sldMasterId id="2147483821" r:id="rId6"/>
    <p:sldMasterId id="2147483825" r:id="rId7"/>
  </p:sldMasterIdLst>
  <p:notesMasterIdLst>
    <p:notesMasterId r:id="rId13"/>
  </p:notesMasterIdLst>
  <p:sldIdLst>
    <p:sldId id="269" r:id="rId8"/>
    <p:sldId id="2147471867" r:id="rId9"/>
    <p:sldId id="2147471872" r:id="rId10"/>
    <p:sldId id="2147471874" r:id="rId11"/>
    <p:sldId id="2147471875" r:id="rId12"/>
  </p:sldIdLst>
  <p:sldSz cx="12192000" cy="6858000"/>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F7D6F70-8B4E-4BEE-8743-09EBD8BC083F}">
          <p14:sldIdLst>
            <p14:sldId id="269"/>
            <p14:sldId id="2147471867"/>
            <p14:sldId id="2147471872"/>
            <p14:sldId id="2147471874"/>
            <p14:sldId id="2147471875"/>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34B"/>
    <a:srgbClr val="2FC9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E8FE1E-03AA-47E2-A1B3-30259BCAE897}" v="16" dt="2025-05-06T13:40:10.54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512" y="52"/>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viewProps" Target="viewProps.xml"/><Relationship Id="rId10" Type="http://schemas.openxmlformats.org/officeDocument/2006/relationships/slide" Target="slides/slide3.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xon, Dan" userId="d20f1a40-0deb-45af-b040-31414692cb3c" providerId="ADAL" clId="{13E8FE1E-03AA-47E2-A1B3-30259BCAE897}"/>
    <pc:docChg chg="undo custSel addSld delSld modSld sldOrd delMainMaster delSection modSection">
      <pc:chgData name="Dixon, Dan" userId="d20f1a40-0deb-45af-b040-31414692cb3c" providerId="ADAL" clId="{13E8FE1E-03AA-47E2-A1B3-30259BCAE897}" dt="2025-05-06T13:52:05.688" v="1192" actId="1076"/>
      <pc:docMkLst>
        <pc:docMk/>
      </pc:docMkLst>
      <pc:sldChg chg="del">
        <pc:chgData name="Dixon, Dan" userId="d20f1a40-0deb-45af-b040-31414692cb3c" providerId="ADAL" clId="{13E8FE1E-03AA-47E2-A1B3-30259BCAE897}" dt="2025-05-02T16:01:40.772" v="183" actId="47"/>
        <pc:sldMkLst>
          <pc:docMk/>
          <pc:sldMk cId="2363876454" sldId="264"/>
        </pc:sldMkLst>
      </pc:sldChg>
      <pc:sldChg chg="addSp modSp mod">
        <pc:chgData name="Dixon, Dan" userId="d20f1a40-0deb-45af-b040-31414692cb3c" providerId="ADAL" clId="{13E8FE1E-03AA-47E2-A1B3-30259BCAE897}" dt="2025-05-02T15:57:06.354" v="135" actId="113"/>
        <pc:sldMkLst>
          <pc:docMk/>
          <pc:sldMk cId="387005402" sldId="269"/>
        </pc:sldMkLst>
        <pc:spChg chg="mod">
          <ac:chgData name="Dixon, Dan" userId="d20f1a40-0deb-45af-b040-31414692cb3c" providerId="ADAL" clId="{13E8FE1E-03AA-47E2-A1B3-30259BCAE897}" dt="2025-05-02T15:57:06.354" v="135" actId="113"/>
          <ac:spMkLst>
            <pc:docMk/>
            <pc:sldMk cId="387005402" sldId="269"/>
            <ac:spMk id="3" creationId="{00000000-0000-0000-0000-000000000000}"/>
          </ac:spMkLst>
        </pc:spChg>
        <pc:picChg chg="add mod">
          <ac:chgData name="Dixon, Dan" userId="d20f1a40-0deb-45af-b040-31414692cb3c" providerId="ADAL" clId="{13E8FE1E-03AA-47E2-A1B3-30259BCAE897}" dt="2025-05-02T15:48:29.978" v="9" actId="1076"/>
          <ac:picMkLst>
            <pc:docMk/>
            <pc:sldMk cId="387005402" sldId="269"/>
            <ac:picMk id="2" creationId="{31D43100-3BC9-3DB4-6ADF-725D9689036E}"/>
          </ac:picMkLst>
        </pc:picChg>
      </pc:sldChg>
      <pc:sldChg chg="del">
        <pc:chgData name="Dixon, Dan" userId="d20f1a40-0deb-45af-b040-31414692cb3c" providerId="ADAL" clId="{13E8FE1E-03AA-47E2-A1B3-30259BCAE897}" dt="2025-05-02T15:55:29.527" v="100" actId="47"/>
        <pc:sldMkLst>
          <pc:docMk/>
          <pc:sldMk cId="964205740" sldId="272"/>
        </pc:sldMkLst>
      </pc:sldChg>
      <pc:sldChg chg="modSp add del mod">
        <pc:chgData name="Dixon, Dan" userId="d20f1a40-0deb-45af-b040-31414692cb3c" providerId="ADAL" clId="{13E8FE1E-03AA-47E2-A1B3-30259BCAE897}" dt="2025-05-02T16:01:35.514" v="182" actId="47"/>
        <pc:sldMkLst>
          <pc:docMk/>
          <pc:sldMk cId="3974397591" sldId="2147471454"/>
        </pc:sldMkLst>
      </pc:sldChg>
      <pc:sldChg chg="del ord">
        <pc:chgData name="Dixon, Dan" userId="d20f1a40-0deb-45af-b040-31414692cb3c" providerId="ADAL" clId="{13E8FE1E-03AA-47E2-A1B3-30259BCAE897}" dt="2025-05-02T15:55:26.827" v="99" actId="47"/>
        <pc:sldMkLst>
          <pc:docMk/>
          <pc:sldMk cId="1178437726" sldId="2147471463"/>
        </pc:sldMkLst>
      </pc:sldChg>
      <pc:sldChg chg="del ord">
        <pc:chgData name="Dixon, Dan" userId="d20f1a40-0deb-45af-b040-31414692cb3c" providerId="ADAL" clId="{13E8FE1E-03AA-47E2-A1B3-30259BCAE897}" dt="2025-05-02T15:59:59.046" v="165" actId="2696"/>
        <pc:sldMkLst>
          <pc:docMk/>
          <pc:sldMk cId="4192766853" sldId="2147471482"/>
        </pc:sldMkLst>
      </pc:sldChg>
      <pc:sldChg chg="del ord">
        <pc:chgData name="Dixon, Dan" userId="d20f1a40-0deb-45af-b040-31414692cb3c" providerId="ADAL" clId="{13E8FE1E-03AA-47E2-A1B3-30259BCAE897}" dt="2025-05-02T16:01:33.991" v="181" actId="47"/>
        <pc:sldMkLst>
          <pc:docMk/>
          <pc:sldMk cId="878618120" sldId="2147471483"/>
        </pc:sldMkLst>
      </pc:sldChg>
      <pc:sldChg chg="modSp add mod">
        <pc:chgData name="Dixon, Dan" userId="d20f1a40-0deb-45af-b040-31414692cb3c" providerId="ADAL" clId="{13E8FE1E-03AA-47E2-A1B3-30259BCAE897}" dt="2025-05-02T16:24:16.541" v="239" actId="14100"/>
        <pc:sldMkLst>
          <pc:docMk/>
          <pc:sldMk cId="2977639182" sldId="2147471867"/>
        </pc:sldMkLst>
        <pc:spChg chg="mod">
          <ac:chgData name="Dixon, Dan" userId="d20f1a40-0deb-45af-b040-31414692cb3c" providerId="ADAL" clId="{13E8FE1E-03AA-47E2-A1B3-30259BCAE897}" dt="2025-05-02T15:59:07.362" v="156" actId="255"/>
          <ac:spMkLst>
            <pc:docMk/>
            <pc:sldMk cId="2977639182" sldId="2147471867"/>
            <ac:spMk id="2" creationId="{2A1C85AE-71BA-770F-2954-A56B2EE229E0}"/>
          </ac:spMkLst>
        </pc:spChg>
        <pc:spChg chg="mod">
          <ac:chgData name="Dixon, Dan" userId="d20f1a40-0deb-45af-b040-31414692cb3c" providerId="ADAL" clId="{13E8FE1E-03AA-47E2-A1B3-30259BCAE897}" dt="2025-05-02T16:24:16.541" v="239" actId="14100"/>
          <ac:spMkLst>
            <pc:docMk/>
            <pc:sldMk cId="2977639182" sldId="2147471867"/>
            <ac:spMk id="3" creationId="{BA6CCD77-64CE-FC0E-7B2A-7BE472EAFE9F}"/>
          </ac:spMkLst>
        </pc:spChg>
      </pc:sldChg>
      <pc:sldChg chg="modSp add del mod">
        <pc:chgData name="Dixon, Dan" userId="d20f1a40-0deb-45af-b040-31414692cb3c" providerId="ADAL" clId="{13E8FE1E-03AA-47E2-A1B3-30259BCAE897}" dt="2025-05-02T16:20:07.714" v="204" actId="47"/>
        <pc:sldMkLst>
          <pc:docMk/>
          <pc:sldMk cId="3695842224" sldId="2147471870"/>
        </pc:sldMkLst>
      </pc:sldChg>
      <pc:sldChg chg="addSp delSp modSp new del mod">
        <pc:chgData name="Dixon, Dan" userId="d20f1a40-0deb-45af-b040-31414692cb3c" providerId="ADAL" clId="{13E8FE1E-03AA-47E2-A1B3-30259BCAE897}" dt="2025-05-02T16:18:40.940" v="187" actId="2696"/>
        <pc:sldMkLst>
          <pc:docMk/>
          <pc:sldMk cId="1502092541" sldId="2147471871"/>
        </pc:sldMkLst>
      </pc:sldChg>
      <pc:sldChg chg="addSp delSp modSp new mod">
        <pc:chgData name="Dixon, Dan" userId="d20f1a40-0deb-45af-b040-31414692cb3c" providerId="ADAL" clId="{13E8FE1E-03AA-47E2-A1B3-30259BCAE897}" dt="2025-05-02T16:01:26.280" v="180" actId="1076"/>
        <pc:sldMkLst>
          <pc:docMk/>
          <pc:sldMk cId="1512260840" sldId="2147471872"/>
        </pc:sldMkLst>
        <pc:spChg chg="add mod">
          <ac:chgData name="Dixon, Dan" userId="d20f1a40-0deb-45af-b040-31414692cb3c" providerId="ADAL" clId="{13E8FE1E-03AA-47E2-A1B3-30259BCAE897}" dt="2025-05-02T16:00:45.689" v="171" actId="1076"/>
          <ac:spMkLst>
            <pc:docMk/>
            <pc:sldMk cId="1512260840" sldId="2147471872"/>
            <ac:spMk id="4" creationId="{953169B5-878E-79FE-7175-0B16C5BC16C2}"/>
          </ac:spMkLst>
        </pc:spChg>
        <pc:spChg chg="add mod">
          <ac:chgData name="Dixon, Dan" userId="d20f1a40-0deb-45af-b040-31414692cb3c" providerId="ADAL" clId="{13E8FE1E-03AA-47E2-A1B3-30259BCAE897}" dt="2025-05-02T16:00:42.659" v="170"/>
          <ac:spMkLst>
            <pc:docMk/>
            <pc:sldMk cId="1512260840" sldId="2147471872"/>
            <ac:spMk id="5" creationId="{C0723FA2-EC5C-AE19-24B8-3221F481129B}"/>
          </ac:spMkLst>
        </pc:spChg>
        <pc:spChg chg="add mod">
          <ac:chgData name="Dixon, Dan" userId="d20f1a40-0deb-45af-b040-31414692cb3c" providerId="ADAL" clId="{13E8FE1E-03AA-47E2-A1B3-30259BCAE897}" dt="2025-05-02T16:01:26.280" v="180" actId="1076"/>
          <ac:spMkLst>
            <pc:docMk/>
            <pc:sldMk cId="1512260840" sldId="2147471872"/>
            <ac:spMk id="6" creationId="{59F96F96-2ED8-0768-BB88-83AC4343A6AF}"/>
          </ac:spMkLst>
        </pc:spChg>
      </pc:sldChg>
      <pc:sldChg chg="modSp add del mod">
        <pc:chgData name="Dixon, Dan" userId="d20f1a40-0deb-45af-b040-31414692cb3c" providerId="ADAL" clId="{13E8FE1E-03AA-47E2-A1B3-30259BCAE897}" dt="2025-05-02T16:20:09.645" v="205" actId="47"/>
        <pc:sldMkLst>
          <pc:docMk/>
          <pc:sldMk cId="2505428474" sldId="2147471873"/>
        </pc:sldMkLst>
      </pc:sldChg>
      <pc:sldChg chg="modSp add mod">
        <pc:chgData name="Dixon, Dan" userId="d20f1a40-0deb-45af-b040-31414692cb3c" providerId="ADAL" clId="{13E8FE1E-03AA-47E2-A1B3-30259BCAE897}" dt="2025-05-02T16:20:55.627" v="209" actId="1076"/>
        <pc:sldMkLst>
          <pc:docMk/>
          <pc:sldMk cId="3214373100" sldId="2147471874"/>
        </pc:sldMkLst>
        <pc:picChg chg="mod">
          <ac:chgData name="Dixon, Dan" userId="d20f1a40-0deb-45af-b040-31414692cb3c" providerId="ADAL" clId="{13E8FE1E-03AA-47E2-A1B3-30259BCAE897}" dt="2025-05-02T16:20:55.627" v="209" actId="1076"/>
          <ac:picMkLst>
            <pc:docMk/>
            <pc:sldMk cId="3214373100" sldId="2147471874"/>
            <ac:picMk id="6" creationId="{E12AD824-1390-67D1-9A4B-F471D58A4D32}"/>
          </ac:picMkLst>
        </pc:picChg>
      </pc:sldChg>
      <pc:sldChg chg="addSp delSp modSp add mod ord">
        <pc:chgData name="Dixon, Dan" userId="d20f1a40-0deb-45af-b040-31414692cb3c" providerId="ADAL" clId="{13E8FE1E-03AA-47E2-A1B3-30259BCAE897}" dt="2025-05-06T13:52:05.688" v="1192" actId="1076"/>
        <pc:sldMkLst>
          <pc:docMk/>
          <pc:sldMk cId="397043974" sldId="2147471875"/>
        </pc:sldMkLst>
        <pc:spChg chg="mod">
          <ac:chgData name="Dixon, Dan" userId="d20f1a40-0deb-45af-b040-31414692cb3c" providerId="ADAL" clId="{13E8FE1E-03AA-47E2-A1B3-30259BCAE897}" dt="2025-05-06T09:23:16.372" v="273" actId="20577"/>
          <ac:spMkLst>
            <pc:docMk/>
            <pc:sldMk cId="397043974" sldId="2147471875"/>
            <ac:spMk id="2" creationId="{B7AED347-C6DA-5661-82C2-62FFD9B859A2}"/>
          </ac:spMkLst>
        </pc:spChg>
        <pc:spChg chg="mod">
          <ac:chgData name="Dixon, Dan" userId="d20f1a40-0deb-45af-b040-31414692cb3c" providerId="ADAL" clId="{13E8FE1E-03AA-47E2-A1B3-30259BCAE897}" dt="2025-05-06T13:50:51.943" v="1182" actId="255"/>
          <ac:spMkLst>
            <pc:docMk/>
            <pc:sldMk cId="397043974" sldId="2147471875"/>
            <ac:spMk id="3" creationId="{DAEEAF86-FF68-B58C-84CD-AB7B953717A6}"/>
          </ac:spMkLst>
        </pc:spChg>
        <pc:spChg chg="add mod">
          <ac:chgData name="Dixon, Dan" userId="d20f1a40-0deb-45af-b040-31414692cb3c" providerId="ADAL" clId="{13E8FE1E-03AA-47E2-A1B3-30259BCAE897}" dt="2025-05-06T13:51:56.876" v="1190" actId="1076"/>
          <ac:spMkLst>
            <pc:docMk/>
            <pc:sldMk cId="397043974" sldId="2147471875"/>
            <ac:spMk id="4" creationId="{14115391-7496-2033-F7FE-AAC2AC6B1B01}"/>
          </ac:spMkLst>
        </pc:spChg>
        <pc:spChg chg="add mod">
          <ac:chgData name="Dixon, Dan" userId="d20f1a40-0deb-45af-b040-31414692cb3c" providerId="ADAL" clId="{13E8FE1E-03AA-47E2-A1B3-30259BCAE897}" dt="2025-05-06T13:51:54.559" v="1189" actId="1076"/>
          <ac:spMkLst>
            <pc:docMk/>
            <pc:sldMk cId="397043974" sldId="2147471875"/>
            <ac:spMk id="5" creationId="{9B475AB7-8042-C318-C35B-A32E687AAFE5}"/>
          </ac:spMkLst>
        </pc:spChg>
        <pc:spChg chg="add mod">
          <ac:chgData name="Dixon, Dan" userId="d20f1a40-0deb-45af-b040-31414692cb3c" providerId="ADAL" clId="{13E8FE1E-03AA-47E2-A1B3-30259BCAE897}" dt="2025-05-06T13:52:00.384" v="1191" actId="1076"/>
          <ac:spMkLst>
            <pc:docMk/>
            <pc:sldMk cId="397043974" sldId="2147471875"/>
            <ac:spMk id="8" creationId="{CF6225BE-BF9B-E9C4-0728-7EA8AD8330B5}"/>
          </ac:spMkLst>
        </pc:spChg>
        <pc:spChg chg="add mod">
          <ac:chgData name="Dixon, Dan" userId="d20f1a40-0deb-45af-b040-31414692cb3c" providerId="ADAL" clId="{13E8FE1E-03AA-47E2-A1B3-30259BCAE897}" dt="2025-05-06T13:52:05.688" v="1192" actId="1076"/>
          <ac:spMkLst>
            <pc:docMk/>
            <pc:sldMk cId="397043974" sldId="2147471875"/>
            <ac:spMk id="9" creationId="{BA2F9A71-962D-7139-0984-1AEEA5FB130B}"/>
          </ac:spMkLst>
        </pc:spChg>
        <pc:picChg chg="add del mod">
          <ac:chgData name="Dixon, Dan" userId="d20f1a40-0deb-45af-b040-31414692cb3c" providerId="ADAL" clId="{13E8FE1E-03AA-47E2-A1B3-30259BCAE897}" dt="2025-05-06T13:39:55.521" v="1084" actId="478"/>
          <ac:picMkLst>
            <pc:docMk/>
            <pc:sldMk cId="397043974" sldId="2147471875"/>
            <ac:picMk id="6" creationId="{CBB67550-A715-145A-41AF-A0CF9E903694}"/>
          </ac:picMkLst>
        </pc:picChg>
        <pc:picChg chg="add del mod">
          <ac:chgData name="Dixon, Dan" userId="d20f1a40-0deb-45af-b040-31414692cb3c" providerId="ADAL" clId="{13E8FE1E-03AA-47E2-A1B3-30259BCAE897}" dt="2025-05-06T13:39:56.633" v="1085" actId="478"/>
          <ac:picMkLst>
            <pc:docMk/>
            <pc:sldMk cId="397043974" sldId="2147471875"/>
            <ac:picMk id="7" creationId="{AB0B5BB2-8239-8CBF-62AB-DFD56B0671ED}"/>
          </ac:picMkLst>
        </pc:picChg>
      </pc:sldChg>
      <pc:sldChg chg="new del">
        <pc:chgData name="Dixon, Dan" userId="d20f1a40-0deb-45af-b040-31414692cb3c" providerId="ADAL" clId="{13E8FE1E-03AA-47E2-A1B3-30259BCAE897}" dt="2025-05-02T16:21:15.113" v="213" actId="47"/>
        <pc:sldMkLst>
          <pc:docMk/>
          <pc:sldMk cId="560535232" sldId="2147471875"/>
        </pc:sldMkLst>
      </pc:sldChg>
      <pc:sldChg chg="modSp add del mod ord">
        <pc:chgData name="Dixon, Dan" userId="d20f1a40-0deb-45af-b040-31414692cb3c" providerId="ADAL" clId="{13E8FE1E-03AA-47E2-A1B3-30259BCAE897}" dt="2025-05-02T16:23:42.385" v="238" actId="47"/>
        <pc:sldMkLst>
          <pc:docMk/>
          <pc:sldMk cId="3066799735" sldId="2147471876"/>
        </pc:sldMkLst>
      </pc:sldChg>
      <pc:sldMasterChg chg="del delSldLayout">
        <pc:chgData name="Dixon, Dan" userId="d20f1a40-0deb-45af-b040-31414692cb3c" providerId="ADAL" clId="{13E8FE1E-03AA-47E2-A1B3-30259BCAE897}" dt="2025-05-02T16:01:40.772" v="183" actId="47"/>
        <pc:sldMasterMkLst>
          <pc:docMk/>
          <pc:sldMasterMk cId="2983402912" sldId="2147483809"/>
        </pc:sldMasterMkLst>
        <pc:sldLayoutChg chg="del">
          <pc:chgData name="Dixon, Dan" userId="d20f1a40-0deb-45af-b040-31414692cb3c" providerId="ADAL" clId="{13E8FE1E-03AA-47E2-A1B3-30259BCAE897}" dt="2025-05-02T16:01:40.772" v="183" actId="47"/>
          <pc:sldLayoutMkLst>
            <pc:docMk/>
            <pc:sldMasterMk cId="2983402912" sldId="2147483809"/>
            <pc:sldLayoutMk cId="1234673967" sldId="2147483810"/>
          </pc:sldLayoutMkLst>
        </pc:sldLayoutChg>
        <pc:sldLayoutChg chg="del">
          <pc:chgData name="Dixon, Dan" userId="d20f1a40-0deb-45af-b040-31414692cb3c" providerId="ADAL" clId="{13E8FE1E-03AA-47E2-A1B3-30259BCAE897}" dt="2025-05-02T16:01:40.772" v="183" actId="47"/>
          <pc:sldLayoutMkLst>
            <pc:docMk/>
            <pc:sldMasterMk cId="2983402912" sldId="2147483809"/>
            <pc:sldLayoutMk cId="4096445706" sldId="2147483811"/>
          </pc:sldLayoutMkLst>
        </pc:sldLayoutChg>
        <pc:sldLayoutChg chg="del">
          <pc:chgData name="Dixon, Dan" userId="d20f1a40-0deb-45af-b040-31414692cb3c" providerId="ADAL" clId="{13E8FE1E-03AA-47E2-A1B3-30259BCAE897}" dt="2025-05-02T16:01:40.772" v="183" actId="47"/>
          <pc:sldLayoutMkLst>
            <pc:docMk/>
            <pc:sldMasterMk cId="2983402912" sldId="2147483809"/>
            <pc:sldLayoutMk cId="1853540335" sldId="2147483812"/>
          </pc:sldLayoutMkLst>
        </pc:sldLayoutChg>
        <pc:sldLayoutChg chg="del">
          <pc:chgData name="Dixon, Dan" userId="d20f1a40-0deb-45af-b040-31414692cb3c" providerId="ADAL" clId="{13E8FE1E-03AA-47E2-A1B3-30259BCAE897}" dt="2025-05-02T16:01:40.772" v="183" actId="47"/>
          <pc:sldLayoutMkLst>
            <pc:docMk/>
            <pc:sldMasterMk cId="2983402912" sldId="2147483809"/>
            <pc:sldLayoutMk cId="2191339838" sldId="2147483813"/>
          </pc:sldLayoutMkLst>
        </pc:sldLayoutChg>
        <pc:sldLayoutChg chg="del">
          <pc:chgData name="Dixon, Dan" userId="d20f1a40-0deb-45af-b040-31414692cb3c" providerId="ADAL" clId="{13E8FE1E-03AA-47E2-A1B3-30259BCAE897}" dt="2025-05-02T16:01:40.772" v="183" actId="47"/>
          <pc:sldLayoutMkLst>
            <pc:docMk/>
            <pc:sldMasterMk cId="2983402912" sldId="2147483809"/>
            <pc:sldLayoutMk cId="4290360359" sldId="2147483814"/>
          </pc:sldLayoutMkLst>
        </pc:sldLayoutChg>
        <pc:sldLayoutChg chg="del">
          <pc:chgData name="Dixon, Dan" userId="d20f1a40-0deb-45af-b040-31414692cb3c" providerId="ADAL" clId="{13E8FE1E-03AA-47E2-A1B3-30259BCAE897}" dt="2025-05-02T16:01:40.772" v="183" actId="47"/>
          <pc:sldLayoutMkLst>
            <pc:docMk/>
            <pc:sldMasterMk cId="2983402912" sldId="2147483809"/>
            <pc:sldLayoutMk cId="1782005446" sldId="2147483815"/>
          </pc:sldLayoutMkLst>
        </pc:sldLayoutChg>
        <pc:sldLayoutChg chg="del">
          <pc:chgData name="Dixon, Dan" userId="d20f1a40-0deb-45af-b040-31414692cb3c" providerId="ADAL" clId="{13E8FE1E-03AA-47E2-A1B3-30259BCAE897}" dt="2025-05-02T16:01:40.772" v="183" actId="47"/>
          <pc:sldLayoutMkLst>
            <pc:docMk/>
            <pc:sldMasterMk cId="2983402912" sldId="2147483809"/>
            <pc:sldLayoutMk cId="836343919" sldId="2147483816"/>
          </pc:sldLayoutMkLst>
        </pc:sldLayoutChg>
        <pc:sldLayoutChg chg="del">
          <pc:chgData name="Dixon, Dan" userId="d20f1a40-0deb-45af-b040-31414692cb3c" providerId="ADAL" clId="{13E8FE1E-03AA-47E2-A1B3-30259BCAE897}" dt="2025-05-02T16:01:40.772" v="183" actId="47"/>
          <pc:sldLayoutMkLst>
            <pc:docMk/>
            <pc:sldMasterMk cId="2983402912" sldId="2147483809"/>
            <pc:sldLayoutMk cId="2473489171" sldId="2147483817"/>
          </pc:sldLayoutMkLst>
        </pc:sldLayoutChg>
        <pc:sldLayoutChg chg="del">
          <pc:chgData name="Dixon, Dan" userId="d20f1a40-0deb-45af-b040-31414692cb3c" providerId="ADAL" clId="{13E8FE1E-03AA-47E2-A1B3-30259BCAE897}" dt="2025-05-02T16:01:40.772" v="183" actId="47"/>
          <pc:sldLayoutMkLst>
            <pc:docMk/>
            <pc:sldMasterMk cId="2983402912" sldId="2147483809"/>
            <pc:sldLayoutMk cId="2465570879" sldId="2147483818"/>
          </pc:sldLayoutMkLst>
        </pc:sldLayoutChg>
        <pc:sldLayoutChg chg="del">
          <pc:chgData name="Dixon, Dan" userId="d20f1a40-0deb-45af-b040-31414692cb3c" providerId="ADAL" clId="{13E8FE1E-03AA-47E2-A1B3-30259BCAE897}" dt="2025-05-02T16:01:40.772" v="183" actId="47"/>
          <pc:sldLayoutMkLst>
            <pc:docMk/>
            <pc:sldMasterMk cId="2983402912" sldId="2147483809"/>
            <pc:sldLayoutMk cId="386391084" sldId="2147483819"/>
          </pc:sldLayoutMkLst>
        </pc:sldLayoutChg>
        <pc:sldLayoutChg chg="del">
          <pc:chgData name="Dixon, Dan" userId="d20f1a40-0deb-45af-b040-31414692cb3c" providerId="ADAL" clId="{13E8FE1E-03AA-47E2-A1B3-30259BCAE897}" dt="2025-05-02T16:01:40.772" v="183" actId="47"/>
          <pc:sldLayoutMkLst>
            <pc:docMk/>
            <pc:sldMasterMk cId="2983402912" sldId="2147483809"/>
            <pc:sldLayoutMk cId="3532110206" sldId="214748382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77740" cy="471054"/>
          </a:xfrm>
          <a:prstGeom prst="rect">
            <a:avLst/>
          </a:prstGeom>
        </p:spPr>
        <p:txBody>
          <a:bodyPr vert="horz" lIns="90279" tIns="45139" rIns="90279" bIns="45139" rtlCol="0"/>
          <a:lstStyle>
            <a:lvl1pPr algn="l">
              <a:defRPr sz="1200"/>
            </a:lvl1pPr>
          </a:lstStyle>
          <a:p>
            <a:endParaRPr lang="en-GB"/>
          </a:p>
        </p:txBody>
      </p:sp>
      <p:sp>
        <p:nvSpPr>
          <p:cNvPr id="3" name="Date Placeholder 2"/>
          <p:cNvSpPr>
            <a:spLocks noGrp="1"/>
          </p:cNvSpPr>
          <p:nvPr>
            <p:ph type="dt" idx="1"/>
          </p:nvPr>
        </p:nvSpPr>
        <p:spPr>
          <a:xfrm>
            <a:off x="4023092" y="1"/>
            <a:ext cx="3077740" cy="471054"/>
          </a:xfrm>
          <a:prstGeom prst="rect">
            <a:avLst/>
          </a:prstGeom>
        </p:spPr>
        <p:txBody>
          <a:bodyPr vert="horz" lIns="90279" tIns="45139" rIns="90279" bIns="45139" rtlCol="0"/>
          <a:lstStyle>
            <a:lvl1pPr algn="r">
              <a:defRPr sz="1200"/>
            </a:lvl1pPr>
          </a:lstStyle>
          <a:p>
            <a:fld id="{25CEA524-3C27-4C0F-B11C-BCA1AC03703D}" type="datetimeFigureOut">
              <a:rPr lang="en-GB" smtClean="0"/>
              <a:t>06/05/2025</a:t>
            </a:fld>
            <a:endParaRPr lang="en-GB"/>
          </a:p>
        </p:txBody>
      </p:sp>
      <p:sp>
        <p:nvSpPr>
          <p:cNvPr id="4" name="Slide Image Placeholder 3"/>
          <p:cNvSpPr>
            <a:spLocks noGrp="1" noRot="1" noChangeAspect="1"/>
          </p:cNvSpPr>
          <p:nvPr>
            <p:ph type="sldImg" idx="2"/>
          </p:nvPr>
        </p:nvSpPr>
        <p:spPr>
          <a:xfrm>
            <a:off x="733425" y="1173163"/>
            <a:ext cx="5635625" cy="3170237"/>
          </a:xfrm>
          <a:prstGeom prst="rect">
            <a:avLst/>
          </a:prstGeom>
          <a:noFill/>
          <a:ln w="12700">
            <a:solidFill>
              <a:prstClr val="black"/>
            </a:solidFill>
          </a:ln>
        </p:spPr>
        <p:txBody>
          <a:bodyPr vert="horz" lIns="90279" tIns="45139" rIns="90279" bIns="45139" rtlCol="0" anchor="ctr"/>
          <a:lstStyle/>
          <a:p>
            <a:endParaRPr lang="en-GB"/>
          </a:p>
        </p:txBody>
      </p:sp>
      <p:sp>
        <p:nvSpPr>
          <p:cNvPr id="5" name="Notes Placeholder 4"/>
          <p:cNvSpPr>
            <a:spLocks noGrp="1"/>
          </p:cNvSpPr>
          <p:nvPr>
            <p:ph type="body" sz="quarter" idx="3"/>
          </p:nvPr>
        </p:nvSpPr>
        <p:spPr>
          <a:xfrm>
            <a:off x="710248" y="4518205"/>
            <a:ext cx="5681980" cy="3696712"/>
          </a:xfrm>
          <a:prstGeom prst="rect">
            <a:avLst/>
          </a:prstGeom>
        </p:spPr>
        <p:txBody>
          <a:bodyPr vert="horz" lIns="90279" tIns="45139" rIns="90279" bIns="4513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8917422"/>
            <a:ext cx="3077740" cy="471053"/>
          </a:xfrm>
          <a:prstGeom prst="rect">
            <a:avLst/>
          </a:prstGeom>
        </p:spPr>
        <p:txBody>
          <a:bodyPr vert="horz" lIns="90279" tIns="45139" rIns="90279" bIns="45139" rtlCol="0" anchor="b"/>
          <a:lstStyle>
            <a:lvl1pPr algn="l">
              <a:defRPr sz="1200"/>
            </a:lvl1pPr>
          </a:lstStyle>
          <a:p>
            <a:endParaRPr lang="en-GB"/>
          </a:p>
        </p:txBody>
      </p:sp>
      <p:sp>
        <p:nvSpPr>
          <p:cNvPr id="7" name="Slide Number Placeholder 6"/>
          <p:cNvSpPr>
            <a:spLocks noGrp="1"/>
          </p:cNvSpPr>
          <p:nvPr>
            <p:ph type="sldNum" sz="quarter" idx="5"/>
          </p:nvPr>
        </p:nvSpPr>
        <p:spPr>
          <a:xfrm>
            <a:off x="4023092" y="8917422"/>
            <a:ext cx="3077740" cy="471053"/>
          </a:xfrm>
          <a:prstGeom prst="rect">
            <a:avLst/>
          </a:prstGeom>
        </p:spPr>
        <p:txBody>
          <a:bodyPr vert="horz" lIns="90279" tIns="45139" rIns="90279" bIns="45139" rtlCol="0" anchor="b"/>
          <a:lstStyle>
            <a:lvl1pPr algn="r">
              <a:defRPr sz="1200"/>
            </a:lvl1pPr>
          </a:lstStyle>
          <a:p>
            <a:fld id="{5018E5E7-8E99-4DFD-A758-5B50404589AD}" type="slidenum">
              <a:rPr lang="en-GB" smtClean="0"/>
              <a:t>‹#›</a:t>
            </a:fld>
            <a:endParaRPr lang="en-GB"/>
          </a:p>
        </p:txBody>
      </p:sp>
    </p:spTree>
    <p:extLst>
      <p:ext uri="{BB962C8B-B14F-4D97-AF65-F5344CB8AC3E}">
        <p14:creationId xmlns:p14="http://schemas.microsoft.com/office/powerpoint/2010/main" val="33354533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1173163"/>
            <a:ext cx="5635625" cy="3170237"/>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6D57912-A358-4F53-90A8-4D6FD430D7E1}" type="slidenum">
              <a:rPr lang="en-GB" smtClean="0">
                <a:solidFill>
                  <a:prstClr val="black"/>
                </a:solidFill>
                <a:latin typeface="Calibri" panose="020F0502020204030204"/>
              </a:rPr>
              <a:pPr/>
              <a:t>1</a:t>
            </a:fld>
            <a:endParaRPr lang="en-GB">
              <a:solidFill>
                <a:prstClr val="black"/>
              </a:solidFill>
              <a:latin typeface="Calibri" panose="020F0502020204030204"/>
            </a:endParaRPr>
          </a:p>
        </p:txBody>
      </p:sp>
    </p:spTree>
    <p:extLst>
      <p:ext uri="{BB962C8B-B14F-4D97-AF65-F5344CB8AC3E}">
        <p14:creationId xmlns:p14="http://schemas.microsoft.com/office/powerpoint/2010/main" val="33550945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Expand upon the steps and how this looks in practice.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D609234-3DB8-40F8-BACB-9F46B9C5CF1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770561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4.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Rectangle 11">
            <a:extLst>
              <a:ext uri="{FF2B5EF4-FFF2-40B4-BE49-F238E27FC236}">
                <a16:creationId xmlns:a16="http://schemas.microsoft.com/office/drawing/2014/main" id="{F86C4148-2719-4AD2-9895-E3C99138CE2A}"/>
              </a:ext>
            </a:extLst>
          </p:cNvPr>
          <p:cNvSpPr/>
          <p:nvPr userDrawn="1"/>
        </p:nvSpPr>
        <p:spPr>
          <a:xfrm>
            <a:off x="8855476" y="5930283"/>
            <a:ext cx="3040602" cy="68245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4423AE8F-3C5E-44E8-B47E-468DB9D1D456}"/>
              </a:ext>
            </a:extLst>
          </p:cNvPr>
          <p:cNvSpPr/>
          <p:nvPr userDrawn="1"/>
        </p:nvSpPr>
        <p:spPr>
          <a:xfrm>
            <a:off x="5814874" y="506027"/>
            <a:ext cx="6081204" cy="1091954"/>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6" name="Picture 5" descr="Logo, company name&#10;&#10;Description automatically generated">
            <a:extLst>
              <a:ext uri="{FF2B5EF4-FFF2-40B4-BE49-F238E27FC236}">
                <a16:creationId xmlns:a16="http://schemas.microsoft.com/office/drawing/2014/main" id="{708B9E35-0608-474D-B44E-F925579A953A}"/>
              </a:ext>
            </a:extLst>
          </p:cNvPr>
          <p:cNvPicPr>
            <a:picLocks noChangeAspect="1"/>
          </p:cNvPicPr>
          <p:nvPr userDrawn="1"/>
        </p:nvPicPr>
        <p:blipFill rotWithShape="1">
          <a:blip r:embed="rId3"/>
          <a:srcRect l="11916" t="35067" r="6098" b="28815"/>
          <a:stretch/>
        </p:blipFill>
        <p:spPr>
          <a:xfrm>
            <a:off x="7474688" y="584790"/>
            <a:ext cx="4253024" cy="871869"/>
          </a:xfrm>
          <a:prstGeom prst="rect">
            <a:avLst/>
          </a:prstGeom>
        </p:spPr>
      </p:pic>
      <p:sp>
        <p:nvSpPr>
          <p:cNvPr id="9" name="TextBox 8">
            <a:extLst>
              <a:ext uri="{FF2B5EF4-FFF2-40B4-BE49-F238E27FC236}">
                <a16:creationId xmlns:a16="http://schemas.microsoft.com/office/drawing/2014/main" id="{7CDAA4FD-1708-4C15-991E-B897F385BCC7}"/>
              </a:ext>
            </a:extLst>
          </p:cNvPr>
          <p:cNvSpPr txBox="1"/>
          <p:nvPr userDrawn="1"/>
        </p:nvSpPr>
        <p:spPr>
          <a:xfrm>
            <a:off x="8948476" y="6307549"/>
            <a:ext cx="2854602" cy="338554"/>
          </a:xfrm>
          <a:prstGeom prst="rect">
            <a:avLst/>
          </a:prstGeom>
          <a:noFill/>
        </p:spPr>
        <p:txBody>
          <a:bodyPr wrap="square" rtlCol="0">
            <a:spAutoFit/>
          </a:bodyPr>
          <a:lstStyle/>
          <a:p>
            <a:pPr algn="r"/>
            <a:r>
              <a:rPr lang="en-GB" sz="1600"/>
              <a:t> www.Lancashireskillshub.co.uk</a:t>
            </a:r>
          </a:p>
        </p:txBody>
      </p:sp>
      <p:sp>
        <p:nvSpPr>
          <p:cNvPr id="2" name="Title 1"/>
          <p:cNvSpPr>
            <a:spLocks noGrp="1"/>
          </p:cNvSpPr>
          <p:nvPr userDrawn="1">
            <p:ph type="ctrTitle"/>
          </p:nvPr>
        </p:nvSpPr>
        <p:spPr>
          <a:xfrm>
            <a:off x="914400" y="2130426"/>
            <a:ext cx="10363200" cy="1470025"/>
          </a:xfrm>
        </p:spPr>
        <p:txBody>
          <a:bodyPr/>
          <a:lstStyle>
            <a:lvl1pPr>
              <a:defRPr b="1"/>
            </a:lvl1pPr>
          </a:lstStyle>
          <a:p>
            <a:r>
              <a:rPr lang="en-GB"/>
              <a:t>Click to edit Master title style</a:t>
            </a:r>
            <a:endParaRPr lang="en-US"/>
          </a:p>
        </p:txBody>
      </p:sp>
      <p:sp>
        <p:nvSpPr>
          <p:cNvPr id="3" name="Subtitle 2"/>
          <p:cNvSpPr>
            <a:spLocks noGrp="1"/>
          </p:cNvSpPr>
          <p:nvPr userDrawn="1">
            <p:ph type="subTitle" idx="1"/>
          </p:nvPr>
        </p:nvSpPr>
        <p:spPr>
          <a:xfrm>
            <a:off x="914400" y="3886200"/>
            <a:ext cx="9448800" cy="1752600"/>
          </a:xfrm>
        </p:spPr>
        <p:txBody>
          <a:bodyPr>
            <a:normAutofit/>
          </a:bodyPr>
          <a:lstStyle>
            <a:lvl1pPr marL="0" indent="0" algn="l">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grpSp>
        <p:nvGrpSpPr>
          <p:cNvPr id="22" name="Group 21">
            <a:extLst>
              <a:ext uri="{FF2B5EF4-FFF2-40B4-BE49-F238E27FC236}">
                <a16:creationId xmlns:a16="http://schemas.microsoft.com/office/drawing/2014/main" id="{540A9F26-69D8-B034-7642-D53F61EE9167}"/>
              </a:ext>
            </a:extLst>
          </p:cNvPr>
          <p:cNvGrpSpPr/>
          <p:nvPr userDrawn="1"/>
        </p:nvGrpSpPr>
        <p:grpSpPr>
          <a:xfrm>
            <a:off x="147962" y="6081516"/>
            <a:ext cx="2531443" cy="559993"/>
            <a:chOff x="147962" y="6081516"/>
            <a:chExt cx="2531443" cy="559993"/>
          </a:xfrm>
        </p:grpSpPr>
        <p:sp>
          <p:nvSpPr>
            <p:cNvPr id="23" name="Rectangle 22">
              <a:extLst>
                <a:ext uri="{FF2B5EF4-FFF2-40B4-BE49-F238E27FC236}">
                  <a16:creationId xmlns:a16="http://schemas.microsoft.com/office/drawing/2014/main" id="{E49EBA3A-FC87-2065-2928-64A1A268F1CA}"/>
                </a:ext>
              </a:extLst>
            </p:cNvPr>
            <p:cNvSpPr/>
            <p:nvPr userDrawn="1"/>
          </p:nvSpPr>
          <p:spPr>
            <a:xfrm>
              <a:off x="147962" y="6081516"/>
              <a:ext cx="2531443" cy="53122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24" name="Picture 23" descr="A black background with a black square&#10;&#10;Description automatically generated with medium confidence">
              <a:extLst>
                <a:ext uri="{FF2B5EF4-FFF2-40B4-BE49-F238E27FC236}">
                  <a16:creationId xmlns:a16="http://schemas.microsoft.com/office/drawing/2014/main" id="{C091A73E-AED1-4DE4-D7C4-90E32AA03113}"/>
                </a:ext>
              </a:extLst>
            </p:cNvPr>
            <p:cNvPicPr>
              <a:picLocks noChangeAspect="1"/>
            </p:cNvPicPr>
            <p:nvPr userDrawn="1"/>
          </p:nvPicPr>
          <p:blipFill>
            <a:blip r:embed="rId4"/>
            <a:stretch>
              <a:fillRect/>
            </a:stretch>
          </p:blipFill>
          <p:spPr>
            <a:xfrm>
              <a:off x="238805" y="6350286"/>
              <a:ext cx="243117" cy="248486"/>
            </a:xfrm>
            <a:prstGeom prst="rect">
              <a:avLst/>
            </a:prstGeom>
          </p:spPr>
        </p:pic>
        <p:pic>
          <p:nvPicPr>
            <p:cNvPr id="25" name="Picture 24">
              <a:extLst>
                <a:ext uri="{FF2B5EF4-FFF2-40B4-BE49-F238E27FC236}">
                  <a16:creationId xmlns:a16="http://schemas.microsoft.com/office/drawing/2014/main" id="{1179D722-B2B7-0BD5-DF06-081197C91001}"/>
                </a:ext>
              </a:extLst>
            </p:cNvPr>
            <p:cNvPicPr>
              <a:picLocks noChangeAspect="1"/>
            </p:cNvPicPr>
            <p:nvPr userDrawn="1"/>
          </p:nvPicPr>
          <p:blipFill>
            <a:blip r:embed="rId5"/>
            <a:stretch>
              <a:fillRect/>
            </a:stretch>
          </p:blipFill>
          <p:spPr>
            <a:xfrm>
              <a:off x="1142944" y="6346040"/>
              <a:ext cx="1066800" cy="266700"/>
            </a:xfrm>
            <a:prstGeom prst="rect">
              <a:avLst/>
            </a:prstGeom>
          </p:spPr>
        </p:pic>
        <p:pic>
          <p:nvPicPr>
            <p:cNvPr id="26" name="Picture 25" descr="A blue circle with a white letter f in it&#10;&#10;Description automatically generated">
              <a:extLst>
                <a:ext uri="{FF2B5EF4-FFF2-40B4-BE49-F238E27FC236}">
                  <a16:creationId xmlns:a16="http://schemas.microsoft.com/office/drawing/2014/main" id="{9A0CB4FD-6C60-B26A-86A6-168C27CB7510}"/>
                </a:ext>
              </a:extLst>
            </p:cNvPr>
            <p:cNvPicPr>
              <a:picLocks noChangeAspect="1"/>
            </p:cNvPicPr>
            <p:nvPr userDrawn="1"/>
          </p:nvPicPr>
          <p:blipFill>
            <a:blip r:embed="rId6"/>
            <a:stretch>
              <a:fillRect/>
            </a:stretch>
          </p:blipFill>
          <p:spPr>
            <a:xfrm>
              <a:off x="645453" y="6307549"/>
              <a:ext cx="333960" cy="333960"/>
            </a:xfrm>
            <a:prstGeom prst="rect">
              <a:avLst/>
            </a:prstGeom>
          </p:spPr>
        </p:pic>
      </p:grpSp>
    </p:spTree>
    <p:extLst>
      <p:ext uri="{BB962C8B-B14F-4D97-AF65-F5344CB8AC3E}">
        <p14:creationId xmlns:p14="http://schemas.microsoft.com/office/powerpoint/2010/main" val="39332584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27381" y="476672"/>
            <a:ext cx="11233248" cy="5143078"/>
          </a:xfrm>
          <a:prstGeom prst="rect">
            <a:avLst/>
          </a:prstGeom>
        </p:spPr>
        <p:txBody>
          <a:bodyPr anchor="ctr"/>
          <a:lstStyle>
            <a:lvl1pPr marL="0" indent="0" algn="l">
              <a:buNone/>
              <a:defRPr sz="6000" b="1">
                <a:solidFill>
                  <a:srgbClr val="87005B"/>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p>
        </p:txBody>
      </p:sp>
    </p:spTree>
    <p:extLst>
      <p:ext uri="{BB962C8B-B14F-4D97-AF65-F5344CB8AC3E}">
        <p14:creationId xmlns:p14="http://schemas.microsoft.com/office/powerpoint/2010/main" val="3717332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KEY FACT SLIDE">
    <p:spTree>
      <p:nvGrpSpPr>
        <p:cNvPr id="1" name=""/>
        <p:cNvGrpSpPr/>
        <p:nvPr/>
      </p:nvGrpSpPr>
      <p:grpSpPr>
        <a:xfrm>
          <a:off x="0" y="0"/>
          <a:ext cx="0" cy="0"/>
          <a:chOff x="0" y="0"/>
          <a:chExt cx="0" cy="0"/>
        </a:xfrm>
      </p:grpSpPr>
      <p:sp>
        <p:nvSpPr>
          <p:cNvPr id="2" name="Title 1"/>
          <p:cNvSpPr>
            <a:spLocks noGrp="1"/>
          </p:cNvSpPr>
          <p:nvPr>
            <p:ph type="title"/>
          </p:nvPr>
        </p:nvSpPr>
        <p:spPr>
          <a:xfrm>
            <a:off x="590727" y="923510"/>
            <a:ext cx="10978035" cy="633230"/>
          </a:xfrm>
          <a:prstGeom prst="rect">
            <a:avLst/>
          </a:prstGeom>
        </p:spPr>
        <p:txBody>
          <a:bodyPr/>
          <a:lstStyle>
            <a:lvl1pPr algn="l">
              <a:defRPr sz="2400" b="1">
                <a:solidFill>
                  <a:srgbClr val="87005B"/>
                </a:solidFill>
              </a:defRPr>
            </a:lvl1pPr>
          </a:lstStyle>
          <a:p>
            <a:r>
              <a:rPr lang="en-GB"/>
              <a:t>Click to edit Master title style</a:t>
            </a:r>
          </a:p>
        </p:txBody>
      </p:sp>
      <p:sp>
        <p:nvSpPr>
          <p:cNvPr id="5" name="Content Placeholder 3"/>
          <p:cNvSpPr>
            <a:spLocks noGrp="1"/>
          </p:cNvSpPr>
          <p:nvPr>
            <p:ph sz="half" idx="1"/>
          </p:nvPr>
        </p:nvSpPr>
        <p:spPr>
          <a:xfrm>
            <a:off x="623240" y="1738860"/>
            <a:ext cx="10945520" cy="4282500"/>
          </a:xfrm>
          <a:prstGeom prst="rect">
            <a:avLst/>
          </a:prstGeom>
        </p:spPr>
        <p:txBody>
          <a:bodyPr anchor="ctr"/>
          <a:lstStyle>
            <a:lvl1pPr marL="0" indent="0">
              <a:buNone/>
              <a:defRPr sz="6000" b="1" baseline="0">
                <a:solidFill>
                  <a:srgbClr val="87005B"/>
                </a:solidFill>
              </a:defRPr>
            </a:lvl1pPr>
          </a:lstStyle>
          <a:p>
            <a:pPr lvl="0"/>
            <a:r>
              <a:rPr lang="en-GB"/>
              <a:t>Click to edit Master text styles</a:t>
            </a:r>
          </a:p>
        </p:txBody>
      </p:sp>
    </p:spTree>
    <p:extLst>
      <p:ext uri="{BB962C8B-B14F-4D97-AF65-F5344CB8AC3E}">
        <p14:creationId xmlns:p14="http://schemas.microsoft.com/office/powerpoint/2010/main" val="17664632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2 COLUMN SLIDE">
    <p:spTree>
      <p:nvGrpSpPr>
        <p:cNvPr id="1" name=""/>
        <p:cNvGrpSpPr/>
        <p:nvPr/>
      </p:nvGrpSpPr>
      <p:grpSpPr>
        <a:xfrm>
          <a:off x="0" y="0"/>
          <a:ext cx="0" cy="0"/>
          <a:chOff x="0" y="0"/>
          <a:chExt cx="0" cy="0"/>
        </a:xfrm>
      </p:grpSpPr>
      <p:sp>
        <p:nvSpPr>
          <p:cNvPr id="3" name="Content Placeholder 4"/>
          <p:cNvSpPr>
            <a:spLocks noGrp="1"/>
          </p:cNvSpPr>
          <p:nvPr>
            <p:ph sz="half" idx="2"/>
          </p:nvPr>
        </p:nvSpPr>
        <p:spPr>
          <a:xfrm>
            <a:off x="6197600" y="1738860"/>
            <a:ext cx="5384800" cy="4354510"/>
          </a:xfrm>
          <a:prstGeom prst="rect">
            <a:avLst/>
          </a:prstGeom>
        </p:spPr>
        <p:txBody>
          <a:bodyPr/>
          <a:lstStyle>
            <a:lvl1pPr marL="0" indent="0">
              <a:buNone/>
              <a:defRPr sz="1800" b="0">
                <a:solidFill>
                  <a:srgbClr val="002D47"/>
                </a:solidFill>
              </a:defRPr>
            </a:lvl1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Content Placeholder 3"/>
          <p:cNvSpPr>
            <a:spLocks noGrp="1"/>
          </p:cNvSpPr>
          <p:nvPr>
            <p:ph sz="half" idx="1"/>
          </p:nvPr>
        </p:nvSpPr>
        <p:spPr>
          <a:xfrm>
            <a:off x="609600" y="1738860"/>
            <a:ext cx="5384800" cy="4354510"/>
          </a:xfrm>
          <a:prstGeom prst="rect">
            <a:avLst/>
          </a:prstGeom>
        </p:spPr>
        <p:txBody>
          <a:bodyPr/>
          <a:lstStyle>
            <a:lvl1pPr marL="0" indent="0">
              <a:buNone/>
              <a:defRPr sz="1800" b="0" baseline="0">
                <a:solidFill>
                  <a:srgbClr val="002D47"/>
                </a:solidFill>
              </a:defRPr>
            </a:lvl1pPr>
          </a:lstStyle>
          <a:p>
            <a:pPr lvl="0"/>
            <a:r>
              <a:rPr lang="en-GB"/>
              <a:t>Click to edit Master text styles</a:t>
            </a:r>
          </a:p>
        </p:txBody>
      </p:sp>
      <p:sp>
        <p:nvSpPr>
          <p:cNvPr id="5" name="Title 1"/>
          <p:cNvSpPr>
            <a:spLocks noGrp="1"/>
          </p:cNvSpPr>
          <p:nvPr>
            <p:ph type="title"/>
          </p:nvPr>
        </p:nvSpPr>
        <p:spPr>
          <a:xfrm>
            <a:off x="590727" y="923510"/>
            <a:ext cx="10978035" cy="633230"/>
          </a:xfrm>
          <a:prstGeom prst="rect">
            <a:avLst/>
          </a:prstGeom>
        </p:spPr>
        <p:txBody>
          <a:bodyPr/>
          <a:lstStyle>
            <a:lvl1pPr algn="l">
              <a:defRPr sz="2400" b="1">
                <a:solidFill>
                  <a:srgbClr val="87005B"/>
                </a:solidFill>
              </a:defRPr>
            </a:lvl1pPr>
          </a:lstStyle>
          <a:p>
            <a:r>
              <a:rPr lang="en-GB"/>
              <a:t>Click to edit Master title style</a:t>
            </a:r>
          </a:p>
        </p:txBody>
      </p:sp>
    </p:spTree>
    <p:extLst>
      <p:ext uri="{BB962C8B-B14F-4D97-AF65-F5344CB8AC3E}">
        <p14:creationId xmlns:p14="http://schemas.microsoft.com/office/powerpoint/2010/main" val="37347926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DIAGRAM / IMAGE SLIDE">
    <p:spTree>
      <p:nvGrpSpPr>
        <p:cNvPr id="1" name=""/>
        <p:cNvGrpSpPr/>
        <p:nvPr/>
      </p:nvGrpSpPr>
      <p:grpSpPr>
        <a:xfrm>
          <a:off x="0" y="0"/>
          <a:ext cx="0" cy="0"/>
          <a:chOff x="0" y="0"/>
          <a:chExt cx="0" cy="0"/>
        </a:xfrm>
      </p:grpSpPr>
      <p:sp>
        <p:nvSpPr>
          <p:cNvPr id="2" name="Title 1"/>
          <p:cNvSpPr>
            <a:spLocks noGrp="1"/>
          </p:cNvSpPr>
          <p:nvPr>
            <p:ph type="title"/>
          </p:nvPr>
        </p:nvSpPr>
        <p:spPr>
          <a:xfrm>
            <a:off x="590727" y="923510"/>
            <a:ext cx="10978035" cy="633230"/>
          </a:xfrm>
          <a:prstGeom prst="rect">
            <a:avLst/>
          </a:prstGeom>
        </p:spPr>
        <p:txBody>
          <a:bodyPr/>
          <a:lstStyle>
            <a:lvl1pPr algn="l">
              <a:defRPr sz="2400" b="1">
                <a:solidFill>
                  <a:srgbClr val="87005B"/>
                </a:solidFill>
              </a:defRPr>
            </a:lvl1pPr>
          </a:lstStyle>
          <a:p>
            <a:r>
              <a:rPr lang="en-GB"/>
              <a:t>Click to edit Master title style</a:t>
            </a:r>
          </a:p>
        </p:txBody>
      </p:sp>
      <p:sp>
        <p:nvSpPr>
          <p:cNvPr id="5" name="Content Placeholder 3"/>
          <p:cNvSpPr>
            <a:spLocks noGrp="1"/>
          </p:cNvSpPr>
          <p:nvPr>
            <p:ph sz="half" idx="1"/>
          </p:nvPr>
        </p:nvSpPr>
        <p:spPr>
          <a:xfrm>
            <a:off x="623240" y="1738860"/>
            <a:ext cx="10945520" cy="538012"/>
          </a:xfrm>
          <a:prstGeom prst="rect">
            <a:avLst/>
          </a:prstGeom>
        </p:spPr>
        <p:txBody>
          <a:bodyPr anchor="ctr"/>
          <a:lstStyle>
            <a:lvl1pPr marL="0" indent="0">
              <a:buNone/>
              <a:defRPr sz="1800" b="1" baseline="0">
                <a:solidFill>
                  <a:srgbClr val="87005B"/>
                </a:solidFill>
              </a:defRPr>
            </a:lvl1pPr>
          </a:lstStyle>
          <a:p>
            <a:pPr lvl="0"/>
            <a:r>
              <a:rPr lang="en-GB"/>
              <a:t>Click to edit Master text styles</a:t>
            </a:r>
          </a:p>
        </p:txBody>
      </p:sp>
    </p:spTree>
    <p:extLst>
      <p:ext uri="{BB962C8B-B14F-4D97-AF65-F5344CB8AC3E}">
        <p14:creationId xmlns:p14="http://schemas.microsoft.com/office/powerpoint/2010/main" val="23663811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19424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06/05/2025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dirty="0"/>
          </a:p>
        </p:txBody>
      </p:sp>
    </p:spTree>
    <p:extLst>
      <p:ext uri="{BB962C8B-B14F-4D97-AF65-F5344CB8AC3E}">
        <p14:creationId xmlns:p14="http://schemas.microsoft.com/office/powerpoint/2010/main" val="12582881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Title &amp; Photo Alt">
    <p:spTree>
      <p:nvGrpSpPr>
        <p:cNvPr id="1" name=""/>
        <p:cNvGrpSpPr/>
        <p:nvPr/>
      </p:nvGrpSpPr>
      <p:grpSpPr>
        <a:xfrm>
          <a:off x="0" y="0"/>
          <a:ext cx="0" cy="0"/>
          <a:chOff x="0" y="0"/>
          <a:chExt cx="0" cy="0"/>
        </a:xfrm>
      </p:grpSpPr>
      <p:sp>
        <p:nvSpPr>
          <p:cNvPr id="32" name="Bowl with salmon cakes, salad and houmous "/>
          <p:cNvSpPr>
            <a:spLocks noGrp="1"/>
          </p:cNvSpPr>
          <p:nvPr>
            <p:ph type="pic" sz="half" idx="21"/>
          </p:nvPr>
        </p:nvSpPr>
        <p:spPr>
          <a:xfrm>
            <a:off x="4986684" y="1794302"/>
            <a:ext cx="7072314" cy="3275761"/>
          </a:xfrm>
          <a:prstGeom prst="rect">
            <a:avLst/>
          </a:prstGeom>
        </p:spPr>
        <p:txBody>
          <a:bodyPr lIns="91439" tIns="45719" rIns="91439" bIns="45719">
            <a:noAutofit/>
          </a:bodyPr>
          <a:lstStyle/>
          <a:p>
            <a:endParaRPr dirty="0"/>
          </a:p>
        </p:txBody>
      </p:sp>
      <p:sp>
        <p:nvSpPr>
          <p:cNvPr id="33" name="Body Level One…"/>
          <p:cNvSpPr txBox="1">
            <a:spLocks noGrp="1"/>
          </p:cNvSpPr>
          <p:nvPr>
            <p:ph type="body" sz="quarter" idx="1" hasCustomPrompt="1"/>
          </p:nvPr>
        </p:nvSpPr>
        <p:spPr>
          <a:xfrm>
            <a:off x="654843" y="3476382"/>
            <a:ext cx="4786315" cy="1508992"/>
          </a:xfrm>
          <a:prstGeom prst="rect">
            <a:avLst/>
          </a:prstGeom>
        </p:spPr>
        <p:txBody>
          <a:bodyPr/>
          <a:lstStyle/>
          <a:p>
            <a:r>
              <a:t>Slide Subtitle</a:t>
            </a:r>
          </a:p>
          <a:p>
            <a:pPr lvl="1"/>
            <a:endParaRPr/>
          </a:p>
          <a:p>
            <a:pPr lvl="2"/>
            <a:endParaRPr/>
          </a:p>
          <a:p>
            <a:pPr lvl="3"/>
            <a:endParaRPr/>
          </a:p>
          <a:p>
            <a:pPr lvl="4"/>
            <a:endParaRPr/>
          </a:p>
        </p:txBody>
      </p:sp>
      <p:sp>
        <p:nvSpPr>
          <p:cNvPr id="34" name="Slide Title"/>
          <p:cNvSpPr txBox="1">
            <a:spLocks noGrp="1"/>
          </p:cNvSpPr>
          <p:nvPr>
            <p:ph type="title" hasCustomPrompt="1"/>
          </p:nvPr>
        </p:nvSpPr>
        <p:spPr>
          <a:xfrm>
            <a:off x="654843" y="1867888"/>
            <a:ext cx="4786315" cy="1636925"/>
          </a:xfrm>
          <a:prstGeom prst="rect">
            <a:avLst/>
          </a:prstGeom>
        </p:spPr>
        <p:txBody>
          <a:bodyPr/>
          <a:lstStyle>
            <a:lvl1pPr>
              <a:defRPr sz="4109" spc="-82"/>
            </a:lvl1pPr>
          </a:lstStyle>
          <a:p>
            <a:r>
              <a:t>Slide Title</a:t>
            </a:r>
          </a:p>
        </p:txBody>
      </p:sp>
      <p:sp>
        <p:nvSpPr>
          <p:cNvPr id="35" name="Slide Number"/>
          <p:cNvSpPr txBox="1">
            <a:spLocks noGrp="1"/>
          </p:cNvSpPr>
          <p:nvPr>
            <p:ph type="sldNum" sz="quarter" idx="2"/>
          </p:nvPr>
        </p:nvSpPr>
        <p:spPr>
          <a:xfrm>
            <a:off x="6002107" y="4978507"/>
            <a:ext cx="181439" cy="178233"/>
          </a:xfrm>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22033240"/>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Rectangle 11">
            <a:extLst>
              <a:ext uri="{FF2B5EF4-FFF2-40B4-BE49-F238E27FC236}">
                <a16:creationId xmlns:a16="http://schemas.microsoft.com/office/drawing/2014/main" id="{F86C4148-2719-4AD2-9895-E3C99138CE2A}"/>
              </a:ext>
            </a:extLst>
          </p:cNvPr>
          <p:cNvSpPr/>
          <p:nvPr userDrawn="1"/>
        </p:nvSpPr>
        <p:spPr>
          <a:xfrm>
            <a:off x="8855476" y="5930283"/>
            <a:ext cx="3040602" cy="68245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4" name="Rectangle 3">
            <a:extLst>
              <a:ext uri="{FF2B5EF4-FFF2-40B4-BE49-F238E27FC236}">
                <a16:creationId xmlns:a16="http://schemas.microsoft.com/office/drawing/2014/main" id="{4423AE8F-3C5E-44E8-B47E-468DB9D1D456}"/>
              </a:ext>
            </a:extLst>
          </p:cNvPr>
          <p:cNvSpPr/>
          <p:nvPr userDrawn="1"/>
        </p:nvSpPr>
        <p:spPr>
          <a:xfrm>
            <a:off x="5814874" y="506027"/>
            <a:ext cx="6081204" cy="1091954"/>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pic>
        <p:nvPicPr>
          <p:cNvPr id="6" name="Picture 5" descr="Logo, company name&#10;&#10;Description automatically generated">
            <a:extLst>
              <a:ext uri="{FF2B5EF4-FFF2-40B4-BE49-F238E27FC236}">
                <a16:creationId xmlns:a16="http://schemas.microsoft.com/office/drawing/2014/main" id="{708B9E35-0608-474D-B44E-F925579A953A}"/>
              </a:ext>
            </a:extLst>
          </p:cNvPr>
          <p:cNvPicPr>
            <a:picLocks noChangeAspect="1"/>
          </p:cNvPicPr>
          <p:nvPr userDrawn="1"/>
        </p:nvPicPr>
        <p:blipFill rotWithShape="1">
          <a:blip r:embed="rId3"/>
          <a:srcRect l="11916" t="35067" r="6098" b="28815"/>
          <a:stretch/>
        </p:blipFill>
        <p:spPr>
          <a:xfrm>
            <a:off x="7474688" y="584790"/>
            <a:ext cx="4253024" cy="871869"/>
          </a:xfrm>
          <a:prstGeom prst="rect">
            <a:avLst/>
          </a:prstGeom>
        </p:spPr>
      </p:pic>
      <p:sp>
        <p:nvSpPr>
          <p:cNvPr id="9" name="TextBox 8">
            <a:extLst>
              <a:ext uri="{FF2B5EF4-FFF2-40B4-BE49-F238E27FC236}">
                <a16:creationId xmlns:a16="http://schemas.microsoft.com/office/drawing/2014/main" id="{7CDAA4FD-1708-4C15-991E-B897F385BCC7}"/>
              </a:ext>
            </a:extLst>
          </p:cNvPr>
          <p:cNvSpPr txBox="1"/>
          <p:nvPr userDrawn="1"/>
        </p:nvSpPr>
        <p:spPr>
          <a:xfrm>
            <a:off x="8948476" y="6307549"/>
            <a:ext cx="2854602" cy="338554"/>
          </a:xfrm>
          <a:prstGeom prst="rect">
            <a:avLst/>
          </a:prstGeom>
          <a:noFill/>
        </p:spPr>
        <p:txBody>
          <a:bodyPr wrap="square" rtlCol="0">
            <a:spAutoFit/>
          </a:bodyPr>
          <a:lstStyle/>
          <a:p>
            <a:pPr algn="r"/>
            <a:r>
              <a:rPr lang="en-GB" sz="1600" dirty="0"/>
              <a:t> www.Lancashireskillshub.co.uk</a:t>
            </a:r>
          </a:p>
        </p:txBody>
      </p:sp>
      <p:sp>
        <p:nvSpPr>
          <p:cNvPr id="2" name="Title 1"/>
          <p:cNvSpPr>
            <a:spLocks noGrp="1"/>
          </p:cNvSpPr>
          <p:nvPr userDrawn="1">
            <p:ph type="ctrTitle"/>
          </p:nvPr>
        </p:nvSpPr>
        <p:spPr>
          <a:xfrm>
            <a:off x="914400" y="2130426"/>
            <a:ext cx="10363200" cy="1470025"/>
          </a:xfrm>
        </p:spPr>
        <p:txBody>
          <a:bodyPr/>
          <a:lstStyle>
            <a:lvl1pPr>
              <a:defRPr b="1"/>
            </a:lvl1pPr>
          </a:lstStyle>
          <a:p>
            <a:r>
              <a:rPr lang="en-GB"/>
              <a:t>Click to edit Master title style</a:t>
            </a:r>
            <a:endParaRPr lang="en-US"/>
          </a:p>
        </p:txBody>
      </p:sp>
      <p:sp>
        <p:nvSpPr>
          <p:cNvPr id="3" name="Subtitle 2"/>
          <p:cNvSpPr>
            <a:spLocks noGrp="1"/>
          </p:cNvSpPr>
          <p:nvPr userDrawn="1">
            <p:ph type="subTitle" idx="1"/>
          </p:nvPr>
        </p:nvSpPr>
        <p:spPr>
          <a:xfrm>
            <a:off x="914400" y="3886200"/>
            <a:ext cx="9448800" cy="1752600"/>
          </a:xfrm>
        </p:spPr>
        <p:txBody>
          <a:bodyPr>
            <a:normAutofit/>
          </a:bodyPr>
          <a:lstStyle>
            <a:lvl1pPr marL="0" indent="0" algn="l">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grpSp>
        <p:nvGrpSpPr>
          <p:cNvPr id="22" name="Group 21">
            <a:extLst>
              <a:ext uri="{FF2B5EF4-FFF2-40B4-BE49-F238E27FC236}">
                <a16:creationId xmlns:a16="http://schemas.microsoft.com/office/drawing/2014/main" id="{540A9F26-69D8-B034-7642-D53F61EE9167}"/>
              </a:ext>
            </a:extLst>
          </p:cNvPr>
          <p:cNvGrpSpPr/>
          <p:nvPr userDrawn="1"/>
        </p:nvGrpSpPr>
        <p:grpSpPr>
          <a:xfrm>
            <a:off x="147962" y="6081516"/>
            <a:ext cx="2531443" cy="559993"/>
            <a:chOff x="147962" y="6081516"/>
            <a:chExt cx="2531443" cy="559993"/>
          </a:xfrm>
        </p:grpSpPr>
        <p:sp>
          <p:nvSpPr>
            <p:cNvPr id="23" name="Rectangle 22">
              <a:extLst>
                <a:ext uri="{FF2B5EF4-FFF2-40B4-BE49-F238E27FC236}">
                  <a16:creationId xmlns:a16="http://schemas.microsoft.com/office/drawing/2014/main" id="{E49EBA3A-FC87-2065-2928-64A1A268F1CA}"/>
                </a:ext>
              </a:extLst>
            </p:cNvPr>
            <p:cNvSpPr/>
            <p:nvPr userDrawn="1"/>
          </p:nvSpPr>
          <p:spPr>
            <a:xfrm>
              <a:off x="147962" y="6081516"/>
              <a:ext cx="2531443" cy="53122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pic>
          <p:nvPicPr>
            <p:cNvPr id="24" name="Picture 23" descr="A black background with a black square&#10;&#10;Description automatically generated with medium confidence">
              <a:extLst>
                <a:ext uri="{FF2B5EF4-FFF2-40B4-BE49-F238E27FC236}">
                  <a16:creationId xmlns:a16="http://schemas.microsoft.com/office/drawing/2014/main" id="{C091A73E-AED1-4DE4-D7C4-90E32AA03113}"/>
                </a:ext>
              </a:extLst>
            </p:cNvPr>
            <p:cNvPicPr>
              <a:picLocks noChangeAspect="1"/>
            </p:cNvPicPr>
            <p:nvPr userDrawn="1"/>
          </p:nvPicPr>
          <p:blipFill>
            <a:blip r:embed="rId4"/>
            <a:stretch>
              <a:fillRect/>
            </a:stretch>
          </p:blipFill>
          <p:spPr>
            <a:xfrm>
              <a:off x="238805" y="6350286"/>
              <a:ext cx="243117" cy="248486"/>
            </a:xfrm>
            <a:prstGeom prst="rect">
              <a:avLst/>
            </a:prstGeom>
          </p:spPr>
        </p:pic>
        <p:pic>
          <p:nvPicPr>
            <p:cNvPr id="25" name="Picture 24">
              <a:extLst>
                <a:ext uri="{FF2B5EF4-FFF2-40B4-BE49-F238E27FC236}">
                  <a16:creationId xmlns:a16="http://schemas.microsoft.com/office/drawing/2014/main" id="{1179D722-B2B7-0BD5-DF06-081197C91001}"/>
                </a:ext>
              </a:extLst>
            </p:cNvPr>
            <p:cNvPicPr>
              <a:picLocks noChangeAspect="1"/>
            </p:cNvPicPr>
            <p:nvPr userDrawn="1"/>
          </p:nvPicPr>
          <p:blipFill>
            <a:blip r:embed="rId5"/>
            <a:stretch>
              <a:fillRect/>
            </a:stretch>
          </p:blipFill>
          <p:spPr>
            <a:xfrm>
              <a:off x="1142944" y="6346040"/>
              <a:ext cx="1066800" cy="266700"/>
            </a:xfrm>
            <a:prstGeom prst="rect">
              <a:avLst/>
            </a:prstGeom>
          </p:spPr>
        </p:pic>
        <p:pic>
          <p:nvPicPr>
            <p:cNvPr id="26" name="Picture 25" descr="A blue circle with a white letter f in it&#10;&#10;Description automatically generated">
              <a:extLst>
                <a:ext uri="{FF2B5EF4-FFF2-40B4-BE49-F238E27FC236}">
                  <a16:creationId xmlns:a16="http://schemas.microsoft.com/office/drawing/2014/main" id="{9A0CB4FD-6C60-B26A-86A6-168C27CB7510}"/>
                </a:ext>
              </a:extLst>
            </p:cNvPr>
            <p:cNvPicPr>
              <a:picLocks noChangeAspect="1"/>
            </p:cNvPicPr>
            <p:nvPr userDrawn="1"/>
          </p:nvPicPr>
          <p:blipFill>
            <a:blip r:embed="rId6"/>
            <a:stretch>
              <a:fillRect/>
            </a:stretch>
          </p:blipFill>
          <p:spPr>
            <a:xfrm>
              <a:off x="645453" y="6307549"/>
              <a:ext cx="333960" cy="333960"/>
            </a:xfrm>
            <a:prstGeom prst="rect">
              <a:avLst/>
            </a:prstGeom>
          </p:spPr>
        </p:pic>
      </p:grpSp>
    </p:spTree>
    <p:extLst>
      <p:ext uri="{BB962C8B-B14F-4D97-AF65-F5344CB8AC3E}">
        <p14:creationId xmlns:p14="http://schemas.microsoft.com/office/powerpoint/2010/main" val="41510560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9451612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TextBox 3">
            <a:extLst>
              <a:ext uri="{FF2B5EF4-FFF2-40B4-BE49-F238E27FC236}">
                <a16:creationId xmlns:a16="http://schemas.microsoft.com/office/drawing/2014/main" id="{788BB4B2-75E6-131E-CAF6-C9027953A9A9}"/>
              </a:ext>
            </a:extLst>
          </p:cNvPr>
          <p:cNvSpPr txBox="1"/>
          <p:nvPr userDrawn="1"/>
        </p:nvSpPr>
        <p:spPr>
          <a:xfrm>
            <a:off x="233680" y="6035040"/>
            <a:ext cx="2296160" cy="599440"/>
          </a:xfrm>
          <a:prstGeom prst="rect">
            <a:avLst/>
          </a:prstGeom>
          <a:solidFill>
            <a:schemeClr val="bg1"/>
          </a:solidFill>
        </p:spPr>
        <p:txBody>
          <a:bodyPr wrap="square" rtlCol="0">
            <a:spAutoFit/>
          </a:bodyPr>
          <a:lstStyle/>
          <a:p>
            <a:endParaRPr lang="en-GB" dirty="0"/>
          </a:p>
        </p:txBody>
      </p:sp>
      <p:grpSp>
        <p:nvGrpSpPr>
          <p:cNvPr id="5" name="Group 4">
            <a:extLst>
              <a:ext uri="{FF2B5EF4-FFF2-40B4-BE49-F238E27FC236}">
                <a16:creationId xmlns:a16="http://schemas.microsoft.com/office/drawing/2014/main" id="{66C76B41-0F33-8D0F-3B71-91D81E94F7F3}"/>
              </a:ext>
            </a:extLst>
          </p:cNvPr>
          <p:cNvGrpSpPr/>
          <p:nvPr userDrawn="1"/>
        </p:nvGrpSpPr>
        <p:grpSpPr>
          <a:xfrm>
            <a:off x="147962" y="6081516"/>
            <a:ext cx="2531443" cy="559993"/>
            <a:chOff x="147962" y="6081516"/>
            <a:chExt cx="2531443" cy="559993"/>
          </a:xfrm>
        </p:grpSpPr>
        <p:sp>
          <p:nvSpPr>
            <p:cNvPr id="6" name="Rectangle 5">
              <a:extLst>
                <a:ext uri="{FF2B5EF4-FFF2-40B4-BE49-F238E27FC236}">
                  <a16:creationId xmlns:a16="http://schemas.microsoft.com/office/drawing/2014/main" id="{E9FD89F7-9B77-25B7-5AB0-F40A51C92A37}"/>
                </a:ext>
              </a:extLst>
            </p:cNvPr>
            <p:cNvSpPr/>
            <p:nvPr userDrawn="1"/>
          </p:nvSpPr>
          <p:spPr>
            <a:xfrm>
              <a:off x="147962" y="6081516"/>
              <a:ext cx="2531443" cy="53122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pic>
          <p:nvPicPr>
            <p:cNvPr id="7" name="Picture 6" descr="A black background with a black square&#10;&#10;Description automatically generated with medium confidence">
              <a:extLst>
                <a:ext uri="{FF2B5EF4-FFF2-40B4-BE49-F238E27FC236}">
                  <a16:creationId xmlns:a16="http://schemas.microsoft.com/office/drawing/2014/main" id="{45A230CF-3BD6-2237-25AB-37F9C186F628}"/>
                </a:ext>
              </a:extLst>
            </p:cNvPr>
            <p:cNvPicPr>
              <a:picLocks noChangeAspect="1"/>
            </p:cNvPicPr>
            <p:nvPr userDrawn="1"/>
          </p:nvPicPr>
          <p:blipFill>
            <a:blip r:embed="rId2"/>
            <a:stretch>
              <a:fillRect/>
            </a:stretch>
          </p:blipFill>
          <p:spPr>
            <a:xfrm>
              <a:off x="238805" y="6350286"/>
              <a:ext cx="243117" cy="248486"/>
            </a:xfrm>
            <a:prstGeom prst="rect">
              <a:avLst/>
            </a:prstGeom>
          </p:spPr>
        </p:pic>
        <p:pic>
          <p:nvPicPr>
            <p:cNvPr id="8" name="Picture 7">
              <a:extLst>
                <a:ext uri="{FF2B5EF4-FFF2-40B4-BE49-F238E27FC236}">
                  <a16:creationId xmlns:a16="http://schemas.microsoft.com/office/drawing/2014/main" id="{C1BEFB04-6864-ABFF-9812-540CEE07AB50}"/>
                </a:ext>
              </a:extLst>
            </p:cNvPr>
            <p:cNvPicPr>
              <a:picLocks noChangeAspect="1"/>
            </p:cNvPicPr>
            <p:nvPr userDrawn="1"/>
          </p:nvPicPr>
          <p:blipFill>
            <a:blip r:embed="rId3"/>
            <a:stretch>
              <a:fillRect/>
            </a:stretch>
          </p:blipFill>
          <p:spPr>
            <a:xfrm>
              <a:off x="1142944" y="6346040"/>
              <a:ext cx="1066800" cy="266700"/>
            </a:xfrm>
            <a:prstGeom prst="rect">
              <a:avLst/>
            </a:prstGeom>
          </p:spPr>
        </p:pic>
        <p:pic>
          <p:nvPicPr>
            <p:cNvPr id="9" name="Picture 8" descr="A blue circle with a white letter f in it&#10;&#10;Description automatically generated">
              <a:extLst>
                <a:ext uri="{FF2B5EF4-FFF2-40B4-BE49-F238E27FC236}">
                  <a16:creationId xmlns:a16="http://schemas.microsoft.com/office/drawing/2014/main" id="{7CD29C0E-9FC5-2695-6EB2-A942D32C8D5B}"/>
                </a:ext>
              </a:extLst>
            </p:cNvPr>
            <p:cNvPicPr>
              <a:picLocks noChangeAspect="1"/>
            </p:cNvPicPr>
            <p:nvPr userDrawn="1"/>
          </p:nvPicPr>
          <p:blipFill>
            <a:blip r:embed="rId4"/>
            <a:stretch>
              <a:fillRect/>
            </a:stretch>
          </p:blipFill>
          <p:spPr>
            <a:xfrm>
              <a:off x="645453" y="6307549"/>
              <a:ext cx="333960" cy="333960"/>
            </a:xfrm>
            <a:prstGeom prst="rect">
              <a:avLst/>
            </a:prstGeom>
          </p:spPr>
        </p:pic>
      </p:grpSp>
    </p:spTree>
    <p:extLst>
      <p:ext uri="{BB962C8B-B14F-4D97-AF65-F5344CB8AC3E}">
        <p14:creationId xmlns:p14="http://schemas.microsoft.com/office/powerpoint/2010/main" val="3848951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2566011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09600" y="126492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5583263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708025" y="174815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8217977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16351487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618100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1435101"/>
            <a:ext cx="6815667" cy="46910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82625" y="854075"/>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Tree>
    <p:extLst>
      <p:ext uri="{BB962C8B-B14F-4D97-AF65-F5344CB8AC3E}">
        <p14:creationId xmlns:p14="http://schemas.microsoft.com/office/powerpoint/2010/main" val="4648896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1083076"/>
            <a:ext cx="7315200" cy="36444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Tree>
    <p:extLst>
      <p:ext uri="{BB962C8B-B14F-4D97-AF65-F5344CB8AC3E}">
        <p14:creationId xmlns:p14="http://schemas.microsoft.com/office/powerpoint/2010/main" val="23049653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31973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 sections mixed">
    <p:spTree>
      <p:nvGrpSpPr>
        <p:cNvPr id="1" name=""/>
        <p:cNvGrpSpPr/>
        <p:nvPr/>
      </p:nvGrpSpPr>
      <p:grpSpPr>
        <a:xfrm>
          <a:off x="0" y="0"/>
          <a:ext cx="0" cy="0"/>
          <a:chOff x="0" y="0"/>
          <a:chExt cx="0" cy="0"/>
        </a:xfrm>
      </p:grpSpPr>
      <p:sp>
        <p:nvSpPr>
          <p:cNvPr id="5" name="Rectangle 7"/>
          <p:cNvSpPr>
            <a:spLocks noGrp="1" noChangeArrowheads="1"/>
          </p:cNvSpPr>
          <p:nvPr>
            <p:ph type="sldNum" sz="quarter" idx="15"/>
          </p:nvPr>
        </p:nvSpPr>
        <p:spPr>
          <a:xfrm>
            <a:off x="46567" y="6597650"/>
            <a:ext cx="558800" cy="230832"/>
          </a:xfrm>
          <a:prstGeom prst="rect">
            <a:avLst/>
          </a:prstGeom>
        </p:spPr>
        <p:txBody>
          <a:bodyPr/>
          <a:lstStyle>
            <a:lvl1pPr>
              <a:defRPr/>
            </a:lvl1pPr>
          </a:lstStyle>
          <a:p>
            <a:pPr fontAlgn="base">
              <a:spcBef>
                <a:spcPct val="0"/>
              </a:spcBef>
              <a:spcAft>
                <a:spcPct val="0"/>
              </a:spcAft>
              <a:defRPr/>
            </a:pPr>
            <a:fld id="{C3462869-2F4A-4C07-81DF-7B2508215AF0}" type="slidenum">
              <a:rPr lang="en-GB" smtClean="0">
                <a:cs typeface="Arial" charset="0"/>
              </a:rPr>
              <a:pPr fontAlgn="base">
                <a:spcBef>
                  <a:spcPct val="0"/>
                </a:spcBef>
                <a:spcAft>
                  <a:spcPct val="0"/>
                </a:spcAft>
                <a:defRPr/>
              </a:pPr>
              <a:t>‹#›</a:t>
            </a:fld>
            <a:endParaRPr lang="en-GB" dirty="0">
              <a:cs typeface="Arial" charset="0"/>
            </a:endParaRPr>
          </a:p>
        </p:txBody>
      </p:sp>
      <p:sp>
        <p:nvSpPr>
          <p:cNvPr id="2" name="Title 1"/>
          <p:cNvSpPr>
            <a:spLocks noGrp="1"/>
          </p:cNvSpPr>
          <p:nvPr>
            <p:ph type="title"/>
          </p:nvPr>
        </p:nvSpPr>
        <p:spPr/>
        <p:txBody>
          <a:bodyPr/>
          <a:lstStyle/>
          <a:p>
            <a:r>
              <a:rPr lang="en-US"/>
              <a:t>Click to edit Master title style</a:t>
            </a:r>
            <a:endParaRPr lang="en-GB"/>
          </a:p>
        </p:txBody>
      </p:sp>
      <p:sp>
        <p:nvSpPr>
          <p:cNvPr id="4" name="Content Placeholder 3"/>
          <p:cNvSpPr>
            <a:spLocks noGrp="1"/>
          </p:cNvSpPr>
          <p:nvPr>
            <p:ph sz="quarter" idx="16"/>
          </p:nvPr>
        </p:nvSpPr>
        <p:spPr>
          <a:xfrm>
            <a:off x="544513" y="1180800"/>
            <a:ext cx="6075363" cy="5137200"/>
          </a:xfrm>
        </p:spPr>
        <p:txBody>
          <a:bodyPr/>
          <a:lstStyle>
            <a:lvl1pPr marL="0" indent="0" algn="l" rtl="0" eaLnBrk="1" fontAlgn="base" hangingPunct="1">
              <a:spcBef>
                <a:spcPts val="600"/>
              </a:spcBef>
              <a:spcAft>
                <a:spcPct val="0"/>
              </a:spcAft>
              <a:buFontTx/>
              <a:buNone/>
              <a:defRPr lang="en-US" altLang="en-US" sz="1600" b="0" dirty="0" smtClean="0">
                <a:solidFill>
                  <a:srgbClr val="00B0F0"/>
                </a:solidFill>
                <a:latin typeface="+mn-lt"/>
                <a:ea typeface="+mn-ea"/>
                <a:cs typeface="+mn-cs"/>
                <a:sym typeface="Arial" charset="0"/>
              </a:defRPr>
            </a:lvl1pPr>
            <a:lvl2pPr marL="461951" indent="-285744" algn="l" rtl="0" eaLnBrk="1" fontAlgn="base" hangingPunct="1">
              <a:spcBef>
                <a:spcPts val="600"/>
              </a:spcBef>
              <a:spcAft>
                <a:spcPct val="0"/>
              </a:spcAft>
              <a:buSzPct val="130000"/>
              <a:buFont typeface="Arial" panose="020B0604020202020204" pitchFamily="34" charset="0"/>
              <a:buChar char="•"/>
              <a:defRPr lang="en-US" altLang="en-US" sz="1600" b="0" dirty="0" smtClean="0">
                <a:solidFill>
                  <a:srgbClr val="00B0F0"/>
                </a:solidFill>
                <a:latin typeface="+mn-lt"/>
                <a:ea typeface="+mn-ea"/>
                <a:cs typeface="+mn-cs"/>
                <a:sym typeface="Arial" charset="0"/>
              </a:defRPr>
            </a:lvl2pPr>
            <a:lvl3pPr marL="630223" indent="-285744" algn="l" rtl="0" eaLnBrk="1" fontAlgn="base" hangingPunct="1">
              <a:spcBef>
                <a:spcPts val="600"/>
              </a:spcBef>
              <a:spcAft>
                <a:spcPct val="0"/>
              </a:spcAft>
              <a:buSzPct val="80000"/>
              <a:buFont typeface="Courier New" panose="02070309020205020404" pitchFamily="49" charset="0"/>
              <a:buChar char="o"/>
              <a:defRPr lang="en-US" altLang="en-US" sz="1600" b="0" dirty="0" smtClean="0">
                <a:solidFill>
                  <a:srgbClr val="00B0F0"/>
                </a:solidFill>
                <a:latin typeface="+mn-lt"/>
                <a:ea typeface="+mn-ea"/>
                <a:cs typeface="+mn-cs"/>
                <a:sym typeface="Arial" charset="0"/>
              </a:defRPr>
            </a:lvl3pPr>
            <a:lvl4pPr marL="803255" indent="-285744" algn="l" rtl="0" eaLnBrk="1" fontAlgn="base" hangingPunct="1">
              <a:spcBef>
                <a:spcPts val="600"/>
              </a:spcBef>
              <a:spcAft>
                <a:spcPct val="0"/>
              </a:spcAft>
              <a:buFont typeface="Arial" panose="020B0604020202020204" pitchFamily="34" charset="0"/>
              <a:buChar char="•"/>
              <a:defRPr lang="en-US" altLang="en-US" sz="1600" b="0" dirty="0" smtClean="0">
                <a:solidFill>
                  <a:srgbClr val="00B0F0"/>
                </a:solidFill>
                <a:latin typeface="+mn-lt"/>
                <a:ea typeface="+mn-ea"/>
                <a:cs typeface="+mn-cs"/>
                <a:sym typeface="Arial" charset="0"/>
              </a:defRPr>
            </a:lvl4pPr>
            <a:lvl5pPr marL="971526" indent="-285744" algn="l" rtl="0" eaLnBrk="1" fontAlgn="base" hangingPunct="1">
              <a:spcBef>
                <a:spcPts val="600"/>
              </a:spcBef>
              <a:spcAft>
                <a:spcPct val="0"/>
              </a:spcAft>
              <a:buFont typeface="Arial" panose="020B0604020202020204" pitchFamily="34" charset="0"/>
              <a:buChar char="•"/>
              <a:defRPr lang="en-GB" altLang="en-US" sz="1600" b="0" dirty="0">
                <a:solidFill>
                  <a:srgbClr val="00B0F0"/>
                </a:solidFill>
                <a:latin typeface="+mn-lt"/>
                <a:ea typeface="+mn-ea"/>
                <a:cs typeface="+mn-cs"/>
                <a:sym typeface="Arial"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Rounded Rectangle 9"/>
          <p:cNvSpPr/>
          <p:nvPr/>
        </p:nvSpPr>
        <p:spPr>
          <a:xfrm>
            <a:off x="10800761" y="188913"/>
            <a:ext cx="1152000" cy="457200"/>
          </a:xfrm>
          <a:prstGeom prst="roundRect">
            <a:avLst/>
          </a:prstGeom>
          <a:solidFill>
            <a:schemeClr val="tx2"/>
          </a:solidFill>
          <a:ln w="9525"/>
        </p:spPr>
        <p:style>
          <a:lnRef idx="2">
            <a:schemeClr val="accent1">
              <a:shade val="50000"/>
            </a:schemeClr>
          </a:lnRef>
          <a:fillRef idx="1">
            <a:schemeClr val="accent1"/>
          </a:fillRef>
          <a:effectRef idx="0">
            <a:schemeClr val="accent1"/>
          </a:effectRef>
          <a:fontRef idx="minor">
            <a:schemeClr val="lt1"/>
          </a:fontRef>
        </p:style>
        <p:txBody>
          <a:bodyPr lIns="36000" rIns="3600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FFFFFF"/>
              </a:solidFill>
              <a:effectLst/>
              <a:uLnTx/>
              <a:uFillTx/>
              <a:latin typeface="Arial"/>
              <a:ea typeface="+mn-ea"/>
              <a:cs typeface="+mn-cs"/>
            </a:endParaRPr>
          </a:p>
        </p:txBody>
      </p:sp>
      <p:sp>
        <p:nvSpPr>
          <p:cNvPr id="11" name="Text Placeholder 7"/>
          <p:cNvSpPr>
            <a:spLocks noGrp="1"/>
          </p:cNvSpPr>
          <p:nvPr>
            <p:ph type="body" sz="quarter" idx="13" hasCustomPrompt="1"/>
          </p:nvPr>
        </p:nvSpPr>
        <p:spPr>
          <a:xfrm>
            <a:off x="10800524" y="188913"/>
            <a:ext cx="1152525" cy="457200"/>
          </a:xfrm>
        </p:spPr>
        <p:txBody>
          <a:bodyPr anchor="ctr"/>
          <a:lstStyle>
            <a:lvl1pPr marL="0" indent="0" algn="ctr">
              <a:buFontTx/>
              <a:buNone/>
              <a:defRPr sz="1000" b="1" baseline="0">
                <a:solidFill>
                  <a:schemeClr val="bg1"/>
                </a:solidFill>
              </a:defRPr>
            </a:lvl1pPr>
          </a:lstStyle>
          <a:p>
            <a:pPr lvl="0"/>
            <a:r>
              <a:rPr lang="en-US"/>
              <a:t>Type Layer Name</a:t>
            </a:r>
            <a:endParaRPr lang="en-GB"/>
          </a:p>
        </p:txBody>
      </p:sp>
    </p:spTree>
    <p:extLst>
      <p:ext uri="{BB962C8B-B14F-4D97-AF65-F5344CB8AC3E}">
        <p14:creationId xmlns:p14="http://schemas.microsoft.com/office/powerpoint/2010/main" val="2728506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TextBox 3">
            <a:extLst>
              <a:ext uri="{FF2B5EF4-FFF2-40B4-BE49-F238E27FC236}">
                <a16:creationId xmlns:a16="http://schemas.microsoft.com/office/drawing/2014/main" id="{788BB4B2-75E6-131E-CAF6-C9027953A9A9}"/>
              </a:ext>
            </a:extLst>
          </p:cNvPr>
          <p:cNvSpPr txBox="1"/>
          <p:nvPr userDrawn="1"/>
        </p:nvSpPr>
        <p:spPr>
          <a:xfrm>
            <a:off x="233680" y="6035040"/>
            <a:ext cx="2296160" cy="599440"/>
          </a:xfrm>
          <a:prstGeom prst="rect">
            <a:avLst/>
          </a:prstGeom>
          <a:solidFill>
            <a:schemeClr val="bg1"/>
          </a:solidFill>
        </p:spPr>
        <p:txBody>
          <a:bodyPr wrap="square" rtlCol="0">
            <a:spAutoFit/>
          </a:bodyPr>
          <a:lstStyle/>
          <a:p>
            <a:endParaRPr lang="en-GB"/>
          </a:p>
        </p:txBody>
      </p:sp>
      <p:grpSp>
        <p:nvGrpSpPr>
          <p:cNvPr id="5" name="Group 4">
            <a:extLst>
              <a:ext uri="{FF2B5EF4-FFF2-40B4-BE49-F238E27FC236}">
                <a16:creationId xmlns:a16="http://schemas.microsoft.com/office/drawing/2014/main" id="{66C76B41-0F33-8D0F-3B71-91D81E94F7F3}"/>
              </a:ext>
            </a:extLst>
          </p:cNvPr>
          <p:cNvGrpSpPr/>
          <p:nvPr userDrawn="1"/>
        </p:nvGrpSpPr>
        <p:grpSpPr>
          <a:xfrm>
            <a:off x="147962" y="6081516"/>
            <a:ext cx="2531443" cy="559993"/>
            <a:chOff x="147962" y="6081516"/>
            <a:chExt cx="2531443" cy="559993"/>
          </a:xfrm>
        </p:grpSpPr>
        <p:sp>
          <p:nvSpPr>
            <p:cNvPr id="6" name="Rectangle 5">
              <a:extLst>
                <a:ext uri="{FF2B5EF4-FFF2-40B4-BE49-F238E27FC236}">
                  <a16:creationId xmlns:a16="http://schemas.microsoft.com/office/drawing/2014/main" id="{E9FD89F7-9B77-25B7-5AB0-F40A51C92A37}"/>
                </a:ext>
              </a:extLst>
            </p:cNvPr>
            <p:cNvSpPr/>
            <p:nvPr userDrawn="1"/>
          </p:nvSpPr>
          <p:spPr>
            <a:xfrm>
              <a:off x="147962" y="6081516"/>
              <a:ext cx="2531443" cy="53122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7" name="Picture 6" descr="A black background with a black square&#10;&#10;Description automatically generated with medium confidence">
              <a:extLst>
                <a:ext uri="{FF2B5EF4-FFF2-40B4-BE49-F238E27FC236}">
                  <a16:creationId xmlns:a16="http://schemas.microsoft.com/office/drawing/2014/main" id="{45A230CF-3BD6-2237-25AB-37F9C186F628}"/>
                </a:ext>
              </a:extLst>
            </p:cNvPr>
            <p:cNvPicPr>
              <a:picLocks noChangeAspect="1"/>
            </p:cNvPicPr>
            <p:nvPr userDrawn="1"/>
          </p:nvPicPr>
          <p:blipFill>
            <a:blip r:embed="rId2"/>
            <a:stretch>
              <a:fillRect/>
            </a:stretch>
          </p:blipFill>
          <p:spPr>
            <a:xfrm>
              <a:off x="238805" y="6350286"/>
              <a:ext cx="243117" cy="248486"/>
            </a:xfrm>
            <a:prstGeom prst="rect">
              <a:avLst/>
            </a:prstGeom>
          </p:spPr>
        </p:pic>
        <p:pic>
          <p:nvPicPr>
            <p:cNvPr id="8" name="Picture 7">
              <a:extLst>
                <a:ext uri="{FF2B5EF4-FFF2-40B4-BE49-F238E27FC236}">
                  <a16:creationId xmlns:a16="http://schemas.microsoft.com/office/drawing/2014/main" id="{C1BEFB04-6864-ABFF-9812-540CEE07AB50}"/>
                </a:ext>
              </a:extLst>
            </p:cNvPr>
            <p:cNvPicPr>
              <a:picLocks noChangeAspect="1"/>
            </p:cNvPicPr>
            <p:nvPr userDrawn="1"/>
          </p:nvPicPr>
          <p:blipFill>
            <a:blip r:embed="rId3"/>
            <a:stretch>
              <a:fillRect/>
            </a:stretch>
          </p:blipFill>
          <p:spPr>
            <a:xfrm>
              <a:off x="1142944" y="6346040"/>
              <a:ext cx="1066800" cy="266700"/>
            </a:xfrm>
            <a:prstGeom prst="rect">
              <a:avLst/>
            </a:prstGeom>
          </p:spPr>
        </p:pic>
        <p:pic>
          <p:nvPicPr>
            <p:cNvPr id="9" name="Picture 8" descr="A blue circle with a white letter f in it&#10;&#10;Description automatically generated">
              <a:extLst>
                <a:ext uri="{FF2B5EF4-FFF2-40B4-BE49-F238E27FC236}">
                  <a16:creationId xmlns:a16="http://schemas.microsoft.com/office/drawing/2014/main" id="{7CD29C0E-9FC5-2695-6EB2-A942D32C8D5B}"/>
                </a:ext>
              </a:extLst>
            </p:cNvPr>
            <p:cNvPicPr>
              <a:picLocks noChangeAspect="1"/>
            </p:cNvPicPr>
            <p:nvPr userDrawn="1"/>
          </p:nvPicPr>
          <p:blipFill>
            <a:blip r:embed="rId4"/>
            <a:stretch>
              <a:fillRect/>
            </a:stretch>
          </p:blipFill>
          <p:spPr>
            <a:xfrm>
              <a:off x="645453" y="6307549"/>
              <a:ext cx="333960" cy="333960"/>
            </a:xfrm>
            <a:prstGeom prst="rect">
              <a:avLst/>
            </a:prstGeom>
          </p:spPr>
        </p:pic>
      </p:grpSp>
    </p:spTree>
    <p:extLst>
      <p:ext uri="{BB962C8B-B14F-4D97-AF65-F5344CB8AC3E}">
        <p14:creationId xmlns:p14="http://schemas.microsoft.com/office/powerpoint/2010/main" val="3092902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09600" y="126492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4269899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708025" y="174815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514206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35742364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8737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1435101"/>
            <a:ext cx="6815667" cy="46910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82625" y="854075"/>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Tree>
    <p:extLst>
      <p:ext uri="{BB962C8B-B14F-4D97-AF65-F5344CB8AC3E}">
        <p14:creationId xmlns:p14="http://schemas.microsoft.com/office/powerpoint/2010/main" val="2573214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1083076"/>
            <a:ext cx="7315200" cy="36444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Tree>
    <p:extLst>
      <p:ext uri="{BB962C8B-B14F-4D97-AF65-F5344CB8AC3E}">
        <p14:creationId xmlns:p14="http://schemas.microsoft.com/office/powerpoint/2010/main" val="21935063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jpeg"/><Relationship Id="rId2" Type="http://schemas.openxmlformats.org/officeDocument/2006/relationships/slideLayout" Target="../slideLayouts/slideLayout2.xml"/><Relationship Id="rId16"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5" Type="http://schemas.openxmlformats.org/officeDocument/2006/relationships/image" Target="../media/image5.png"/><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image" Target="../media/image8.png"/><Relationship Id="rId5" Type="http://schemas.openxmlformats.org/officeDocument/2006/relationships/theme" Target="../theme/theme2.xml"/><Relationship Id="rId4"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image" Target="../media/image1.jpeg"/><Relationship Id="rId18" Type="http://schemas.openxmlformats.org/officeDocument/2006/relationships/image" Target="../media/image6.pn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4.xml"/><Relationship Id="rId17" Type="http://schemas.openxmlformats.org/officeDocument/2006/relationships/image" Target="../media/image5.png"/><Relationship Id="rId2" Type="http://schemas.openxmlformats.org/officeDocument/2006/relationships/slideLayout" Target="../slideLayouts/slideLayout18.xml"/><Relationship Id="rId16" Type="http://schemas.openxmlformats.org/officeDocument/2006/relationships/image" Target="../media/image4.png"/><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image" Target="../media/image3.png"/><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07FD80D8-FD30-4C5D-9603-6F7074AFFCCC}"/>
              </a:ext>
            </a:extLst>
          </p:cNvPr>
          <p:cNvGrpSpPr/>
          <p:nvPr userDrawn="1"/>
        </p:nvGrpSpPr>
        <p:grpSpPr>
          <a:xfrm>
            <a:off x="0" y="0"/>
            <a:ext cx="12192000" cy="6858000"/>
            <a:chOff x="0" y="0"/>
            <a:chExt cx="12192000" cy="6858000"/>
          </a:xfrm>
        </p:grpSpPr>
        <p:pic>
          <p:nvPicPr>
            <p:cNvPr id="7" name="Picture 6"/>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7305C731-71F5-4614-9A90-228E6285D275}"/>
                </a:ext>
              </a:extLst>
            </p:cNvPr>
            <p:cNvPicPr>
              <a:picLocks noChangeAspect="1"/>
            </p:cNvPicPr>
            <p:nvPr userDrawn="1"/>
          </p:nvPicPr>
          <p:blipFill>
            <a:blip r:embed="rId12"/>
            <a:stretch>
              <a:fillRect/>
            </a:stretch>
          </p:blipFill>
          <p:spPr>
            <a:xfrm>
              <a:off x="365671" y="6038252"/>
              <a:ext cx="2111199" cy="628355"/>
            </a:xfrm>
            <a:prstGeom prst="rect">
              <a:avLst/>
            </a:prstGeom>
          </p:spPr>
        </p:pic>
        <p:sp>
          <p:nvSpPr>
            <p:cNvPr id="10" name="Rectangle 9">
              <a:extLst>
                <a:ext uri="{FF2B5EF4-FFF2-40B4-BE49-F238E27FC236}">
                  <a16:creationId xmlns:a16="http://schemas.microsoft.com/office/drawing/2014/main" id="{7549A7FC-9C4C-48DC-8F85-7910824E6370}"/>
                </a:ext>
              </a:extLst>
            </p:cNvPr>
            <p:cNvSpPr/>
            <p:nvPr userDrawn="1"/>
          </p:nvSpPr>
          <p:spPr>
            <a:xfrm>
              <a:off x="8675805" y="6038252"/>
              <a:ext cx="3150524" cy="531224"/>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
        <p:nvSpPr>
          <p:cNvPr id="2" name="Title Placeholder 1"/>
          <p:cNvSpPr>
            <a:spLocks noGrp="1"/>
          </p:cNvSpPr>
          <p:nvPr>
            <p:ph type="title"/>
          </p:nvPr>
        </p:nvSpPr>
        <p:spPr>
          <a:xfrm>
            <a:off x="609602" y="274638"/>
            <a:ext cx="7955101"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09600" y="1600200"/>
            <a:ext cx="10972800" cy="438885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grpSp>
        <p:nvGrpSpPr>
          <p:cNvPr id="16" name="Group 15">
            <a:extLst>
              <a:ext uri="{FF2B5EF4-FFF2-40B4-BE49-F238E27FC236}">
                <a16:creationId xmlns:a16="http://schemas.microsoft.com/office/drawing/2014/main" id="{5E0D2801-7858-44C0-EA14-1CCC0DCD86B1}"/>
              </a:ext>
            </a:extLst>
          </p:cNvPr>
          <p:cNvGrpSpPr/>
          <p:nvPr userDrawn="1"/>
        </p:nvGrpSpPr>
        <p:grpSpPr>
          <a:xfrm>
            <a:off x="147962" y="6081516"/>
            <a:ext cx="2531443" cy="559993"/>
            <a:chOff x="147962" y="6081516"/>
            <a:chExt cx="2531443" cy="559993"/>
          </a:xfrm>
        </p:grpSpPr>
        <p:sp>
          <p:nvSpPr>
            <p:cNvPr id="8" name="Rectangle 7">
              <a:extLst>
                <a:ext uri="{FF2B5EF4-FFF2-40B4-BE49-F238E27FC236}">
                  <a16:creationId xmlns:a16="http://schemas.microsoft.com/office/drawing/2014/main" id="{7797F5BA-425F-1F15-A73C-64956278A79E}"/>
                </a:ext>
              </a:extLst>
            </p:cNvPr>
            <p:cNvSpPr/>
            <p:nvPr userDrawn="1"/>
          </p:nvSpPr>
          <p:spPr>
            <a:xfrm>
              <a:off x="147962" y="6081516"/>
              <a:ext cx="2531443" cy="53122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3" name="Picture 12" descr="A black background with a black square&#10;&#10;Description automatically generated with medium confidence">
              <a:extLst>
                <a:ext uri="{FF2B5EF4-FFF2-40B4-BE49-F238E27FC236}">
                  <a16:creationId xmlns:a16="http://schemas.microsoft.com/office/drawing/2014/main" id="{A6F0533B-1450-8AD0-5D47-25C52B9A9430}"/>
                </a:ext>
              </a:extLst>
            </p:cNvPr>
            <p:cNvPicPr>
              <a:picLocks noChangeAspect="1"/>
            </p:cNvPicPr>
            <p:nvPr userDrawn="1"/>
          </p:nvPicPr>
          <p:blipFill>
            <a:blip r:embed="rId13"/>
            <a:stretch>
              <a:fillRect/>
            </a:stretch>
          </p:blipFill>
          <p:spPr>
            <a:xfrm>
              <a:off x="238805" y="6350286"/>
              <a:ext cx="243117" cy="248486"/>
            </a:xfrm>
            <a:prstGeom prst="rect">
              <a:avLst/>
            </a:prstGeom>
          </p:spPr>
        </p:pic>
        <p:pic>
          <p:nvPicPr>
            <p:cNvPr id="14" name="Picture 13">
              <a:extLst>
                <a:ext uri="{FF2B5EF4-FFF2-40B4-BE49-F238E27FC236}">
                  <a16:creationId xmlns:a16="http://schemas.microsoft.com/office/drawing/2014/main" id="{C7611683-74FA-4F3A-DD10-F6A2EA4BF406}"/>
                </a:ext>
              </a:extLst>
            </p:cNvPr>
            <p:cNvPicPr>
              <a:picLocks noChangeAspect="1"/>
            </p:cNvPicPr>
            <p:nvPr userDrawn="1"/>
          </p:nvPicPr>
          <p:blipFill>
            <a:blip r:embed="rId14"/>
            <a:stretch>
              <a:fillRect/>
            </a:stretch>
          </p:blipFill>
          <p:spPr>
            <a:xfrm>
              <a:off x="1142944" y="6346040"/>
              <a:ext cx="1066800" cy="266700"/>
            </a:xfrm>
            <a:prstGeom prst="rect">
              <a:avLst/>
            </a:prstGeom>
          </p:spPr>
        </p:pic>
        <p:pic>
          <p:nvPicPr>
            <p:cNvPr id="15" name="Picture 14" descr="A blue circle with a white letter f in it&#10;&#10;Description automatically generated">
              <a:extLst>
                <a:ext uri="{FF2B5EF4-FFF2-40B4-BE49-F238E27FC236}">
                  <a16:creationId xmlns:a16="http://schemas.microsoft.com/office/drawing/2014/main" id="{6488724D-8B9C-C42B-2133-B458D5A88172}"/>
                </a:ext>
              </a:extLst>
            </p:cNvPr>
            <p:cNvPicPr>
              <a:picLocks noChangeAspect="1"/>
            </p:cNvPicPr>
            <p:nvPr userDrawn="1"/>
          </p:nvPicPr>
          <p:blipFill>
            <a:blip r:embed="rId15"/>
            <a:stretch>
              <a:fillRect/>
            </a:stretch>
          </p:blipFill>
          <p:spPr>
            <a:xfrm>
              <a:off x="645453" y="6307549"/>
              <a:ext cx="333960" cy="333960"/>
            </a:xfrm>
            <a:prstGeom prst="rect">
              <a:avLst/>
            </a:prstGeom>
          </p:spPr>
        </p:pic>
      </p:grpSp>
      <p:sp>
        <p:nvSpPr>
          <p:cNvPr id="17" name="TextBox 16">
            <a:extLst>
              <a:ext uri="{FF2B5EF4-FFF2-40B4-BE49-F238E27FC236}">
                <a16:creationId xmlns:a16="http://schemas.microsoft.com/office/drawing/2014/main" id="{EBC59B91-3E9E-9BCD-B86A-9D7EB50CCDE6}"/>
              </a:ext>
            </a:extLst>
          </p:cNvPr>
          <p:cNvSpPr txBox="1"/>
          <p:nvPr userDrawn="1"/>
        </p:nvSpPr>
        <p:spPr>
          <a:xfrm>
            <a:off x="8948476" y="6307549"/>
            <a:ext cx="2854602" cy="338554"/>
          </a:xfrm>
          <a:prstGeom prst="rect">
            <a:avLst/>
          </a:prstGeom>
          <a:noFill/>
        </p:spPr>
        <p:txBody>
          <a:bodyPr wrap="square" rtlCol="0">
            <a:spAutoFit/>
          </a:bodyPr>
          <a:lstStyle/>
          <a:p>
            <a:pPr algn="r"/>
            <a:r>
              <a:rPr lang="en-GB" sz="1600"/>
              <a:t> www.Lancashireskillshub.co.uk</a:t>
            </a:r>
          </a:p>
        </p:txBody>
      </p:sp>
      <p:pic>
        <p:nvPicPr>
          <p:cNvPr id="18" name="Picture 17" descr="Logo, company name">
            <a:extLst>
              <a:ext uri="{FF2B5EF4-FFF2-40B4-BE49-F238E27FC236}">
                <a16:creationId xmlns:a16="http://schemas.microsoft.com/office/drawing/2014/main" id="{F6E0CADA-941D-73A4-8C11-A09888389D8E}"/>
              </a:ext>
            </a:extLst>
          </p:cNvPr>
          <p:cNvPicPr>
            <a:picLocks noChangeAspect="1"/>
          </p:cNvPicPr>
          <p:nvPr userDrawn="1"/>
        </p:nvPicPr>
        <p:blipFill rotWithShape="1">
          <a:blip r:embed="rId16"/>
          <a:srcRect l="11916" t="35067" r="6098" b="28815"/>
          <a:stretch/>
        </p:blipFill>
        <p:spPr>
          <a:xfrm>
            <a:off x="8675804" y="584791"/>
            <a:ext cx="3051907" cy="625640"/>
          </a:xfrm>
          <a:prstGeom prst="rect">
            <a:avLst/>
          </a:prstGeom>
        </p:spPr>
      </p:pic>
    </p:spTree>
    <p:extLst>
      <p:ext uri="{BB962C8B-B14F-4D97-AF65-F5344CB8AC3E}">
        <p14:creationId xmlns:p14="http://schemas.microsoft.com/office/powerpoint/2010/main" val="1658257975"/>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651" r:id="rId3"/>
    <p:sldLayoutId id="2147483652" r:id="rId4"/>
    <p:sldLayoutId id="2147483653" r:id="rId5"/>
    <p:sldLayoutId id="2147483654" r:id="rId6"/>
    <p:sldLayoutId id="2147483739" r:id="rId7"/>
    <p:sldLayoutId id="2147483656" r:id="rId8"/>
    <p:sldLayoutId id="2147483657" r:id="rId9"/>
  </p:sldLayoutIdLst>
  <p:txStyles>
    <p:titleStyle>
      <a:lvl1pPr algn="l" defTabSz="457200" rtl="0" eaLnBrk="1" latinLnBrk="0" hangingPunct="1">
        <a:spcBef>
          <a:spcPct val="0"/>
        </a:spcBef>
        <a:buNone/>
        <a:defRPr sz="3200"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6"/>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0133386"/>
      </p:ext>
    </p:extLst>
  </p:cSld>
  <p:clrMap bg1="lt1" tx1="dk1" bg2="lt2" tx2="dk2" accent1="accent1" accent2="accent2" accent3="accent3" accent4="accent4" accent5="accent5" accent6="accent6" hlink="hlink" folHlink="folHlink"/>
  <p:sldLayoutIdLst>
    <p:sldLayoutId id="2147483803" r:id="rId1"/>
    <p:sldLayoutId id="2147483805" r:id="rId2"/>
    <p:sldLayoutId id="2147483807" r:id="rId3"/>
    <p:sldLayoutId id="2147483808" r:id="rId4"/>
  </p:sldLayoutIdLst>
  <p:txStyles>
    <p:titleStyle>
      <a:lvl1pPr algn="ctr"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7" name="Line 5"/>
          <p:cNvSpPr>
            <a:spLocks noChangeShapeType="1"/>
          </p:cNvSpPr>
          <p:nvPr/>
        </p:nvSpPr>
        <p:spPr bwMode="auto">
          <a:xfrm>
            <a:off x="395818" y="6502400"/>
            <a:ext cx="11385549" cy="0"/>
          </a:xfrm>
          <a:prstGeom prst="line">
            <a:avLst/>
          </a:prstGeom>
          <a:noFill/>
          <a:ln w="9525">
            <a:solidFill>
              <a:srgbClr val="8238EB"/>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1800" dirty="0"/>
          </a:p>
          <a:p>
            <a:endParaRPr lang="en-GB" sz="1800" dirty="0"/>
          </a:p>
        </p:txBody>
      </p:sp>
      <p:sp>
        <p:nvSpPr>
          <p:cNvPr id="13" name="Slide Number Placeholder 5"/>
          <p:cNvSpPr txBox="1">
            <a:spLocks/>
          </p:cNvSpPr>
          <p:nvPr/>
        </p:nvSpPr>
        <p:spPr bwMode="auto">
          <a:xfrm>
            <a:off x="11104034" y="6563703"/>
            <a:ext cx="677333" cy="1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C0B5"/>
                </a:solidFill>
                <a:miter lim="800000"/>
                <a:headEnd/>
                <a:tailEnd/>
              </a14:hiddenLine>
            </a:ext>
          </a:extLst>
        </p:spPr>
        <p:txBody>
          <a:bodyPr lIns="0" tIns="0" rIns="0" bIns="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lnSpc>
                <a:spcPct val="110000"/>
              </a:lnSpc>
              <a:spcBef>
                <a:spcPct val="50000"/>
              </a:spcBef>
              <a:buClr>
                <a:srgbClr val="000000"/>
              </a:buClr>
              <a:defRPr/>
            </a:pPr>
            <a:fld id="{2B7EF640-4865-44A5-BB75-284492543A71}" type="slidenum">
              <a:rPr lang="en-GB" altLang="en-US" sz="1000" b="1" smtClean="0">
                <a:solidFill>
                  <a:srgbClr val="000000"/>
                </a:solidFill>
                <a:cs typeface="Arial" panose="020B0604020202020204" pitchFamily="34" charset="0"/>
              </a:rPr>
              <a:pPr algn="r" eaLnBrk="1" hangingPunct="1">
                <a:lnSpc>
                  <a:spcPct val="110000"/>
                </a:lnSpc>
                <a:spcBef>
                  <a:spcPct val="50000"/>
                </a:spcBef>
                <a:buClr>
                  <a:srgbClr val="000000"/>
                </a:buClr>
                <a:defRPr/>
              </a:pPr>
              <a:t>‹#›</a:t>
            </a:fld>
            <a:endParaRPr lang="en-GB" altLang="en-US" sz="1000" b="1" dirty="0">
              <a:solidFill>
                <a:srgbClr val="000000"/>
              </a:solidFill>
              <a:cs typeface="Arial" panose="020B0604020202020204" pitchFamily="34" charset="0"/>
            </a:endParaRPr>
          </a:p>
        </p:txBody>
      </p:sp>
      <p:sp>
        <p:nvSpPr>
          <p:cNvPr id="370695" name="Text Box 7"/>
          <p:cNvSpPr txBox="1">
            <a:spLocks noChangeArrowheads="1"/>
          </p:cNvSpPr>
          <p:nvPr/>
        </p:nvSpPr>
        <p:spPr bwMode="auto">
          <a:xfrm>
            <a:off x="395817" y="6526213"/>
            <a:ext cx="1865895"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eaLnBrk="1" hangingPunct="1">
              <a:defRPr/>
            </a:pPr>
            <a:r>
              <a:rPr lang="en-GB" sz="1000" dirty="0">
                <a:solidFill>
                  <a:srgbClr val="000000"/>
                </a:solidFill>
              </a:rPr>
              <a:t>Department for Work &amp; Pensions</a:t>
            </a:r>
          </a:p>
        </p:txBody>
      </p:sp>
      <p:sp>
        <p:nvSpPr>
          <p:cNvPr id="5" name="TextBox 4">
            <a:extLst>
              <a:ext uri="{FF2B5EF4-FFF2-40B4-BE49-F238E27FC236}">
                <a16:creationId xmlns:a16="http://schemas.microsoft.com/office/drawing/2014/main" id="{58F470AC-F35D-740F-7520-716A8182F39A}"/>
              </a:ext>
            </a:extLst>
          </p:cNvPr>
          <p:cNvSpPr txBox="1"/>
          <p:nvPr>
            <p:extLst>
              <p:ext uri="{1162E1C5-73C7-4A58-AE30-91384D911F3F}">
                <p184:classification xmlns:p184="http://schemas.microsoft.com/office/powerpoint/2018/4/main" val="ftr"/>
              </p:ext>
            </p:extLst>
          </p:nvPr>
        </p:nvSpPr>
        <p:spPr>
          <a:xfrm>
            <a:off x="5877687" y="6611620"/>
            <a:ext cx="471488" cy="182880"/>
          </a:xfrm>
          <a:prstGeom prst="rect">
            <a:avLst/>
          </a:prstGeom>
        </p:spPr>
        <p:txBody>
          <a:bodyPr horzOverflow="overflow" lIns="0" tIns="0" rIns="0" bIns="0">
            <a:spAutoFit/>
          </a:bodyPr>
          <a:lstStyle/>
          <a:p>
            <a:pPr algn="l"/>
            <a:r>
              <a:rPr lang="en-GB" sz="1200" dirty="0">
                <a:solidFill>
                  <a:srgbClr val="000000"/>
                </a:solidFill>
                <a:latin typeface="Calibri" panose="020F0502020204030204" pitchFamily="34" charset="0"/>
                <a:ea typeface="Calibri" panose="020F0502020204030204" pitchFamily="34" charset="0"/>
                <a:cs typeface="Calibri" panose="020F0502020204030204" pitchFamily="34" charset="0"/>
              </a:rPr>
              <a:t>Official</a:t>
            </a:r>
          </a:p>
        </p:txBody>
      </p:sp>
      <p:sp>
        <p:nvSpPr>
          <p:cNvPr id="4" name="TextBox 3">
            <a:extLst>
              <a:ext uri="{FF2B5EF4-FFF2-40B4-BE49-F238E27FC236}">
                <a16:creationId xmlns:a16="http://schemas.microsoft.com/office/drawing/2014/main" id="{AA30D995-6801-6AB5-2940-27C9863F5897}"/>
              </a:ext>
            </a:extLst>
          </p:cNvPr>
          <p:cNvSpPr txBox="1"/>
          <p:nvPr userDrawn="1">
            <p:extLst>
              <p:ext uri="{1162E1C5-73C7-4A58-AE30-91384D911F3F}">
                <p184:classification xmlns:p184="http://schemas.microsoft.com/office/powerpoint/2018/4/main" val="hdr"/>
              </p:ext>
            </p:extLst>
          </p:nvPr>
        </p:nvSpPr>
        <p:spPr>
          <a:xfrm>
            <a:off x="5877687" y="63500"/>
            <a:ext cx="471488" cy="182880"/>
          </a:xfrm>
          <a:prstGeom prst="rect">
            <a:avLst/>
          </a:prstGeom>
        </p:spPr>
        <p:txBody>
          <a:bodyPr horzOverflow="overflow" lIns="0" tIns="0" rIns="0" bIns="0">
            <a:spAutoFit/>
          </a:bodyPr>
          <a:lstStyle/>
          <a:p>
            <a:pPr algn="l"/>
            <a:r>
              <a:rPr lang="en-GB" sz="1200" dirty="0">
                <a:solidFill>
                  <a:srgbClr val="000000"/>
                </a:solidFill>
                <a:latin typeface="Calibri" panose="020F0502020204030204" pitchFamily="34" charset="0"/>
                <a:ea typeface="Calibri" panose="020F0502020204030204" pitchFamily="34" charset="0"/>
                <a:cs typeface="Calibri" panose="020F0502020204030204" pitchFamily="34" charset="0"/>
              </a:rPr>
              <a:t>Official</a:t>
            </a:r>
          </a:p>
        </p:txBody>
      </p:sp>
    </p:spTree>
    <p:extLst>
      <p:ext uri="{BB962C8B-B14F-4D97-AF65-F5344CB8AC3E}">
        <p14:creationId xmlns:p14="http://schemas.microsoft.com/office/powerpoint/2010/main" val="1727359498"/>
      </p:ext>
    </p:extLst>
  </p:cSld>
  <p:clrMap bg1="lt1" tx1="dk1" bg2="lt2" tx2="dk2" accent1="accent1" accent2="accent2" accent3="accent3" accent4="accent4" accent5="accent5" accent6="accent6" hlink="hlink" folHlink="folHlink"/>
  <p:sldLayoutIdLst>
    <p:sldLayoutId id="2147483822" r:id="rId1"/>
    <p:sldLayoutId id="2147483823" r:id="rId2"/>
    <p:sldLayoutId id="2147483824" r:id="rId3"/>
  </p:sldLayoutIdLst>
  <p:hf hdr="0" ftr="0" dt="0"/>
  <p:txStyles>
    <p:titleStyle>
      <a:lvl1pPr algn="l" defTabSz="457200" rtl="0" eaLnBrk="0" fontAlgn="base" hangingPunct="0">
        <a:spcBef>
          <a:spcPct val="0"/>
        </a:spcBef>
        <a:spcAft>
          <a:spcPct val="0"/>
        </a:spcAft>
        <a:defRPr sz="2400">
          <a:solidFill>
            <a:schemeClr val="tx1"/>
          </a:solidFill>
          <a:latin typeface="+mj-lt"/>
          <a:ea typeface="+mj-ea"/>
          <a:cs typeface="+mj-cs"/>
        </a:defRPr>
      </a:lvl1pPr>
      <a:lvl2pPr algn="l" defTabSz="457200" rtl="0" eaLnBrk="0" fontAlgn="base" hangingPunct="0">
        <a:spcBef>
          <a:spcPct val="0"/>
        </a:spcBef>
        <a:spcAft>
          <a:spcPct val="0"/>
        </a:spcAft>
        <a:defRPr sz="2400">
          <a:solidFill>
            <a:schemeClr val="tx1"/>
          </a:solidFill>
          <a:latin typeface="Arial" charset="0"/>
        </a:defRPr>
      </a:lvl2pPr>
      <a:lvl3pPr algn="l" defTabSz="457200" rtl="0" eaLnBrk="0" fontAlgn="base" hangingPunct="0">
        <a:spcBef>
          <a:spcPct val="0"/>
        </a:spcBef>
        <a:spcAft>
          <a:spcPct val="0"/>
        </a:spcAft>
        <a:defRPr sz="2400">
          <a:solidFill>
            <a:schemeClr val="tx1"/>
          </a:solidFill>
          <a:latin typeface="Arial" charset="0"/>
        </a:defRPr>
      </a:lvl3pPr>
      <a:lvl4pPr algn="l" defTabSz="457200" rtl="0" eaLnBrk="0" fontAlgn="base" hangingPunct="0">
        <a:spcBef>
          <a:spcPct val="0"/>
        </a:spcBef>
        <a:spcAft>
          <a:spcPct val="0"/>
        </a:spcAft>
        <a:defRPr sz="2400">
          <a:solidFill>
            <a:schemeClr val="tx1"/>
          </a:solidFill>
          <a:latin typeface="Arial" charset="0"/>
        </a:defRPr>
      </a:lvl4pPr>
      <a:lvl5pPr algn="l" defTabSz="457200" rtl="0" eaLnBrk="0" fontAlgn="base" hangingPunct="0">
        <a:spcBef>
          <a:spcPct val="0"/>
        </a:spcBef>
        <a:spcAft>
          <a:spcPct val="0"/>
        </a:spcAft>
        <a:defRPr sz="2400">
          <a:solidFill>
            <a:schemeClr val="tx1"/>
          </a:solidFill>
          <a:latin typeface="Arial" charset="0"/>
        </a:defRPr>
      </a:lvl5pPr>
      <a:lvl6pPr marL="457200" algn="l" defTabSz="457200" rtl="0" fontAlgn="base">
        <a:spcBef>
          <a:spcPct val="0"/>
        </a:spcBef>
        <a:spcAft>
          <a:spcPct val="0"/>
        </a:spcAft>
        <a:defRPr sz="2400">
          <a:solidFill>
            <a:schemeClr val="tx1"/>
          </a:solidFill>
          <a:latin typeface="Arial" charset="0"/>
        </a:defRPr>
      </a:lvl6pPr>
      <a:lvl7pPr marL="914400" algn="l" defTabSz="457200" rtl="0" fontAlgn="base">
        <a:spcBef>
          <a:spcPct val="0"/>
        </a:spcBef>
        <a:spcAft>
          <a:spcPct val="0"/>
        </a:spcAft>
        <a:defRPr sz="2400">
          <a:solidFill>
            <a:schemeClr val="tx1"/>
          </a:solidFill>
          <a:latin typeface="Arial" charset="0"/>
        </a:defRPr>
      </a:lvl7pPr>
      <a:lvl8pPr marL="1371600" algn="l" defTabSz="457200" rtl="0" fontAlgn="base">
        <a:spcBef>
          <a:spcPct val="0"/>
        </a:spcBef>
        <a:spcAft>
          <a:spcPct val="0"/>
        </a:spcAft>
        <a:defRPr sz="2400">
          <a:solidFill>
            <a:schemeClr val="tx1"/>
          </a:solidFill>
          <a:latin typeface="Arial" charset="0"/>
        </a:defRPr>
      </a:lvl8pPr>
      <a:lvl9pPr marL="1828800" algn="l" defTabSz="457200" rtl="0" fontAlgn="base">
        <a:spcBef>
          <a:spcPct val="0"/>
        </a:spcBef>
        <a:spcAft>
          <a:spcPct val="0"/>
        </a:spcAft>
        <a:defRPr sz="2400">
          <a:solidFill>
            <a:schemeClr val="tx1"/>
          </a:solidFill>
          <a:latin typeface="Arial" charset="0"/>
        </a:defRPr>
      </a:lvl9pPr>
    </p:titleStyle>
    <p:bodyStyle>
      <a:lvl1pPr marL="271463" indent="-271463" algn="l" defTabSz="457200" rtl="0" eaLnBrk="0" fontAlgn="base" hangingPunct="0">
        <a:spcBef>
          <a:spcPct val="20000"/>
        </a:spcBef>
        <a:spcAft>
          <a:spcPct val="0"/>
        </a:spcAft>
        <a:buClr>
          <a:srgbClr val="00C0B5"/>
        </a:buClr>
        <a:buFont typeface="Arial" panose="020B0604020202020204" pitchFamily="34" charset="0"/>
        <a:buChar char="•"/>
        <a:defRPr>
          <a:solidFill>
            <a:schemeClr val="tx1"/>
          </a:solidFill>
          <a:latin typeface="+mn-lt"/>
          <a:ea typeface="+mn-ea"/>
          <a:cs typeface="+mn-cs"/>
        </a:defRPr>
      </a:lvl1pPr>
      <a:lvl2pPr marL="628650" indent="-285750" algn="l" defTabSz="457200" rtl="0" eaLnBrk="0" fontAlgn="base" hangingPunct="0">
        <a:spcBef>
          <a:spcPct val="20000"/>
        </a:spcBef>
        <a:spcAft>
          <a:spcPct val="0"/>
        </a:spcAft>
        <a:buClr>
          <a:srgbClr val="00C0B5"/>
        </a:buClr>
        <a:buFont typeface="Arial" panose="020B0604020202020204" pitchFamily="34" charset="0"/>
        <a:buChar char="–"/>
        <a:defRPr>
          <a:solidFill>
            <a:schemeClr val="tx1"/>
          </a:solidFill>
          <a:latin typeface="+mn-lt"/>
        </a:defRPr>
      </a:lvl2pPr>
      <a:lvl3pPr marL="895350" indent="-228600" algn="l" defTabSz="457200" rtl="0" eaLnBrk="0" fontAlgn="base" hangingPunct="0">
        <a:spcBef>
          <a:spcPct val="20000"/>
        </a:spcBef>
        <a:spcAft>
          <a:spcPct val="0"/>
        </a:spcAft>
        <a:buClr>
          <a:srgbClr val="00C0B5"/>
        </a:buClr>
        <a:buFont typeface="Arial" panose="020B0604020202020204" pitchFamily="34" charset="0"/>
        <a:buChar char="•"/>
        <a:defRPr sz="1600">
          <a:solidFill>
            <a:schemeClr val="tx1"/>
          </a:solidFill>
          <a:latin typeface="+mn-lt"/>
        </a:defRPr>
      </a:lvl3pPr>
      <a:lvl4pPr marL="1162050" indent="-228600" algn="l" defTabSz="457200" rtl="0" eaLnBrk="0" fontAlgn="base" hangingPunct="0">
        <a:spcBef>
          <a:spcPct val="20000"/>
        </a:spcBef>
        <a:spcAft>
          <a:spcPct val="0"/>
        </a:spcAft>
        <a:buClr>
          <a:srgbClr val="00C0B5"/>
        </a:buClr>
        <a:buFont typeface="Arial" panose="020B0604020202020204" pitchFamily="34" charset="0"/>
        <a:buChar char="–"/>
        <a:defRPr sz="1400">
          <a:solidFill>
            <a:schemeClr val="tx1"/>
          </a:solidFill>
          <a:latin typeface="+mn-lt"/>
        </a:defRPr>
      </a:lvl4pPr>
      <a:lvl5pPr marL="1438275" indent="-228600" algn="l" defTabSz="457200" rtl="0" eaLnBrk="0" fontAlgn="base" hangingPunct="0">
        <a:spcBef>
          <a:spcPct val="20000"/>
        </a:spcBef>
        <a:spcAft>
          <a:spcPct val="0"/>
        </a:spcAft>
        <a:buClr>
          <a:srgbClr val="00C0B5"/>
        </a:buClr>
        <a:buFont typeface="Arial" panose="020B0604020202020204" pitchFamily="34" charset="0"/>
        <a:buChar char="»"/>
        <a:defRPr sz="1200">
          <a:solidFill>
            <a:schemeClr val="tx1"/>
          </a:solidFill>
          <a:latin typeface="+mn-lt"/>
        </a:defRPr>
      </a:lvl5pPr>
      <a:lvl6pPr marL="1895475" indent="-228600" algn="l" defTabSz="457200" rtl="0" fontAlgn="base">
        <a:spcBef>
          <a:spcPct val="20000"/>
        </a:spcBef>
        <a:spcAft>
          <a:spcPct val="0"/>
        </a:spcAft>
        <a:buClr>
          <a:srgbClr val="00C0B5"/>
        </a:buClr>
        <a:buFont typeface="Arial" charset="0"/>
        <a:buChar char="»"/>
        <a:defRPr sz="1200">
          <a:solidFill>
            <a:schemeClr val="tx1"/>
          </a:solidFill>
          <a:latin typeface="+mn-lt"/>
        </a:defRPr>
      </a:lvl6pPr>
      <a:lvl7pPr marL="2352675" indent="-228600" algn="l" defTabSz="457200" rtl="0" fontAlgn="base">
        <a:spcBef>
          <a:spcPct val="20000"/>
        </a:spcBef>
        <a:spcAft>
          <a:spcPct val="0"/>
        </a:spcAft>
        <a:buClr>
          <a:srgbClr val="00C0B5"/>
        </a:buClr>
        <a:buFont typeface="Arial" charset="0"/>
        <a:buChar char="»"/>
        <a:defRPr sz="1200">
          <a:solidFill>
            <a:schemeClr val="tx1"/>
          </a:solidFill>
          <a:latin typeface="+mn-lt"/>
        </a:defRPr>
      </a:lvl7pPr>
      <a:lvl8pPr marL="2809875" indent="-228600" algn="l" defTabSz="457200" rtl="0" fontAlgn="base">
        <a:spcBef>
          <a:spcPct val="20000"/>
        </a:spcBef>
        <a:spcAft>
          <a:spcPct val="0"/>
        </a:spcAft>
        <a:buClr>
          <a:srgbClr val="00C0B5"/>
        </a:buClr>
        <a:buFont typeface="Arial" charset="0"/>
        <a:buChar char="»"/>
        <a:defRPr sz="1200">
          <a:solidFill>
            <a:schemeClr val="tx1"/>
          </a:solidFill>
          <a:latin typeface="+mn-lt"/>
        </a:defRPr>
      </a:lvl8pPr>
      <a:lvl9pPr marL="3267075" indent="-228600" algn="l" defTabSz="457200" rtl="0" fontAlgn="base">
        <a:spcBef>
          <a:spcPct val="20000"/>
        </a:spcBef>
        <a:spcAft>
          <a:spcPct val="0"/>
        </a:spcAft>
        <a:buClr>
          <a:srgbClr val="00C0B5"/>
        </a:buClr>
        <a:buFont typeface="Arial" charset="0"/>
        <a:buChar char="»"/>
        <a:defRPr sz="1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07FD80D8-FD30-4C5D-9603-6F7074AFFCCC}"/>
              </a:ext>
            </a:extLst>
          </p:cNvPr>
          <p:cNvGrpSpPr/>
          <p:nvPr userDrawn="1"/>
        </p:nvGrpSpPr>
        <p:grpSpPr>
          <a:xfrm>
            <a:off x="0" y="0"/>
            <a:ext cx="12192000" cy="6858000"/>
            <a:chOff x="0" y="0"/>
            <a:chExt cx="12192000" cy="6858000"/>
          </a:xfrm>
        </p:grpSpPr>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7305C731-71F5-4614-9A90-228E6285D275}"/>
                </a:ext>
              </a:extLst>
            </p:cNvPr>
            <p:cNvPicPr>
              <a:picLocks noChangeAspect="1"/>
            </p:cNvPicPr>
            <p:nvPr userDrawn="1"/>
          </p:nvPicPr>
          <p:blipFill>
            <a:blip r:embed="rId14"/>
            <a:stretch>
              <a:fillRect/>
            </a:stretch>
          </p:blipFill>
          <p:spPr>
            <a:xfrm>
              <a:off x="365671" y="6038252"/>
              <a:ext cx="2111199" cy="628355"/>
            </a:xfrm>
            <a:prstGeom prst="rect">
              <a:avLst/>
            </a:prstGeom>
          </p:spPr>
        </p:pic>
        <p:sp>
          <p:nvSpPr>
            <p:cNvPr id="10" name="Rectangle 9">
              <a:extLst>
                <a:ext uri="{FF2B5EF4-FFF2-40B4-BE49-F238E27FC236}">
                  <a16:creationId xmlns:a16="http://schemas.microsoft.com/office/drawing/2014/main" id="{7549A7FC-9C4C-48DC-8F85-7910824E6370}"/>
                </a:ext>
              </a:extLst>
            </p:cNvPr>
            <p:cNvSpPr/>
            <p:nvPr userDrawn="1"/>
          </p:nvSpPr>
          <p:spPr>
            <a:xfrm>
              <a:off x="8675805" y="6038252"/>
              <a:ext cx="3150524" cy="531224"/>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pSp>
      <p:sp>
        <p:nvSpPr>
          <p:cNvPr id="2" name="Title Placeholder 1"/>
          <p:cNvSpPr>
            <a:spLocks noGrp="1"/>
          </p:cNvSpPr>
          <p:nvPr>
            <p:ph type="title"/>
          </p:nvPr>
        </p:nvSpPr>
        <p:spPr>
          <a:xfrm>
            <a:off x="609602" y="274638"/>
            <a:ext cx="7955101"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09600" y="1600200"/>
            <a:ext cx="10972800" cy="438885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grpSp>
        <p:nvGrpSpPr>
          <p:cNvPr id="16" name="Group 15">
            <a:extLst>
              <a:ext uri="{FF2B5EF4-FFF2-40B4-BE49-F238E27FC236}">
                <a16:creationId xmlns:a16="http://schemas.microsoft.com/office/drawing/2014/main" id="{5E0D2801-7858-44C0-EA14-1CCC0DCD86B1}"/>
              </a:ext>
            </a:extLst>
          </p:cNvPr>
          <p:cNvGrpSpPr/>
          <p:nvPr userDrawn="1"/>
        </p:nvGrpSpPr>
        <p:grpSpPr>
          <a:xfrm>
            <a:off x="147962" y="6081516"/>
            <a:ext cx="2531443" cy="559993"/>
            <a:chOff x="147962" y="6081516"/>
            <a:chExt cx="2531443" cy="559993"/>
          </a:xfrm>
        </p:grpSpPr>
        <p:sp>
          <p:nvSpPr>
            <p:cNvPr id="8" name="Rectangle 7">
              <a:extLst>
                <a:ext uri="{FF2B5EF4-FFF2-40B4-BE49-F238E27FC236}">
                  <a16:creationId xmlns:a16="http://schemas.microsoft.com/office/drawing/2014/main" id="{7797F5BA-425F-1F15-A73C-64956278A79E}"/>
                </a:ext>
              </a:extLst>
            </p:cNvPr>
            <p:cNvSpPr/>
            <p:nvPr userDrawn="1"/>
          </p:nvSpPr>
          <p:spPr>
            <a:xfrm>
              <a:off x="147962" y="6081516"/>
              <a:ext cx="2531443" cy="53122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pic>
          <p:nvPicPr>
            <p:cNvPr id="13" name="Picture 12" descr="A black background with a black square&#10;&#10;Description automatically generated with medium confidence">
              <a:extLst>
                <a:ext uri="{FF2B5EF4-FFF2-40B4-BE49-F238E27FC236}">
                  <a16:creationId xmlns:a16="http://schemas.microsoft.com/office/drawing/2014/main" id="{A6F0533B-1450-8AD0-5D47-25C52B9A9430}"/>
                </a:ext>
              </a:extLst>
            </p:cNvPr>
            <p:cNvPicPr>
              <a:picLocks noChangeAspect="1"/>
            </p:cNvPicPr>
            <p:nvPr userDrawn="1"/>
          </p:nvPicPr>
          <p:blipFill>
            <a:blip r:embed="rId15"/>
            <a:stretch>
              <a:fillRect/>
            </a:stretch>
          </p:blipFill>
          <p:spPr>
            <a:xfrm>
              <a:off x="238805" y="6350286"/>
              <a:ext cx="243117" cy="248486"/>
            </a:xfrm>
            <a:prstGeom prst="rect">
              <a:avLst/>
            </a:prstGeom>
          </p:spPr>
        </p:pic>
        <p:pic>
          <p:nvPicPr>
            <p:cNvPr id="14" name="Picture 13">
              <a:extLst>
                <a:ext uri="{FF2B5EF4-FFF2-40B4-BE49-F238E27FC236}">
                  <a16:creationId xmlns:a16="http://schemas.microsoft.com/office/drawing/2014/main" id="{C7611683-74FA-4F3A-DD10-F6A2EA4BF406}"/>
                </a:ext>
              </a:extLst>
            </p:cNvPr>
            <p:cNvPicPr>
              <a:picLocks noChangeAspect="1"/>
            </p:cNvPicPr>
            <p:nvPr userDrawn="1"/>
          </p:nvPicPr>
          <p:blipFill>
            <a:blip r:embed="rId16"/>
            <a:stretch>
              <a:fillRect/>
            </a:stretch>
          </p:blipFill>
          <p:spPr>
            <a:xfrm>
              <a:off x="1142944" y="6346040"/>
              <a:ext cx="1066800" cy="266700"/>
            </a:xfrm>
            <a:prstGeom prst="rect">
              <a:avLst/>
            </a:prstGeom>
          </p:spPr>
        </p:pic>
        <p:pic>
          <p:nvPicPr>
            <p:cNvPr id="15" name="Picture 14" descr="A blue circle with a white letter f in it&#10;&#10;Description automatically generated">
              <a:extLst>
                <a:ext uri="{FF2B5EF4-FFF2-40B4-BE49-F238E27FC236}">
                  <a16:creationId xmlns:a16="http://schemas.microsoft.com/office/drawing/2014/main" id="{6488724D-8B9C-C42B-2133-B458D5A88172}"/>
                </a:ext>
              </a:extLst>
            </p:cNvPr>
            <p:cNvPicPr>
              <a:picLocks noChangeAspect="1"/>
            </p:cNvPicPr>
            <p:nvPr userDrawn="1"/>
          </p:nvPicPr>
          <p:blipFill>
            <a:blip r:embed="rId17"/>
            <a:stretch>
              <a:fillRect/>
            </a:stretch>
          </p:blipFill>
          <p:spPr>
            <a:xfrm>
              <a:off x="645453" y="6307549"/>
              <a:ext cx="333960" cy="333960"/>
            </a:xfrm>
            <a:prstGeom prst="rect">
              <a:avLst/>
            </a:prstGeom>
          </p:spPr>
        </p:pic>
      </p:grpSp>
      <p:sp>
        <p:nvSpPr>
          <p:cNvPr id="17" name="TextBox 16">
            <a:extLst>
              <a:ext uri="{FF2B5EF4-FFF2-40B4-BE49-F238E27FC236}">
                <a16:creationId xmlns:a16="http://schemas.microsoft.com/office/drawing/2014/main" id="{EBC59B91-3E9E-9BCD-B86A-9D7EB50CCDE6}"/>
              </a:ext>
            </a:extLst>
          </p:cNvPr>
          <p:cNvSpPr txBox="1"/>
          <p:nvPr userDrawn="1"/>
        </p:nvSpPr>
        <p:spPr>
          <a:xfrm>
            <a:off x="8948476" y="6307549"/>
            <a:ext cx="2854602" cy="338554"/>
          </a:xfrm>
          <a:prstGeom prst="rect">
            <a:avLst/>
          </a:prstGeom>
          <a:noFill/>
        </p:spPr>
        <p:txBody>
          <a:bodyPr wrap="square" rtlCol="0">
            <a:spAutoFit/>
          </a:bodyPr>
          <a:lstStyle/>
          <a:p>
            <a:pPr algn="r"/>
            <a:r>
              <a:rPr lang="en-GB" sz="1600" dirty="0"/>
              <a:t> www.Lancashireskillshub.co.uk</a:t>
            </a:r>
          </a:p>
        </p:txBody>
      </p:sp>
      <p:pic>
        <p:nvPicPr>
          <p:cNvPr id="18" name="Picture 17" descr="Logo, company name">
            <a:extLst>
              <a:ext uri="{FF2B5EF4-FFF2-40B4-BE49-F238E27FC236}">
                <a16:creationId xmlns:a16="http://schemas.microsoft.com/office/drawing/2014/main" id="{F6E0CADA-941D-73A4-8C11-A09888389D8E}"/>
              </a:ext>
            </a:extLst>
          </p:cNvPr>
          <p:cNvPicPr>
            <a:picLocks noChangeAspect="1"/>
          </p:cNvPicPr>
          <p:nvPr userDrawn="1"/>
        </p:nvPicPr>
        <p:blipFill rotWithShape="1">
          <a:blip r:embed="rId18"/>
          <a:srcRect l="11916" t="35067" r="6098" b="28815"/>
          <a:stretch/>
        </p:blipFill>
        <p:spPr>
          <a:xfrm>
            <a:off x="8675804" y="584791"/>
            <a:ext cx="3051907" cy="625640"/>
          </a:xfrm>
          <a:prstGeom prst="rect">
            <a:avLst/>
          </a:prstGeom>
        </p:spPr>
      </p:pic>
    </p:spTree>
    <p:extLst>
      <p:ext uri="{BB962C8B-B14F-4D97-AF65-F5344CB8AC3E}">
        <p14:creationId xmlns:p14="http://schemas.microsoft.com/office/powerpoint/2010/main" val="1201768136"/>
      </p:ext>
    </p:extLst>
  </p:cSld>
  <p:clrMap bg1="lt1" tx1="dk1" bg2="lt2" tx2="dk2" accent1="accent1" accent2="accent2" accent3="accent3" accent4="accent4" accent5="accent5" accent6="accent6" hlink="hlink" folHlink="folHlink"/>
  <p:sldLayoutIdLst>
    <p:sldLayoutId id="2147483826" r:id="rId1"/>
    <p:sldLayoutId id="2147483827" r:id="rId2"/>
    <p:sldLayoutId id="2147483828" r:id="rId3"/>
    <p:sldLayoutId id="2147483829" r:id="rId4"/>
    <p:sldLayoutId id="2147483830" r:id="rId5"/>
    <p:sldLayoutId id="2147483831" r:id="rId6"/>
    <p:sldLayoutId id="2147483832" r:id="rId7"/>
    <p:sldLayoutId id="2147483833" r:id="rId8"/>
    <p:sldLayoutId id="2147483834" r:id="rId9"/>
    <p:sldLayoutId id="2147483835" r:id="rId10"/>
    <p:sldLayoutId id="2147483836" r:id="rId11"/>
  </p:sldLayoutIdLst>
  <p:txStyles>
    <p:titleStyle>
      <a:lvl1pPr algn="l" defTabSz="457200" rtl="0" eaLnBrk="1" latinLnBrk="0" hangingPunct="1">
        <a:spcBef>
          <a:spcPct val="0"/>
        </a:spcBef>
        <a:buNone/>
        <a:defRPr sz="3200"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2" Type="http://schemas.openxmlformats.org/officeDocument/2006/relationships/hyperlink" Target="https://www.lancashire.gov.uk/business/tenders-and-procurement/tenders/"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0050" y="3657600"/>
            <a:ext cx="9963150" cy="1981200"/>
          </a:xfrm>
        </p:spPr>
        <p:txBody>
          <a:bodyPr>
            <a:noAutofit/>
          </a:bodyPr>
          <a:lstStyle/>
          <a:p>
            <a:pPr algn="l"/>
            <a:endParaRPr lang="en-US" sz="3600" dirty="0">
              <a:solidFill>
                <a:schemeClr val="tx1"/>
              </a:solidFill>
            </a:endParaRPr>
          </a:p>
          <a:p>
            <a:pPr algn="l"/>
            <a:r>
              <a:rPr lang="en-US" sz="3600" b="1" dirty="0">
                <a:solidFill>
                  <a:schemeClr val="tx1"/>
                </a:solidFill>
              </a:rPr>
              <a:t>Connect to Work - Lancashire</a:t>
            </a:r>
          </a:p>
          <a:p>
            <a:pPr algn="l"/>
            <a:r>
              <a:rPr lang="en-US" sz="2800" dirty="0">
                <a:solidFill>
                  <a:schemeClr val="tx1"/>
                </a:solidFill>
              </a:rPr>
              <a:t>Dan Dixon, Strategic Programme Manager</a:t>
            </a:r>
          </a:p>
        </p:txBody>
      </p:sp>
      <p:pic>
        <p:nvPicPr>
          <p:cNvPr id="2" name="Picture 1">
            <a:extLst>
              <a:ext uri="{FF2B5EF4-FFF2-40B4-BE49-F238E27FC236}">
                <a16:creationId xmlns:a16="http://schemas.microsoft.com/office/drawing/2014/main" id="{31D43100-3BC9-3DB4-6ADF-725D9689036E}"/>
              </a:ext>
            </a:extLst>
          </p:cNvPr>
          <p:cNvPicPr>
            <a:picLocks noChangeAspect="1"/>
          </p:cNvPicPr>
          <p:nvPr/>
        </p:nvPicPr>
        <p:blipFill>
          <a:blip r:embed="rId4"/>
          <a:stretch>
            <a:fillRect/>
          </a:stretch>
        </p:blipFill>
        <p:spPr>
          <a:xfrm>
            <a:off x="1624782" y="1298283"/>
            <a:ext cx="7864610" cy="2729431"/>
          </a:xfrm>
          <a:prstGeom prst="rect">
            <a:avLst/>
          </a:prstGeom>
        </p:spPr>
      </p:pic>
    </p:spTree>
    <p:extLst>
      <p:ext uri="{BB962C8B-B14F-4D97-AF65-F5344CB8AC3E}">
        <p14:creationId xmlns:p14="http://schemas.microsoft.com/office/powerpoint/2010/main" val="3870054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AAE6BB-77F9-1407-FA6F-FDFEC6D381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1C85AE-71BA-770F-2954-A56B2EE229E0}"/>
              </a:ext>
            </a:extLst>
          </p:cNvPr>
          <p:cNvSpPr>
            <a:spLocks noGrp="1"/>
          </p:cNvSpPr>
          <p:nvPr>
            <p:ph type="title"/>
          </p:nvPr>
        </p:nvSpPr>
        <p:spPr>
          <a:xfrm>
            <a:off x="810770" y="201486"/>
            <a:ext cx="7955101" cy="1143000"/>
          </a:xfrm>
        </p:spPr>
        <p:txBody>
          <a:bodyPr>
            <a:normAutofit/>
          </a:bodyPr>
          <a:lstStyle/>
          <a:p>
            <a:r>
              <a:rPr lang="en-GB" sz="3600" b="1" dirty="0"/>
              <a:t>Connect to Work - Lancashire</a:t>
            </a:r>
          </a:p>
        </p:txBody>
      </p:sp>
      <p:sp>
        <p:nvSpPr>
          <p:cNvPr id="3" name="Content Placeholder 2">
            <a:extLst>
              <a:ext uri="{FF2B5EF4-FFF2-40B4-BE49-F238E27FC236}">
                <a16:creationId xmlns:a16="http://schemas.microsoft.com/office/drawing/2014/main" id="{BA6CCD77-64CE-FC0E-7B2A-7BE472EAFE9F}"/>
              </a:ext>
            </a:extLst>
          </p:cNvPr>
          <p:cNvSpPr>
            <a:spLocks noGrp="1"/>
          </p:cNvSpPr>
          <p:nvPr>
            <p:ph idx="1"/>
          </p:nvPr>
        </p:nvSpPr>
        <p:spPr>
          <a:xfrm>
            <a:off x="609600" y="1344486"/>
            <a:ext cx="11195304" cy="4772850"/>
          </a:xfrm>
        </p:spPr>
        <p:txBody>
          <a:bodyPr>
            <a:normAutofit/>
          </a:bodyPr>
          <a:lstStyle/>
          <a:p>
            <a:pPr marL="0" indent="0">
              <a:buNone/>
            </a:pPr>
            <a:endParaRPr lang="en-US" sz="1400" dirty="0"/>
          </a:p>
          <a:p>
            <a:r>
              <a:rPr lang="en-US" sz="2000" dirty="0"/>
              <a:t>Will primarily help disabled people, people with health conditions, and those with more complex barriers to work who are economically inactive who wish to be in employment, to find a suitable job and sustain work. It will also help those in work but at risk of falling out of the labour market (and who will struggle to get back into work if they lose their job) to retain their employment.</a:t>
            </a:r>
          </a:p>
          <a:p>
            <a:r>
              <a:rPr lang="en-US" sz="2000" dirty="0"/>
              <a:t>5 Year Programme, looking to support just over 11,000 participants across Lancashire</a:t>
            </a:r>
          </a:p>
          <a:p>
            <a:r>
              <a:rPr lang="en-US" sz="2000" dirty="0"/>
              <a:t>Voluntary programme to help tackle economic inactivity by providing a specific form of support targeted at the right people at the right time, based on their individual circumstances. Participants must be both Eligible and Suitable for the provision.</a:t>
            </a:r>
          </a:p>
          <a:p>
            <a:r>
              <a:rPr lang="en-US" sz="2000" dirty="0"/>
              <a:t>85% Out of Work – 12 Months of Support</a:t>
            </a:r>
          </a:p>
          <a:p>
            <a:r>
              <a:rPr lang="en-US" sz="2000" dirty="0"/>
              <a:t>15 % In-Work Retention – 4 Months of Support</a:t>
            </a:r>
            <a:endParaRPr lang="en-US" sz="1900" dirty="0"/>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US" sz="2000" b="0" i="0" u="none" strike="noStrike" kern="1200" cap="none" spc="0" normalizeH="0" baseline="0" noProof="0" dirty="0">
                <a:ln>
                  <a:noFill/>
                </a:ln>
                <a:solidFill>
                  <a:prstClr val="black"/>
                </a:solidFill>
                <a:effectLst/>
                <a:uLnTx/>
                <a:uFillTx/>
                <a:latin typeface="Arial"/>
                <a:ea typeface="+mn-ea"/>
                <a:cs typeface="Arial"/>
              </a:rPr>
              <a:t>Model of Support – IPS 75% SEQF 25%</a:t>
            </a:r>
          </a:p>
          <a:p>
            <a:pPr marL="0" indent="0">
              <a:buNone/>
            </a:pPr>
            <a:endParaRPr lang="en-GB" sz="1400" dirty="0"/>
          </a:p>
        </p:txBody>
      </p:sp>
    </p:spTree>
    <p:extLst>
      <p:ext uri="{BB962C8B-B14F-4D97-AF65-F5344CB8AC3E}">
        <p14:creationId xmlns:p14="http://schemas.microsoft.com/office/powerpoint/2010/main" val="29776391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53169B5-878E-79FE-7175-0B16C5BC16C2}"/>
              </a:ext>
            </a:extLst>
          </p:cNvPr>
          <p:cNvSpPr txBox="1">
            <a:spLocks/>
          </p:cNvSpPr>
          <p:nvPr/>
        </p:nvSpPr>
        <p:spPr>
          <a:xfrm>
            <a:off x="506819" y="2009553"/>
            <a:ext cx="5087684" cy="4167410"/>
          </a:xfrm>
          <a:prstGeom prst="rect">
            <a:avLst/>
          </a:prstGeom>
          <a:solidFill>
            <a:sysClr val="window" lastClr="FFFFFF">
              <a:lumMod val="95000"/>
            </a:sysClr>
          </a:solidFill>
          <a:ln w="25400" cap="flat" cmpd="sng" algn="ctr">
            <a:noFill/>
            <a:prstDash val="solid"/>
            <a:miter lim="800000"/>
          </a:ln>
          <a:effectLst/>
        </p:spPr>
        <p:txBody>
          <a:bodyPr vert="horz" lIns="252000" tIns="252000" rIns="252000" bIns="25200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a:ln>
                  <a:noFill/>
                </a:ln>
                <a:solidFill>
                  <a:sysClr val="windowText" lastClr="000000"/>
                </a:solidFill>
                <a:effectLst/>
                <a:uLnTx/>
                <a:uFillTx/>
                <a:latin typeface="Arial"/>
                <a:ea typeface="Arial" panose="020B0604020202020204" pitchFamily="34" charset="0"/>
                <a:cs typeface="+mn-cs"/>
              </a:rPr>
              <a:t>Individual Placement and Support (IPS)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1" i="0" u="none" strike="noStrike" kern="0" cap="none" spc="0" normalizeH="0" baseline="0" noProof="0">
              <a:ln>
                <a:noFill/>
              </a:ln>
              <a:solidFill>
                <a:sysClr val="windowText" lastClr="000000"/>
              </a:solidFill>
              <a:effectLst/>
              <a:uLnTx/>
              <a:uFillTx/>
              <a:latin typeface="Arial"/>
              <a:ea typeface="Arial" panose="020B0604020202020204" pitchFamily="34" charset="0"/>
              <a:cs typeface="Arial"/>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0" cap="none" spc="0" normalizeH="0" baseline="0" noProof="0">
                <a:ln>
                  <a:noFill/>
                </a:ln>
                <a:solidFill>
                  <a:srgbClr val="000000"/>
                </a:solidFill>
                <a:effectLst/>
                <a:uLnTx/>
                <a:uFillTx/>
                <a:latin typeface="Arial"/>
                <a:ea typeface="Times New Roman" panose="02020603050405020304" pitchFamily="18" charset="0"/>
                <a:cs typeface="+mn-cs"/>
              </a:rPr>
              <a:t>IPS</a:t>
            </a:r>
            <a:r>
              <a:rPr kumimoji="0" lang="en-GB" sz="1800" b="0" i="0" u="none" strike="noStrike" kern="0" cap="none" spc="0" normalizeH="0" baseline="0" noProof="0">
                <a:ln>
                  <a:noFill/>
                </a:ln>
                <a:solidFill>
                  <a:srgbClr val="000000"/>
                </a:solidFill>
                <a:effectLst/>
                <a:uLnTx/>
                <a:uFillTx/>
                <a:latin typeface="Arial"/>
                <a:ea typeface="Times New Roman" panose="02020603050405020304" pitchFamily="18" charset="0"/>
                <a:cs typeface="+mn-cs"/>
              </a:rPr>
              <a:t> integrates employment support into primary and secondary health services, and other support services and aims to embed work as a health outcome within the health system. This integration ideally occurs at a physical level. Care Integrated Support. Up to 25 participant caseloads.</a:t>
            </a:r>
            <a:endParaRPr kumimoji="0" lang="en-GB" sz="1800" b="0" i="0" u="none" strike="noStrike" kern="0" cap="none" spc="0" normalizeH="0" baseline="0" noProof="0">
              <a:ln>
                <a:noFill/>
              </a:ln>
              <a:solidFill>
                <a:srgbClr val="000000"/>
              </a:solidFill>
              <a:effectLst/>
              <a:uLnTx/>
              <a:uFillTx/>
              <a:latin typeface="Arial"/>
              <a:ea typeface="Times New Roman" panose="02020603050405020304" pitchFamily="18" charset="0"/>
              <a:cs typeface="Arial"/>
            </a:endParaRP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800" b="0" i="0" u="none" strike="noStrike" kern="0" cap="none" spc="0" normalizeH="0" baseline="0" noProof="0" dirty="0">
              <a:ln>
                <a:noFill/>
              </a:ln>
              <a:solidFill>
                <a:srgbClr val="000000"/>
              </a:solidFill>
              <a:effectLst/>
              <a:uLnTx/>
              <a:uFillTx/>
              <a:latin typeface="Arial"/>
              <a:ea typeface="Times New Roman" panose="02020603050405020304" pitchFamily="18" charset="0"/>
              <a:cs typeface="+mn-cs"/>
            </a:endParaRPr>
          </a:p>
        </p:txBody>
      </p:sp>
      <p:sp>
        <p:nvSpPr>
          <p:cNvPr id="5" name="Rectangle 4">
            <a:extLst>
              <a:ext uri="{FF2B5EF4-FFF2-40B4-BE49-F238E27FC236}">
                <a16:creationId xmlns:a16="http://schemas.microsoft.com/office/drawing/2014/main" id="{C0723FA2-EC5C-AE19-24B8-3221F481129B}"/>
              </a:ext>
            </a:extLst>
          </p:cNvPr>
          <p:cNvSpPr/>
          <p:nvPr/>
        </p:nvSpPr>
        <p:spPr>
          <a:xfrm>
            <a:off x="6487630" y="2009553"/>
            <a:ext cx="5197551" cy="4167410"/>
          </a:xfrm>
          <a:prstGeom prst="rect">
            <a:avLst/>
          </a:prstGeom>
          <a:solidFill>
            <a:sysClr val="window" lastClr="FFFFFF">
              <a:lumMod val="95000"/>
            </a:sysClr>
          </a:solidFill>
          <a:ln w="19050" cap="flat" cmpd="sng" algn="ctr">
            <a:noFill/>
            <a:prstDash val="solid"/>
            <a:miter lim="800000"/>
          </a:ln>
          <a:effectLst/>
        </p:spPr>
        <p:txBody>
          <a:bodyPr lIns="252000" tIns="252000" rIns="252000" bIns="252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1" i="0" u="none" strike="noStrike" kern="0" cap="none" spc="0" normalizeH="0" baseline="0" noProof="0">
              <a:ln>
                <a:noFill/>
              </a:ln>
              <a:solidFill>
                <a:srgbClr val="8238BA"/>
              </a:solidFill>
              <a:effectLst/>
              <a:uLnTx/>
              <a:uFillTx/>
              <a:latin typeface="Arial"/>
              <a:ea typeface="Times New Roman" panose="02020603050405020304" pitchFamily="18" charset="0"/>
              <a:cs typeface="Arial"/>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a:ln>
                  <a:noFill/>
                </a:ln>
                <a:solidFill>
                  <a:prstClr val="black"/>
                </a:solidFill>
                <a:effectLst/>
                <a:uLnTx/>
                <a:uFillTx/>
                <a:latin typeface="Arial"/>
                <a:ea typeface="Times New Roman" panose="02020603050405020304" pitchFamily="18" charset="0"/>
                <a:cs typeface="+mn-cs"/>
              </a:rPr>
              <a:t>Supported Employment Quality Framework</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1" i="0" u="none" strike="noStrike" kern="0" cap="none" spc="0" normalizeH="0" baseline="0" noProof="0">
              <a:ln>
                <a:noFill/>
              </a:ln>
              <a:solidFill>
                <a:srgbClr val="000000"/>
              </a:solidFill>
              <a:effectLst/>
              <a:uLnTx/>
              <a:uFillTx/>
              <a:latin typeface="Arial"/>
              <a:ea typeface="Times New Roman" panose="02020603050405020304" pitchFamily="18" charset="0"/>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a:ln>
                  <a:noFill/>
                </a:ln>
                <a:solidFill>
                  <a:srgbClr val="000000"/>
                </a:solidFill>
                <a:effectLst/>
                <a:uLnTx/>
                <a:uFillTx/>
                <a:latin typeface="Arial"/>
                <a:ea typeface="Times New Roman" panose="02020603050405020304" pitchFamily="18" charset="0"/>
                <a:cs typeface="+mn-cs"/>
              </a:rPr>
              <a:t>SEQF </a:t>
            </a:r>
            <a:r>
              <a:rPr kumimoji="0" lang="en-GB" sz="1800" b="0" i="0" u="none" strike="noStrike" kern="0" cap="none" spc="0" normalizeH="0" baseline="0" noProof="0">
                <a:ln>
                  <a:noFill/>
                </a:ln>
                <a:solidFill>
                  <a:srgbClr val="000000"/>
                </a:solidFill>
                <a:effectLst/>
                <a:uLnTx/>
                <a:uFillTx/>
                <a:latin typeface="Arial"/>
                <a:ea typeface="Times New Roman" panose="02020603050405020304" pitchFamily="18" charset="0"/>
                <a:cs typeface="+mn-cs"/>
              </a:rPr>
              <a:t>offers a deeper level of support to both the participant and employer due to the more complex needs of the participant group. In delivery terms, this may mean that a participant will receive more contact and support from their Employment Specialist; particularly in work support for both employer and employee. Community Integrated Support. Up to 20 participant caseloads. </a:t>
            </a:r>
            <a:endParaRPr kumimoji="0" lang="en-GB" sz="2000" b="0" i="0" u="none" strike="noStrike" kern="0" cap="none" spc="0" normalizeH="0" baseline="0" noProof="0">
              <a:ln>
                <a:noFill/>
              </a:ln>
              <a:solidFill>
                <a:prstClr val="black"/>
              </a:solidFill>
              <a:effectLst/>
              <a:uLnTx/>
              <a:uFillTx/>
              <a:latin typeface="Aptos" panose="02110004020202020204"/>
              <a:ea typeface="+mn-ea"/>
              <a:cs typeface="+mn-cs"/>
            </a:endParaRPr>
          </a:p>
        </p:txBody>
      </p:sp>
      <p:sp>
        <p:nvSpPr>
          <p:cNvPr id="6" name="Title 1">
            <a:extLst>
              <a:ext uri="{FF2B5EF4-FFF2-40B4-BE49-F238E27FC236}">
                <a16:creationId xmlns:a16="http://schemas.microsoft.com/office/drawing/2014/main" id="{59F96F96-2ED8-0768-BB88-83AC4343A6AF}"/>
              </a:ext>
            </a:extLst>
          </p:cNvPr>
          <p:cNvSpPr txBox="1">
            <a:spLocks/>
          </p:cNvSpPr>
          <p:nvPr/>
        </p:nvSpPr>
        <p:spPr>
          <a:xfrm>
            <a:off x="429768" y="392557"/>
            <a:ext cx="84582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dirty="0">
                <a:ln>
                  <a:noFill/>
                </a:ln>
                <a:effectLst/>
                <a:uLnTx/>
                <a:uFillTx/>
                <a:latin typeface="Arial" panose="020B0604020202020204" pitchFamily="34" charset="0"/>
                <a:cs typeface="Arial" panose="020B0604020202020204" pitchFamily="34" charset="0"/>
              </a:rPr>
              <a:t>Why 2 Supported Employment Models?</a:t>
            </a:r>
          </a:p>
        </p:txBody>
      </p:sp>
    </p:spTree>
    <p:extLst>
      <p:ext uri="{BB962C8B-B14F-4D97-AF65-F5344CB8AC3E}">
        <p14:creationId xmlns:p14="http://schemas.microsoft.com/office/powerpoint/2010/main" val="15122608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1C9F602-E375-65C0-E965-95CF38FF74FD}"/>
              </a:ext>
            </a:extLst>
          </p:cNvPr>
          <p:cNvSpPr>
            <a:spLocks noGrp="1"/>
          </p:cNvSpPr>
          <p:nvPr>
            <p:ph type="sldNum" sz="quarter" idx="15"/>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330EA680-D336-4FF7-8B7A-9848BB0A1C32}" type="slidenum">
              <a:rPr kumimoji="0" lang="en-GB"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4</a:t>
            </a:fld>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itle 1">
            <a:extLst>
              <a:ext uri="{FF2B5EF4-FFF2-40B4-BE49-F238E27FC236}">
                <a16:creationId xmlns:a16="http://schemas.microsoft.com/office/drawing/2014/main" id="{D018CBD7-A273-2A63-6035-C6CF27CB637C}"/>
              </a:ext>
            </a:extLst>
          </p:cNvPr>
          <p:cNvSpPr>
            <a:spLocks noGrp="1"/>
          </p:cNvSpPr>
          <p:nvPr>
            <p:ph type="title"/>
          </p:nvPr>
        </p:nvSpPr>
        <p:spPr>
          <a:xfrm>
            <a:off x="680626" y="107798"/>
            <a:ext cx="7955101" cy="1143000"/>
          </a:xfrm>
        </p:spPr>
        <p:txBody>
          <a:bodyPr/>
          <a:lstStyle/>
          <a:p>
            <a:r>
              <a:rPr lang="en-US" b="1" dirty="0">
                <a:cs typeface="Arial"/>
              </a:rPr>
              <a:t>SEQF 5 Steps</a:t>
            </a:r>
            <a:endParaRPr lang="en-US" b="1" dirty="0"/>
          </a:p>
        </p:txBody>
      </p:sp>
      <p:pic>
        <p:nvPicPr>
          <p:cNvPr id="6" name="Content Placeholder 5" descr="The supported employment model">
            <a:extLst>
              <a:ext uri="{FF2B5EF4-FFF2-40B4-BE49-F238E27FC236}">
                <a16:creationId xmlns:a16="http://schemas.microsoft.com/office/drawing/2014/main" id="{E12AD824-1390-67D1-9A4B-F471D58A4D32}"/>
              </a:ext>
            </a:extLst>
          </p:cNvPr>
          <p:cNvPicPr>
            <a:picLocks noGrp="1" noChangeAspect="1"/>
          </p:cNvPicPr>
          <p:nvPr>
            <p:ph sz="quarter" idx="16"/>
          </p:nvPr>
        </p:nvPicPr>
        <p:blipFill>
          <a:blip r:embed="rId3"/>
          <a:stretch>
            <a:fillRect/>
          </a:stretch>
        </p:blipFill>
        <p:spPr>
          <a:xfrm>
            <a:off x="8635727" y="171806"/>
            <a:ext cx="3372205" cy="6123500"/>
          </a:xfrm>
        </p:spPr>
      </p:pic>
      <p:sp>
        <p:nvSpPr>
          <p:cNvPr id="7" name="TextBox 6">
            <a:extLst>
              <a:ext uri="{FF2B5EF4-FFF2-40B4-BE49-F238E27FC236}">
                <a16:creationId xmlns:a16="http://schemas.microsoft.com/office/drawing/2014/main" id="{A107B720-D63D-40B7-30B2-05ABB7B9DE7A}"/>
              </a:ext>
            </a:extLst>
          </p:cNvPr>
          <p:cNvSpPr txBox="1"/>
          <p:nvPr/>
        </p:nvSpPr>
        <p:spPr>
          <a:xfrm>
            <a:off x="697054" y="1123032"/>
            <a:ext cx="7938673" cy="8771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Arial"/>
              </a:rPr>
              <a:t>Engagement: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444444"/>
                </a:solidFill>
                <a:effectLst/>
                <a:uLnTx/>
                <a:uFillTx/>
                <a:latin typeface="Calibri"/>
                <a:ea typeface="Calibri"/>
                <a:cs typeface="Calibri"/>
              </a:rPr>
              <a:t>Many potential jobseekers are using traditional day services or receiving support from health and social care agencies. Maintain close links with referring agencies and seek to encourage people to explore employment as a way of improving their quality of life. Explain the support offer. </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TextBox 7">
            <a:extLst>
              <a:ext uri="{FF2B5EF4-FFF2-40B4-BE49-F238E27FC236}">
                <a16:creationId xmlns:a16="http://schemas.microsoft.com/office/drawing/2014/main" id="{7CD7704D-DABA-CA69-98D1-EE51B700A775}"/>
              </a:ext>
            </a:extLst>
          </p:cNvPr>
          <p:cNvSpPr txBox="1"/>
          <p:nvPr/>
        </p:nvSpPr>
        <p:spPr>
          <a:xfrm>
            <a:off x="697054" y="1995321"/>
            <a:ext cx="7938673" cy="8771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Arial"/>
              </a:rPr>
              <a:t>Vocational Profiling:</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444444"/>
                </a:solidFill>
                <a:effectLst/>
                <a:uLnTx/>
                <a:uFillTx/>
                <a:latin typeface="Calibri"/>
                <a:ea typeface="Calibri"/>
                <a:cs typeface="Calibri"/>
              </a:rPr>
              <a:t>Vocational profiling or "getting to know you" process. Here we identify the aspirations, learning needs, individual skills, past experiences and job interests of the jobseeker. Working with families and support workers, we gather the information needed to develop a good job match.</a:t>
            </a:r>
            <a:endParaRPr kumimoji="0" lang="en-US" sz="1100" b="0" i="0" u="none" strike="noStrike" kern="1200" cap="none" spc="0" normalizeH="0" baseline="0" noProof="0" dirty="0">
              <a:ln>
                <a:noFill/>
              </a:ln>
              <a:solidFill>
                <a:srgbClr val="444444"/>
              </a:solidFill>
              <a:effectLst/>
              <a:uLnTx/>
              <a:uFillTx/>
              <a:latin typeface="Calibri"/>
              <a:ea typeface="+mn-ea"/>
              <a:cs typeface="Arial"/>
            </a:endParaRPr>
          </a:p>
        </p:txBody>
      </p:sp>
      <p:sp>
        <p:nvSpPr>
          <p:cNvPr id="9" name="TextBox 8">
            <a:extLst>
              <a:ext uri="{FF2B5EF4-FFF2-40B4-BE49-F238E27FC236}">
                <a16:creationId xmlns:a16="http://schemas.microsoft.com/office/drawing/2014/main" id="{654B82CB-8762-7F8E-BCC5-F49F97A58693}"/>
              </a:ext>
            </a:extLst>
          </p:cNvPr>
          <p:cNvSpPr txBox="1"/>
          <p:nvPr/>
        </p:nvSpPr>
        <p:spPr>
          <a:xfrm>
            <a:off x="697054" y="2987925"/>
            <a:ext cx="7938673" cy="8771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Arial"/>
              </a:rPr>
              <a:t>Employer Engagement: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444444"/>
                </a:solidFill>
                <a:effectLst/>
                <a:uLnTx/>
                <a:uFillTx/>
                <a:latin typeface="Calibri"/>
                <a:ea typeface="Calibri"/>
                <a:cs typeface="Calibri"/>
              </a:rPr>
              <a:t>Our aim is to secure 'employment and training' rather than 'training then employment'. This means that a participant gets a job from the beginning. We know that most people learn skills better in situ rather than in artificial environments. By doing this we overcome the "job readiness" obstruction where people can get stuck in permanent training.</a:t>
            </a:r>
            <a:endParaRPr kumimoji="0" lang="en-US" sz="1100" b="0" i="0" u="none" strike="noStrike" kern="1200" cap="none" spc="0" normalizeH="0" baseline="0" noProof="0" dirty="0">
              <a:ln>
                <a:noFill/>
              </a:ln>
              <a:solidFill>
                <a:srgbClr val="444444"/>
              </a:solidFill>
              <a:effectLst/>
              <a:uLnTx/>
              <a:uFillTx/>
              <a:latin typeface="Calibri"/>
              <a:ea typeface="+mn-ea"/>
              <a:cs typeface="Arial"/>
            </a:endParaRPr>
          </a:p>
        </p:txBody>
      </p:sp>
      <p:sp>
        <p:nvSpPr>
          <p:cNvPr id="10" name="TextBox 9">
            <a:extLst>
              <a:ext uri="{FF2B5EF4-FFF2-40B4-BE49-F238E27FC236}">
                <a16:creationId xmlns:a16="http://schemas.microsoft.com/office/drawing/2014/main" id="{DE385C10-6CED-7F15-E9C5-E4222198523A}"/>
              </a:ext>
            </a:extLst>
          </p:cNvPr>
          <p:cNvSpPr txBox="1"/>
          <p:nvPr/>
        </p:nvSpPr>
        <p:spPr>
          <a:xfrm>
            <a:off x="697054" y="3970503"/>
            <a:ext cx="7938673" cy="12157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Arial"/>
              </a:rPr>
              <a:t>Job Matching:</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444444"/>
                </a:solidFill>
                <a:effectLst/>
                <a:uLnTx/>
                <a:uFillTx/>
                <a:latin typeface="Calibri"/>
                <a:ea typeface="Calibri"/>
                <a:cs typeface="Calibri"/>
              </a:rPr>
              <a:t>Look at all aspects of the job and the work place, including health and safety, to make sure we have the right job for the right candidate.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444444"/>
                </a:solidFill>
                <a:effectLst/>
                <a:uLnTx/>
                <a:uFillTx/>
                <a:latin typeface="Calibri"/>
                <a:ea typeface="Calibri"/>
                <a:cs typeface="Calibri"/>
              </a:rPr>
              <a:t>Determine whether extra assistance or alterations to working practice or the environment are needed. This helps to produce a better job match. The job analysis might point towards ways of carving together parts of job descriptions that suit the workers' talents, or creating new job descriptions that suit the worker and are cost effective for the employer.</a:t>
            </a:r>
            <a:endParaRPr kumimoji="0" lang="en-US" sz="1100" b="0" i="0" u="none" strike="noStrike" kern="1200" cap="none" spc="0" normalizeH="0" baseline="0" noProof="0" dirty="0">
              <a:ln>
                <a:noFill/>
              </a:ln>
              <a:solidFill>
                <a:srgbClr val="444444"/>
              </a:solidFill>
              <a:effectLst/>
              <a:uLnTx/>
              <a:uFillTx/>
              <a:latin typeface="Calibri"/>
              <a:ea typeface="+mn-ea"/>
              <a:cs typeface="Arial"/>
            </a:endParaRPr>
          </a:p>
        </p:txBody>
      </p:sp>
      <p:sp>
        <p:nvSpPr>
          <p:cNvPr id="11" name="TextBox 10">
            <a:extLst>
              <a:ext uri="{FF2B5EF4-FFF2-40B4-BE49-F238E27FC236}">
                <a16:creationId xmlns:a16="http://schemas.microsoft.com/office/drawing/2014/main" id="{B92BF6E9-3E20-8BC5-00AA-106660475F51}"/>
              </a:ext>
            </a:extLst>
          </p:cNvPr>
          <p:cNvSpPr txBox="1"/>
          <p:nvPr/>
        </p:nvSpPr>
        <p:spPr>
          <a:xfrm>
            <a:off x="713482" y="5107247"/>
            <a:ext cx="7938673" cy="8771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Arial"/>
              </a:rPr>
              <a:t>In-work Support and Career Development: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444444"/>
                </a:solidFill>
                <a:effectLst/>
                <a:uLnTx/>
                <a:uFillTx/>
                <a:latin typeface="Calibri"/>
                <a:ea typeface="Calibri"/>
                <a:cs typeface="Calibri"/>
              </a:rPr>
              <a:t>Individual development plans are usually used to plan and monitor the employee’s learning.</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444444"/>
                </a:solidFill>
                <a:effectLst/>
                <a:uLnTx/>
                <a:uFillTx/>
                <a:latin typeface="Calibri"/>
                <a:ea typeface="Calibri"/>
                <a:cs typeface="Calibri"/>
              </a:rPr>
              <a:t>Goals should include actions to encourage the social inclusion of the participant within the workplace.</a:t>
            </a:r>
            <a:endParaRPr kumimoji="0" lang="en-US" sz="1100" b="0" i="0" u="none" strike="noStrike" kern="1200" cap="none" spc="0" normalizeH="0" baseline="0" noProof="0" dirty="0">
              <a:ln>
                <a:noFill/>
              </a:ln>
              <a:solidFill>
                <a:srgbClr val="444444"/>
              </a:solidFill>
              <a:effectLst/>
              <a:uLnTx/>
              <a:uFillTx/>
              <a:latin typeface="Calibri"/>
              <a:ea typeface="+mn-ea"/>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444444"/>
              </a:solidFill>
              <a:effectLst/>
              <a:uLnTx/>
              <a:uFillTx/>
              <a:latin typeface="Calibri"/>
              <a:ea typeface="+mn-ea"/>
              <a:cs typeface="Arial"/>
            </a:endParaRPr>
          </a:p>
        </p:txBody>
      </p:sp>
    </p:spTree>
    <p:extLst>
      <p:ext uri="{BB962C8B-B14F-4D97-AF65-F5344CB8AC3E}">
        <p14:creationId xmlns:p14="http://schemas.microsoft.com/office/powerpoint/2010/main" val="32143731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AD086-2386-215F-E22B-4F4C96350A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AED347-C6DA-5661-82C2-62FFD9B859A2}"/>
              </a:ext>
            </a:extLst>
          </p:cNvPr>
          <p:cNvSpPr>
            <a:spLocks noGrp="1"/>
          </p:cNvSpPr>
          <p:nvPr>
            <p:ph type="title"/>
          </p:nvPr>
        </p:nvSpPr>
        <p:spPr>
          <a:xfrm>
            <a:off x="810770" y="201486"/>
            <a:ext cx="7955101" cy="1143000"/>
          </a:xfrm>
        </p:spPr>
        <p:txBody>
          <a:bodyPr>
            <a:normAutofit fontScale="90000"/>
          </a:bodyPr>
          <a:lstStyle/>
          <a:p>
            <a:r>
              <a:rPr lang="en-GB" sz="3600" b="1" dirty="0"/>
              <a:t>Connect to Work – </a:t>
            </a:r>
            <a:br>
              <a:rPr lang="en-GB" sz="3600" b="1" dirty="0"/>
            </a:br>
            <a:r>
              <a:rPr lang="en-GB" sz="3600" b="1" dirty="0"/>
              <a:t>Opportunity for Lancashire</a:t>
            </a:r>
          </a:p>
        </p:txBody>
      </p:sp>
      <p:sp>
        <p:nvSpPr>
          <p:cNvPr id="3" name="Content Placeholder 2">
            <a:extLst>
              <a:ext uri="{FF2B5EF4-FFF2-40B4-BE49-F238E27FC236}">
                <a16:creationId xmlns:a16="http://schemas.microsoft.com/office/drawing/2014/main" id="{DAEEAF86-FF68-B58C-84CD-AB7B953717A6}"/>
              </a:ext>
            </a:extLst>
          </p:cNvPr>
          <p:cNvSpPr>
            <a:spLocks noGrp="1"/>
          </p:cNvSpPr>
          <p:nvPr>
            <p:ph idx="1"/>
          </p:nvPr>
        </p:nvSpPr>
        <p:spPr>
          <a:xfrm>
            <a:off x="326136" y="1344486"/>
            <a:ext cx="11195304" cy="4772850"/>
          </a:xfrm>
        </p:spPr>
        <p:txBody>
          <a:bodyPr>
            <a:normAutofit/>
          </a:bodyPr>
          <a:lstStyle/>
          <a:p>
            <a:pPr marL="0" indent="0">
              <a:buNone/>
            </a:pPr>
            <a:endParaRPr lang="en-US" sz="1400" dirty="0"/>
          </a:p>
          <a:p>
            <a:r>
              <a:rPr lang="en-US" dirty="0"/>
              <a:t>Delivery &amp; Procurement – LCC Portal </a:t>
            </a:r>
          </a:p>
          <a:p>
            <a:pPr marL="0" indent="0">
              <a:buNone/>
            </a:pPr>
            <a:r>
              <a:rPr lang="en-US" sz="2400" dirty="0">
                <a:hlinkClick r:id="rId2"/>
              </a:rPr>
              <a:t>View tender opportunities - Lancashire County Council</a:t>
            </a:r>
            <a:endParaRPr lang="en-US" sz="2400" dirty="0"/>
          </a:p>
          <a:p>
            <a:r>
              <a:rPr lang="en-US" dirty="0"/>
              <a:t>Referrals </a:t>
            </a:r>
          </a:p>
          <a:p>
            <a:r>
              <a:rPr lang="en-US" dirty="0"/>
              <a:t>Integration </a:t>
            </a:r>
          </a:p>
          <a:p>
            <a:r>
              <a:rPr lang="en-US" dirty="0"/>
              <a:t>Employment </a:t>
            </a:r>
          </a:p>
        </p:txBody>
      </p:sp>
      <p:sp>
        <p:nvSpPr>
          <p:cNvPr id="4" name="Isosceles Triangle 3">
            <a:extLst>
              <a:ext uri="{FF2B5EF4-FFF2-40B4-BE49-F238E27FC236}">
                <a16:creationId xmlns:a16="http://schemas.microsoft.com/office/drawing/2014/main" id="{14115391-7496-2033-F7FE-AAC2AC6B1B01}"/>
              </a:ext>
            </a:extLst>
          </p:cNvPr>
          <p:cNvSpPr/>
          <p:nvPr/>
        </p:nvSpPr>
        <p:spPr>
          <a:xfrm>
            <a:off x="6470503" y="4284528"/>
            <a:ext cx="1999665" cy="1572450"/>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9B475AB7-8042-C318-C35B-A32E687AAFE5}"/>
              </a:ext>
            </a:extLst>
          </p:cNvPr>
          <p:cNvSpPr txBox="1"/>
          <p:nvPr/>
        </p:nvSpPr>
        <p:spPr>
          <a:xfrm>
            <a:off x="8210438" y="4623077"/>
            <a:ext cx="2244852" cy="584775"/>
          </a:xfrm>
          <a:prstGeom prst="rect">
            <a:avLst/>
          </a:prstGeom>
          <a:noFill/>
        </p:spPr>
        <p:txBody>
          <a:bodyPr wrap="square" rtlCol="0">
            <a:spAutoFit/>
          </a:bodyPr>
          <a:lstStyle/>
          <a:p>
            <a:r>
              <a:rPr lang="en-GB" sz="3200" dirty="0"/>
              <a:t>Education</a:t>
            </a:r>
          </a:p>
        </p:txBody>
      </p:sp>
      <p:sp>
        <p:nvSpPr>
          <p:cNvPr id="8" name="TextBox 7">
            <a:extLst>
              <a:ext uri="{FF2B5EF4-FFF2-40B4-BE49-F238E27FC236}">
                <a16:creationId xmlns:a16="http://schemas.microsoft.com/office/drawing/2014/main" id="{CF6225BE-BF9B-E9C4-0728-7EA8AD8330B5}"/>
              </a:ext>
            </a:extLst>
          </p:cNvPr>
          <p:cNvSpPr txBox="1"/>
          <p:nvPr/>
        </p:nvSpPr>
        <p:spPr>
          <a:xfrm>
            <a:off x="6565034" y="5955128"/>
            <a:ext cx="1810601" cy="584775"/>
          </a:xfrm>
          <a:prstGeom prst="rect">
            <a:avLst/>
          </a:prstGeom>
          <a:noFill/>
        </p:spPr>
        <p:txBody>
          <a:bodyPr wrap="square" rtlCol="0">
            <a:spAutoFit/>
          </a:bodyPr>
          <a:lstStyle/>
          <a:p>
            <a:r>
              <a:rPr lang="en-GB" sz="3200" dirty="0"/>
              <a:t>Providers</a:t>
            </a:r>
          </a:p>
        </p:txBody>
      </p:sp>
      <p:sp>
        <p:nvSpPr>
          <p:cNvPr id="9" name="TextBox 8">
            <a:extLst>
              <a:ext uri="{FF2B5EF4-FFF2-40B4-BE49-F238E27FC236}">
                <a16:creationId xmlns:a16="http://schemas.microsoft.com/office/drawing/2014/main" id="{BA2F9A71-962D-7139-0984-1AEEA5FB130B}"/>
              </a:ext>
            </a:extLst>
          </p:cNvPr>
          <p:cNvSpPr txBox="1"/>
          <p:nvPr/>
        </p:nvSpPr>
        <p:spPr>
          <a:xfrm>
            <a:off x="4801362" y="4623077"/>
            <a:ext cx="2244851" cy="584775"/>
          </a:xfrm>
          <a:prstGeom prst="rect">
            <a:avLst/>
          </a:prstGeom>
          <a:noFill/>
        </p:spPr>
        <p:txBody>
          <a:bodyPr wrap="square" rtlCol="0">
            <a:spAutoFit/>
          </a:bodyPr>
          <a:lstStyle/>
          <a:p>
            <a:r>
              <a:rPr lang="en-GB" sz="3200" dirty="0"/>
              <a:t>Employers</a:t>
            </a:r>
          </a:p>
        </p:txBody>
      </p:sp>
    </p:spTree>
    <p:extLst>
      <p:ext uri="{BB962C8B-B14F-4D97-AF65-F5344CB8AC3E}">
        <p14:creationId xmlns:p14="http://schemas.microsoft.com/office/powerpoint/2010/main" val="3970439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_BLACKPOOL COVER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app_gate">
  <a:themeElements>
    <a:clrScheme name="1_app_gat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app_g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app_gat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a4661ff6-1a35-44f0-bdec-8bf30a2d651e" xsi:nil="true"/>
    <lcf76f155ced4ddcb4097134ff3c332f xmlns="4a82e72a-1d39-4c1d-ad72-e5e490b40376">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EA7EB92D5864E4F867E9938BFA4F2ED" ma:contentTypeVersion="12" ma:contentTypeDescription="Create a new document." ma:contentTypeScope="" ma:versionID="88aff02976e69e5ac372a37ee41eb74d">
  <xsd:schema xmlns:xsd="http://www.w3.org/2001/XMLSchema" xmlns:xs="http://www.w3.org/2001/XMLSchema" xmlns:p="http://schemas.microsoft.com/office/2006/metadata/properties" xmlns:ns2="4a82e72a-1d39-4c1d-ad72-e5e490b40376" xmlns:ns3="a4661ff6-1a35-44f0-bdec-8bf30a2d651e" targetNamespace="http://schemas.microsoft.com/office/2006/metadata/properties" ma:root="true" ma:fieldsID="80107a6036ba61b55058a93cbc29d794" ns2:_="" ns3:_="">
    <xsd:import namespace="4a82e72a-1d39-4c1d-ad72-e5e490b40376"/>
    <xsd:import namespace="a4661ff6-1a35-44f0-bdec-8bf30a2d65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a82e72a-1d39-4c1d-ad72-e5e490b4037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f6bfaf0b-f29b-4ed2-8d75-892493c0d243"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4661ff6-1a35-44f0-bdec-8bf30a2d651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af7a272d-5e15-460d-8fab-2079174d7578}" ma:internalName="TaxCatchAll" ma:showField="CatchAllData" ma:web="a4661ff6-1a35-44f0-bdec-8bf30a2d65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23DC998-C9B2-454E-8377-AC5EEC30ADD8}">
  <ds:schemaRefs>
    <ds:schemaRef ds:uri="http://schemas.microsoft.com/sharepoint/v3/contenttype/forms"/>
  </ds:schemaRefs>
</ds:datastoreItem>
</file>

<file path=customXml/itemProps2.xml><?xml version="1.0" encoding="utf-8"?>
<ds:datastoreItem xmlns:ds="http://schemas.openxmlformats.org/officeDocument/2006/customXml" ds:itemID="{A5EF891A-0B35-4928-94C2-B1CC9B3C27D4}">
  <ds:schemaRefs>
    <ds:schemaRef ds:uri="http://www.w3.org/XML/1998/namespace"/>
    <ds:schemaRef ds:uri="http://purl.org/dc/terms/"/>
    <ds:schemaRef ds:uri="http://purl.org/dc/elements/1.1/"/>
    <ds:schemaRef ds:uri="http://purl.org/dc/dcmitype/"/>
    <ds:schemaRef ds:uri="http://schemas.microsoft.com/office/infopath/2007/PartnerControls"/>
    <ds:schemaRef ds:uri="4a82e72a-1d39-4c1d-ad72-e5e490b40376"/>
    <ds:schemaRef ds:uri="http://schemas.openxmlformats.org/package/2006/metadata/core-properties"/>
    <ds:schemaRef ds:uri="http://schemas.microsoft.com/office/2006/documentManagement/types"/>
    <ds:schemaRef ds:uri="http://schemas.microsoft.com/office/2006/metadata/properties"/>
    <ds:schemaRef ds:uri="a4661ff6-1a35-44f0-bdec-8bf30a2d651e"/>
  </ds:schemaRefs>
</ds:datastoreItem>
</file>

<file path=customXml/itemProps3.xml><?xml version="1.0" encoding="utf-8"?>
<ds:datastoreItem xmlns:ds="http://schemas.openxmlformats.org/officeDocument/2006/customXml" ds:itemID="{82BA4055-E4B9-4C7F-9A5F-613F6E67D45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a82e72a-1d39-4c1d-ad72-e5e490b40376"/>
    <ds:schemaRef ds:uri="a4661ff6-1a35-44f0-bdec-8bf30a2d65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9f683e26-d8b9-4609-9ec4-e1a36e4bb4d2}" enabled="0" method="" siteId="{9f683e26-d8b9-4609-9ec4-e1a36e4bb4d2}" removed="1"/>
</clbl:labelList>
</file>

<file path=docProps/app.xml><?xml version="1.0" encoding="utf-8"?>
<Properties xmlns="http://schemas.openxmlformats.org/officeDocument/2006/extended-properties" xmlns:vt="http://schemas.openxmlformats.org/officeDocument/2006/docPropsVTypes">
  <TotalTime>3828</TotalTime>
  <Words>650</Words>
  <Application>Microsoft Office PowerPoint</Application>
  <PresentationFormat>Widescreen</PresentationFormat>
  <Paragraphs>46</Paragraphs>
  <Slides>5</Slides>
  <Notes>2</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5</vt:i4>
      </vt:variant>
    </vt:vector>
  </HeadingPairs>
  <TitlesOfParts>
    <vt:vector size="13" baseType="lpstr">
      <vt:lpstr>Aptos</vt:lpstr>
      <vt:lpstr>Arial</vt:lpstr>
      <vt:lpstr>Calibri</vt:lpstr>
      <vt:lpstr>Courier New</vt:lpstr>
      <vt:lpstr>Office Theme</vt:lpstr>
      <vt:lpstr>2_BLACKPOOL COVER SLIDE</vt:lpstr>
      <vt:lpstr>1_app_gate</vt:lpstr>
      <vt:lpstr>2_Office Theme</vt:lpstr>
      <vt:lpstr>PowerPoint Presentation</vt:lpstr>
      <vt:lpstr>Connect to Work - Lancashire</vt:lpstr>
      <vt:lpstr>PowerPoint Presentation</vt:lpstr>
      <vt:lpstr>SEQF 5 Steps</vt:lpstr>
      <vt:lpstr>Connect to Work –  Opportunity for Lancashire</vt:lpstr>
    </vt:vector>
  </TitlesOfParts>
  <Company>Freshfield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document goes here</dc:title>
  <dc:creator>Gareth Edwards</dc:creator>
  <cp:lastModifiedBy>Dixon, Dan</cp:lastModifiedBy>
  <cp:revision>4</cp:revision>
  <cp:lastPrinted>2025-01-15T21:59:47Z</cp:lastPrinted>
  <dcterms:created xsi:type="dcterms:W3CDTF">2016-02-04T15:09:16Z</dcterms:created>
  <dcterms:modified xsi:type="dcterms:W3CDTF">2025-05-06T13:52:05Z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0x010100BEA7EB92D5864E4F867E9938BFA4F2ED</vt:lpwstr>
  </property>
</Properties>
</file>