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Lst>
  <p:notesMasterIdLst>
    <p:notesMasterId r:id="rId26"/>
  </p:notesMasterIdLst>
  <p:sldIdLst>
    <p:sldId id="256" r:id="rId6"/>
    <p:sldId id="257" r:id="rId7"/>
    <p:sldId id="258" r:id="rId8"/>
    <p:sldId id="259" r:id="rId9"/>
    <p:sldId id="570" r:id="rId10"/>
    <p:sldId id="260" r:id="rId11"/>
    <p:sldId id="2151" r:id="rId12"/>
    <p:sldId id="265" r:id="rId13"/>
    <p:sldId id="2150" r:id="rId14"/>
    <p:sldId id="2149" r:id="rId15"/>
    <p:sldId id="2154" r:id="rId16"/>
    <p:sldId id="2148" r:id="rId17"/>
    <p:sldId id="2147" r:id="rId18"/>
    <p:sldId id="2144" r:id="rId19"/>
    <p:sldId id="2155" r:id="rId20"/>
    <p:sldId id="596" r:id="rId21"/>
    <p:sldId id="2152" r:id="rId22"/>
    <p:sldId id="384" r:id="rId23"/>
    <p:sldId id="2153" r:id="rId24"/>
    <p:sldId id="40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1E8B14-4BC0-4B56-94AC-B1948DBF3339}" v="3" dt="2025-03-26T09:03:06.7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056" autoAdjust="0"/>
  </p:normalViewPr>
  <p:slideViewPr>
    <p:cSldViewPr snapToGrid="0">
      <p:cViewPr varScale="1">
        <p:scale>
          <a:sx n="58" d="100"/>
          <a:sy n="58"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790DE1-B85C-4839-B504-7DF566B5A066}" type="doc">
      <dgm:prSet loTypeId="urn:microsoft.com/office/officeart/2005/8/layout/chevron2" loCatId="list" qsTypeId="urn:microsoft.com/office/officeart/2005/8/quickstyle/simple3" qsCatId="simple" csTypeId="urn:microsoft.com/office/officeart/2005/8/colors/colorful5" csCatId="colorful" phldr="1"/>
      <dgm:spPr/>
      <dgm:t>
        <a:bodyPr/>
        <a:lstStyle/>
        <a:p>
          <a:endParaRPr lang="en-GB"/>
        </a:p>
      </dgm:t>
    </dgm:pt>
    <dgm:pt modelId="{0447BAE3-53C1-4B15-8E0F-0F64C54F3215}">
      <dgm:prSet phldrT="[Text]" custT="1"/>
      <dgm:spPr>
        <a:solidFill>
          <a:schemeClr val="bg1"/>
        </a:solidFill>
        <a:ln>
          <a:solidFill>
            <a:schemeClr val="tx1"/>
          </a:solidFill>
        </a:ln>
      </dgm:spPr>
      <dgm:t>
        <a:bodyPr/>
        <a:lstStyle/>
        <a:p>
          <a:r>
            <a:rPr lang="en-GB" sz="1800" b="1">
              <a:solidFill>
                <a:srgbClr val="CC0031"/>
              </a:solidFill>
            </a:rPr>
            <a:t>Award</a:t>
          </a:r>
        </a:p>
      </dgm:t>
    </dgm:pt>
    <dgm:pt modelId="{5595E798-88C5-45CE-A7D5-AC5529ABCE83}" type="parTrans" cxnId="{145E1B7B-FD58-413E-924A-83C0B189B398}">
      <dgm:prSet/>
      <dgm:spPr/>
      <dgm:t>
        <a:bodyPr/>
        <a:lstStyle/>
        <a:p>
          <a:endParaRPr lang="en-GB" sz="1600" b="1"/>
        </a:p>
      </dgm:t>
    </dgm:pt>
    <dgm:pt modelId="{1EE8AFE9-4387-4E7D-B1D8-A1070BB002C1}" type="sibTrans" cxnId="{145E1B7B-FD58-413E-924A-83C0B189B398}">
      <dgm:prSet/>
      <dgm:spPr/>
      <dgm:t>
        <a:bodyPr/>
        <a:lstStyle/>
        <a:p>
          <a:endParaRPr lang="en-GB" sz="1600" b="1"/>
        </a:p>
      </dgm:t>
    </dgm:pt>
    <dgm:pt modelId="{0B7B2825-7034-4079-95D6-674D2FDE4A0A}">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Qualification size: 2 units</a:t>
          </a:r>
        </a:p>
      </dgm:t>
    </dgm:pt>
    <dgm:pt modelId="{781896AE-ADE3-43EF-9447-D04944A064E1}" type="parTrans" cxnId="{4004263B-FBF3-4A1E-ACF0-7B9EA992F8A4}">
      <dgm:prSet/>
      <dgm:spPr/>
      <dgm:t>
        <a:bodyPr/>
        <a:lstStyle/>
        <a:p>
          <a:endParaRPr lang="en-GB" sz="1600" b="1"/>
        </a:p>
      </dgm:t>
    </dgm:pt>
    <dgm:pt modelId="{FF56D74C-A9AC-42BF-A5F7-A9466EB5CE27}" type="sibTrans" cxnId="{4004263B-FBF3-4A1E-ACF0-7B9EA992F8A4}">
      <dgm:prSet/>
      <dgm:spPr/>
      <dgm:t>
        <a:bodyPr/>
        <a:lstStyle/>
        <a:p>
          <a:endParaRPr lang="en-GB" sz="1600" b="1"/>
        </a:p>
      </dgm:t>
    </dgm:pt>
    <dgm:pt modelId="{4CE301CE-8E16-43AF-A0A3-19B64C5A8E15}">
      <dgm:prSet phldrT="[Text]" custT="1"/>
      <dgm:spPr>
        <a:solidFill>
          <a:schemeClr val="bg1"/>
        </a:solidFill>
        <a:ln>
          <a:solidFill>
            <a:schemeClr val="tx1"/>
          </a:solidFill>
        </a:ln>
      </dgm:spPr>
      <dgm:t>
        <a:bodyPr/>
        <a:lstStyle/>
        <a:p>
          <a:r>
            <a:rPr lang="en-GB" sz="1800" b="1">
              <a:solidFill>
                <a:srgbClr val="CC0031"/>
              </a:solidFill>
            </a:rPr>
            <a:t>Certificate</a:t>
          </a:r>
        </a:p>
      </dgm:t>
    </dgm:pt>
    <dgm:pt modelId="{6B3C6780-8F89-44D6-993C-2909846C942A}" type="parTrans" cxnId="{A64FEF5E-BECD-4B98-AC40-97D785CA4019}">
      <dgm:prSet/>
      <dgm:spPr/>
      <dgm:t>
        <a:bodyPr/>
        <a:lstStyle/>
        <a:p>
          <a:endParaRPr lang="en-GB" sz="1600" b="1"/>
        </a:p>
      </dgm:t>
    </dgm:pt>
    <dgm:pt modelId="{C877D35D-79B5-4C6B-90C0-51522E9D88A3}" type="sibTrans" cxnId="{A64FEF5E-BECD-4B98-AC40-97D785CA4019}">
      <dgm:prSet/>
      <dgm:spPr/>
      <dgm:t>
        <a:bodyPr/>
        <a:lstStyle/>
        <a:p>
          <a:endParaRPr lang="en-GB" sz="1600" b="1"/>
        </a:p>
      </dgm:t>
    </dgm:pt>
    <dgm:pt modelId="{236BE1EE-BC75-4A35-96DF-F7DC3E70B0DB}">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Qualification size: 6 units</a:t>
          </a:r>
        </a:p>
      </dgm:t>
    </dgm:pt>
    <dgm:pt modelId="{98FDF7F6-7654-405E-8BCA-378B36FAC941}" type="parTrans" cxnId="{49942632-5507-44F7-A022-9E60DF02150E}">
      <dgm:prSet/>
      <dgm:spPr/>
      <dgm:t>
        <a:bodyPr/>
        <a:lstStyle/>
        <a:p>
          <a:endParaRPr lang="en-GB" sz="1600" b="1"/>
        </a:p>
      </dgm:t>
    </dgm:pt>
    <dgm:pt modelId="{C09F76F6-4CF8-4D4F-8EF2-E437D0338FD9}" type="sibTrans" cxnId="{49942632-5507-44F7-A022-9E60DF02150E}">
      <dgm:prSet/>
      <dgm:spPr/>
      <dgm:t>
        <a:bodyPr/>
        <a:lstStyle/>
        <a:p>
          <a:endParaRPr lang="en-GB" sz="1600" b="1"/>
        </a:p>
      </dgm:t>
    </dgm:pt>
    <dgm:pt modelId="{F58B548F-061A-47BE-833C-29F42244290F}">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Level differentiation: min 4 units at same level (66%)</a:t>
          </a:r>
        </a:p>
      </dgm:t>
    </dgm:pt>
    <dgm:pt modelId="{902E270D-C4A8-4547-A0F6-6DBC3F78A379}" type="parTrans" cxnId="{6378AC5E-FCBE-4834-B321-A35ECCA8EA81}">
      <dgm:prSet/>
      <dgm:spPr/>
      <dgm:t>
        <a:bodyPr/>
        <a:lstStyle/>
        <a:p>
          <a:endParaRPr lang="en-GB" sz="1600" b="1"/>
        </a:p>
      </dgm:t>
    </dgm:pt>
    <dgm:pt modelId="{554F4964-D9C4-4593-97E8-ADE39C0D985A}" type="sibTrans" cxnId="{6378AC5E-FCBE-4834-B321-A35ECCA8EA81}">
      <dgm:prSet/>
      <dgm:spPr/>
      <dgm:t>
        <a:bodyPr/>
        <a:lstStyle/>
        <a:p>
          <a:endParaRPr lang="en-GB" sz="1600" b="1"/>
        </a:p>
      </dgm:t>
    </dgm:pt>
    <dgm:pt modelId="{312D545D-CB1F-497B-85C2-D061101EAB2D}">
      <dgm:prSet phldrT="[Text]" custT="1"/>
      <dgm:spPr>
        <a:solidFill>
          <a:schemeClr val="bg1"/>
        </a:solidFill>
        <a:ln>
          <a:solidFill>
            <a:schemeClr val="tx1"/>
          </a:solidFill>
        </a:ln>
      </dgm:spPr>
      <dgm:t>
        <a:bodyPr tIns="72000"/>
        <a:lstStyle/>
        <a:p>
          <a:r>
            <a:rPr lang="en-GB" sz="1800" b="1">
              <a:solidFill>
                <a:srgbClr val="CC0031"/>
              </a:solidFill>
            </a:rPr>
            <a:t>Extended Certificate</a:t>
          </a:r>
        </a:p>
      </dgm:t>
    </dgm:pt>
    <dgm:pt modelId="{43EFA233-6D77-48AC-8E44-1C7FB61A14BE}" type="parTrans" cxnId="{1D2A8D09-6ACC-41D6-939E-438FD1D00E70}">
      <dgm:prSet/>
      <dgm:spPr/>
      <dgm:t>
        <a:bodyPr/>
        <a:lstStyle/>
        <a:p>
          <a:endParaRPr lang="en-GB" sz="1600" b="1"/>
        </a:p>
      </dgm:t>
    </dgm:pt>
    <dgm:pt modelId="{91371F6D-B55B-48A1-8E93-DF5626BA1921}" type="sibTrans" cxnId="{1D2A8D09-6ACC-41D6-939E-438FD1D00E70}">
      <dgm:prSet/>
      <dgm:spPr/>
      <dgm:t>
        <a:bodyPr/>
        <a:lstStyle/>
        <a:p>
          <a:endParaRPr lang="en-GB" sz="1600" b="1"/>
        </a:p>
      </dgm:t>
    </dgm:pt>
    <dgm:pt modelId="{CB91BF25-EC21-4BC0-A580-31D753120A6E}">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Qualification size: 9 units</a:t>
          </a:r>
        </a:p>
      </dgm:t>
    </dgm:pt>
    <dgm:pt modelId="{7BF98B44-780C-468C-9D9F-5EC36587A530}" type="parTrans" cxnId="{C18325BF-AE33-425D-9100-C4601F821A9E}">
      <dgm:prSet/>
      <dgm:spPr/>
      <dgm:t>
        <a:bodyPr/>
        <a:lstStyle/>
        <a:p>
          <a:endParaRPr lang="en-GB" sz="1600" b="1"/>
        </a:p>
      </dgm:t>
    </dgm:pt>
    <dgm:pt modelId="{41D73F99-AE3B-436F-A02A-867E0BD3EEEC}" type="sibTrans" cxnId="{C18325BF-AE33-425D-9100-C4601F821A9E}">
      <dgm:prSet/>
      <dgm:spPr/>
      <dgm:t>
        <a:bodyPr/>
        <a:lstStyle/>
        <a:p>
          <a:endParaRPr lang="en-GB" sz="1600" b="1"/>
        </a:p>
      </dgm:t>
    </dgm:pt>
    <dgm:pt modelId="{86416A73-A18C-4478-A255-E5A3AAD250E2}">
      <dgm:prSet custT="1"/>
      <dgm:spPr>
        <a:solidFill>
          <a:schemeClr val="bg1"/>
        </a:solidFill>
        <a:ln>
          <a:solidFill>
            <a:schemeClr val="tx1"/>
          </a:solidFill>
        </a:ln>
      </dgm:spPr>
      <dgm:t>
        <a:bodyPr/>
        <a:lstStyle/>
        <a:p>
          <a:r>
            <a:rPr lang="en-GB" sz="1800" b="1">
              <a:solidFill>
                <a:srgbClr val="CC0031"/>
              </a:solidFill>
            </a:rPr>
            <a:t>Diploma</a:t>
          </a:r>
        </a:p>
      </dgm:t>
    </dgm:pt>
    <dgm:pt modelId="{E65BE3E0-4C60-4DA4-8BEC-8E06055B446B}" type="parTrans" cxnId="{EA533AC9-44DD-4159-9B6A-5B7E232A3D64}">
      <dgm:prSet/>
      <dgm:spPr/>
      <dgm:t>
        <a:bodyPr/>
        <a:lstStyle/>
        <a:p>
          <a:endParaRPr lang="en-GB" sz="1600" b="1"/>
        </a:p>
      </dgm:t>
    </dgm:pt>
    <dgm:pt modelId="{277C3BAE-54FB-41D4-88C1-84372EEA67D1}" type="sibTrans" cxnId="{EA533AC9-44DD-4159-9B6A-5B7E232A3D64}">
      <dgm:prSet/>
      <dgm:spPr/>
      <dgm:t>
        <a:bodyPr/>
        <a:lstStyle/>
        <a:p>
          <a:endParaRPr lang="en-GB" sz="1600" b="1"/>
        </a:p>
      </dgm:t>
    </dgm:pt>
    <dgm:pt modelId="{E949D34E-DBD0-4648-9151-8A044B749F3C}">
      <dgm:prSet custT="1"/>
      <dgm:spPr>
        <a:ln>
          <a:solidFill>
            <a:srgbClr val="00635D"/>
          </a:solidFill>
        </a:ln>
      </dgm:spPr>
      <dgm:t>
        <a:bodyPr tIns="288000" anchor="ctr" anchorCtr="0"/>
        <a:lstStyle/>
        <a:p>
          <a:endParaRPr lang="en-GB" sz="1600" b="1"/>
        </a:p>
      </dgm:t>
    </dgm:pt>
    <dgm:pt modelId="{D7949B2F-77F6-4E08-83E0-4D61A4ABF4AE}" type="parTrans" cxnId="{AB60A7AC-EA38-4ABD-8CE5-79B744DF7143}">
      <dgm:prSet/>
      <dgm:spPr/>
      <dgm:t>
        <a:bodyPr/>
        <a:lstStyle/>
        <a:p>
          <a:endParaRPr lang="en-GB" sz="1600" b="1"/>
        </a:p>
      </dgm:t>
    </dgm:pt>
    <dgm:pt modelId="{CDF30B8D-A80A-4D11-A074-BFC6B71671C7}" type="sibTrans" cxnId="{AB60A7AC-EA38-4ABD-8CE5-79B744DF7143}">
      <dgm:prSet/>
      <dgm:spPr/>
      <dgm:t>
        <a:bodyPr/>
        <a:lstStyle/>
        <a:p>
          <a:endParaRPr lang="en-GB" sz="1600" b="1"/>
        </a:p>
      </dgm:t>
    </dgm:pt>
    <dgm:pt modelId="{F906336C-2D66-4FC9-90F4-B54A5DC33AA9}">
      <dgm:prSet phldrT="[Text]" custT="1"/>
      <dgm:spPr>
        <a:ln>
          <a:solidFill>
            <a:srgbClr val="00635D"/>
          </a:solidFill>
        </a:ln>
      </dgm:spPr>
      <dgm:t>
        <a:bodyPr tIns="288000" anchor="ctr" anchorCtr="0"/>
        <a:lstStyle/>
        <a:p>
          <a:r>
            <a:rPr lang="en-GB" sz="1700" b="0">
              <a:latin typeface="Arial" panose="020B0604020202020204" pitchFamily="34" charset="0"/>
              <a:cs typeface="Arial" panose="020B0604020202020204" pitchFamily="34" charset="0"/>
            </a:rPr>
            <a:t>Qualification size: 13 units</a:t>
          </a:r>
        </a:p>
      </dgm:t>
    </dgm:pt>
    <dgm:pt modelId="{EEF5BF4C-7517-4484-A8E3-ABBF8D5721D8}" type="parTrans" cxnId="{D164A043-8B2E-450F-A34B-4F38FDEF3EAA}">
      <dgm:prSet/>
      <dgm:spPr/>
      <dgm:t>
        <a:bodyPr/>
        <a:lstStyle/>
        <a:p>
          <a:endParaRPr lang="en-GB" sz="1600" b="1"/>
        </a:p>
      </dgm:t>
    </dgm:pt>
    <dgm:pt modelId="{84382097-F09B-47D4-85F8-39DF41A7197E}" type="sibTrans" cxnId="{D164A043-8B2E-450F-A34B-4F38FDEF3EAA}">
      <dgm:prSet/>
      <dgm:spPr/>
      <dgm:t>
        <a:bodyPr/>
        <a:lstStyle/>
        <a:p>
          <a:endParaRPr lang="en-GB" sz="1600" b="1"/>
        </a:p>
      </dgm:t>
    </dgm:pt>
    <dgm:pt modelId="{63008D8C-3DD5-48B8-B0B0-A43EBA63B8BE}">
      <dgm:prSet custT="1"/>
      <dgm:spPr>
        <a:ln>
          <a:solidFill>
            <a:srgbClr val="00635D"/>
          </a:solidFill>
        </a:ln>
      </dgm:spPr>
      <dgm:t>
        <a:bodyPr tIns="288000" anchor="ctr" anchorCtr="0"/>
        <a:lstStyle/>
        <a:p>
          <a:endParaRPr lang="en-GB" sz="1600" b="1"/>
        </a:p>
      </dgm:t>
    </dgm:pt>
    <dgm:pt modelId="{4ED52571-8974-4D0A-9363-2D0CB3ACB897}" type="parTrans" cxnId="{1D60D191-62D7-4254-99C0-31A1BEE6706F}">
      <dgm:prSet/>
      <dgm:spPr/>
      <dgm:t>
        <a:bodyPr/>
        <a:lstStyle/>
        <a:p>
          <a:endParaRPr lang="en-GB" sz="1600" b="1"/>
        </a:p>
      </dgm:t>
    </dgm:pt>
    <dgm:pt modelId="{04600C84-9B39-440B-A2AC-397777C7A7F4}" type="sibTrans" cxnId="{1D60D191-62D7-4254-99C0-31A1BEE6706F}">
      <dgm:prSet/>
      <dgm:spPr/>
      <dgm:t>
        <a:bodyPr/>
        <a:lstStyle/>
        <a:p>
          <a:endParaRPr lang="en-GB" sz="1600" b="1"/>
        </a:p>
      </dgm:t>
    </dgm:pt>
    <dgm:pt modelId="{4F457FC6-07CE-4E53-ACF5-F8C1E8257F10}">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GLH 54 / TQT 60</a:t>
          </a:r>
        </a:p>
      </dgm:t>
    </dgm:pt>
    <dgm:pt modelId="{9EBEB06B-7CEF-4044-9C7E-F5A649D617FD}" type="parTrans" cxnId="{75E3BAEE-1624-4C75-A2D7-48BD1BB1C59F}">
      <dgm:prSet/>
      <dgm:spPr/>
      <dgm:t>
        <a:bodyPr/>
        <a:lstStyle/>
        <a:p>
          <a:endParaRPr lang="en-GB" sz="1600" b="1"/>
        </a:p>
      </dgm:t>
    </dgm:pt>
    <dgm:pt modelId="{76416484-0A43-4621-B2EC-10D04306FBFC}" type="sibTrans" cxnId="{75E3BAEE-1624-4C75-A2D7-48BD1BB1C59F}">
      <dgm:prSet/>
      <dgm:spPr/>
      <dgm:t>
        <a:bodyPr/>
        <a:lstStyle/>
        <a:p>
          <a:endParaRPr lang="en-GB" sz="1600" b="1"/>
        </a:p>
      </dgm:t>
    </dgm:pt>
    <dgm:pt modelId="{D7D19F7E-2145-44AC-BF10-D0875DF9A25E}">
      <dgm:prSet phldrT="[Text]" custT="1"/>
      <dgm:spPr>
        <a:ln>
          <a:solidFill>
            <a:srgbClr val="00635D"/>
          </a:solidFill>
        </a:ln>
      </dgm:spPr>
      <dgm:t>
        <a:bodyPr tIns="288000" anchor="ctr" anchorCtr="0"/>
        <a:lstStyle/>
        <a:p>
          <a:endParaRPr lang="en-GB" sz="1600" b="1"/>
        </a:p>
      </dgm:t>
    </dgm:pt>
    <dgm:pt modelId="{14FCB44C-EE79-49BB-B4C6-E6DB21D46C9F}" type="parTrans" cxnId="{131329CA-61E6-47A1-9C6E-3B3D454B03CC}">
      <dgm:prSet/>
      <dgm:spPr/>
      <dgm:t>
        <a:bodyPr/>
        <a:lstStyle/>
        <a:p>
          <a:endParaRPr lang="en-GB" sz="1600" b="1"/>
        </a:p>
      </dgm:t>
    </dgm:pt>
    <dgm:pt modelId="{C13EB501-2CBD-4551-93D8-4DA7C5BC2EB5}" type="sibTrans" cxnId="{131329CA-61E6-47A1-9C6E-3B3D454B03CC}">
      <dgm:prSet/>
      <dgm:spPr/>
      <dgm:t>
        <a:bodyPr/>
        <a:lstStyle/>
        <a:p>
          <a:endParaRPr lang="en-GB" sz="1600" b="1"/>
        </a:p>
      </dgm:t>
    </dgm:pt>
    <dgm:pt modelId="{0841E917-A1EC-4991-AC18-09DC070EFDA5}">
      <dgm:prSet custT="1"/>
      <dgm:spPr>
        <a:ln>
          <a:solidFill>
            <a:srgbClr val="00635D"/>
          </a:solidFill>
        </a:ln>
      </dgm:spPr>
      <dgm:t>
        <a:bodyPr/>
        <a:lstStyle/>
        <a:p>
          <a:r>
            <a:rPr lang="en-GB" sz="1700" b="0">
              <a:latin typeface="Arial" panose="020B0604020202020204" pitchFamily="34" charset="0"/>
              <a:cs typeface="Arial" panose="020B0604020202020204" pitchFamily="34" charset="0"/>
            </a:rPr>
            <a:t>Level differentiation: min 6 units at same level (66%)</a:t>
          </a:r>
        </a:p>
      </dgm:t>
    </dgm:pt>
    <dgm:pt modelId="{BCDCA671-59D7-4C4E-9DDF-91FB00307804}" type="parTrans" cxnId="{B3FCC85A-9BD2-4C38-9481-492796AA9F04}">
      <dgm:prSet/>
      <dgm:spPr/>
      <dgm:t>
        <a:bodyPr/>
        <a:lstStyle/>
        <a:p>
          <a:endParaRPr lang="en-GB" sz="1600" b="1"/>
        </a:p>
      </dgm:t>
    </dgm:pt>
    <dgm:pt modelId="{B9F7EEB2-3B47-4761-835D-FA6B08BE4125}" type="sibTrans" cxnId="{B3FCC85A-9BD2-4C38-9481-492796AA9F04}">
      <dgm:prSet/>
      <dgm:spPr/>
      <dgm:t>
        <a:bodyPr/>
        <a:lstStyle/>
        <a:p>
          <a:endParaRPr lang="en-GB" sz="1600" b="1"/>
        </a:p>
      </dgm:t>
    </dgm:pt>
    <dgm:pt modelId="{63120435-5552-487A-87F7-5E5283233D8A}">
      <dgm:prSet phldrT="[Text]" custT="1"/>
      <dgm:spPr>
        <a:ln>
          <a:solidFill>
            <a:srgbClr val="00635D"/>
          </a:solidFill>
        </a:ln>
      </dgm:spPr>
      <dgm:t>
        <a:bodyPr tIns="288000" anchor="ctr" anchorCtr="0"/>
        <a:lstStyle/>
        <a:p>
          <a:r>
            <a:rPr lang="en-GB" sz="1700" b="0">
              <a:latin typeface="Arial" panose="020B0604020202020204" pitchFamily="34" charset="0"/>
              <a:cs typeface="Arial" panose="020B0604020202020204" pitchFamily="34" charset="0"/>
            </a:rPr>
            <a:t>Level differentiation: min 9 units at same level (69%)</a:t>
          </a:r>
        </a:p>
      </dgm:t>
    </dgm:pt>
    <dgm:pt modelId="{C0D69BDC-E2F3-4A99-BC7F-C52A7725EF7C}" type="parTrans" cxnId="{29615549-DA3F-4FBD-9FFE-01EDCFCBEB69}">
      <dgm:prSet/>
      <dgm:spPr/>
      <dgm:t>
        <a:bodyPr/>
        <a:lstStyle/>
        <a:p>
          <a:endParaRPr lang="en-GB" sz="1600" b="1"/>
        </a:p>
      </dgm:t>
    </dgm:pt>
    <dgm:pt modelId="{FBB445AC-F06A-4B39-B2B5-35AF39358A69}" type="sibTrans" cxnId="{29615549-DA3F-4FBD-9FFE-01EDCFCBEB69}">
      <dgm:prSet/>
      <dgm:spPr/>
      <dgm:t>
        <a:bodyPr/>
        <a:lstStyle/>
        <a:p>
          <a:endParaRPr lang="en-GB" sz="1600" b="1"/>
        </a:p>
      </dgm:t>
    </dgm:pt>
    <dgm:pt modelId="{984A3EF1-BA7B-4D0B-A980-EDFF9660183D}">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Both units must be at the same level</a:t>
          </a:r>
        </a:p>
      </dgm:t>
    </dgm:pt>
    <dgm:pt modelId="{18E4E554-E07B-4B64-8360-77E5D2D57842}" type="parTrans" cxnId="{B206C4CE-CC41-41E7-BF37-EFB611725E8F}">
      <dgm:prSet/>
      <dgm:spPr/>
      <dgm:t>
        <a:bodyPr/>
        <a:lstStyle/>
        <a:p>
          <a:endParaRPr lang="en-GB" sz="1600" b="1"/>
        </a:p>
      </dgm:t>
    </dgm:pt>
    <dgm:pt modelId="{2216ABF2-8128-45BC-AA87-F43C3A44AFBE}" type="sibTrans" cxnId="{B206C4CE-CC41-41E7-BF37-EFB611725E8F}">
      <dgm:prSet/>
      <dgm:spPr/>
      <dgm:t>
        <a:bodyPr/>
        <a:lstStyle/>
        <a:p>
          <a:endParaRPr lang="en-GB" sz="1600" b="1"/>
        </a:p>
      </dgm:t>
    </dgm:pt>
    <dgm:pt modelId="{5248A719-8BB2-4072-9409-216BF33CDC6C}">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GLH 162 / TQT 180</a:t>
          </a:r>
        </a:p>
      </dgm:t>
    </dgm:pt>
    <dgm:pt modelId="{A39A8C22-98B4-4D89-8A63-ABA0D717AB53}" type="parTrans" cxnId="{DDB4C491-DBAA-45F0-8C62-130814120177}">
      <dgm:prSet/>
      <dgm:spPr/>
      <dgm:t>
        <a:bodyPr/>
        <a:lstStyle/>
        <a:p>
          <a:endParaRPr lang="en-GB"/>
        </a:p>
      </dgm:t>
    </dgm:pt>
    <dgm:pt modelId="{C9EBD9DC-C13B-4DC4-ADA9-66FA99A7D836}" type="sibTrans" cxnId="{DDB4C491-DBAA-45F0-8C62-130814120177}">
      <dgm:prSet/>
      <dgm:spPr/>
      <dgm:t>
        <a:bodyPr/>
        <a:lstStyle/>
        <a:p>
          <a:endParaRPr lang="en-GB"/>
        </a:p>
      </dgm:t>
    </dgm:pt>
    <dgm:pt modelId="{9153E1F4-E438-48B1-ADEB-1C2BE7EA8AF9}">
      <dgm:prSet custT="1"/>
      <dgm:spPr>
        <a:ln>
          <a:solidFill>
            <a:srgbClr val="00635D"/>
          </a:solidFill>
        </a:ln>
      </dgm:spPr>
      <dgm:t>
        <a:bodyPr/>
        <a:lstStyle/>
        <a:p>
          <a:r>
            <a:rPr lang="en-GB" sz="1700" b="0">
              <a:latin typeface="Arial" panose="020B0604020202020204" pitchFamily="34" charset="0"/>
              <a:cs typeface="Arial" panose="020B0604020202020204" pitchFamily="34" charset="0"/>
            </a:rPr>
            <a:t>GLH 246 / TQT 270</a:t>
          </a:r>
        </a:p>
      </dgm:t>
    </dgm:pt>
    <dgm:pt modelId="{0B9D31E0-24B1-48DA-A510-92B0B12552EE}" type="parTrans" cxnId="{E397CC30-751B-4E01-9451-15320499B05B}">
      <dgm:prSet/>
      <dgm:spPr/>
      <dgm:t>
        <a:bodyPr/>
        <a:lstStyle/>
        <a:p>
          <a:endParaRPr lang="en-GB"/>
        </a:p>
      </dgm:t>
    </dgm:pt>
    <dgm:pt modelId="{3F8C5DC3-7105-4D1F-8A3C-2F56BD076982}" type="sibTrans" cxnId="{E397CC30-751B-4E01-9451-15320499B05B}">
      <dgm:prSet/>
      <dgm:spPr/>
      <dgm:t>
        <a:bodyPr/>
        <a:lstStyle/>
        <a:p>
          <a:endParaRPr lang="en-GB"/>
        </a:p>
      </dgm:t>
    </dgm:pt>
    <dgm:pt modelId="{FD31E454-3140-4AF3-B533-F56FB3DCF7AB}">
      <dgm:prSet phldrT="[Text]" custT="1"/>
      <dgm:spPr>
        <a:ln>
          <a:solidFill>
            <a:srgbClr val="00635D"/>
          </a:solidFill>
        </a:ln>
      </dgm:spPr>
      <dgm:t>
        <a:bodyPr tIns="288000" anchor="ctr" anchorCtr="0"/>
        <a:lstStyle/>
        <a:p>
          <a:r>
            <a:rPr lang="en-GB" sz="1700" b="0">
              <a:latin typeface="Arial" panose="020B0604020202020204" pitchFamily="34" charset="0"/>
              <a:cs typeface="Arial" panose="020B0604020202020204" pitchFamily="34" charset="0"/>
            </a:rPr>
            <a:t>GLH 366 / TQT 390</a:t>
          </a:r>
        </a:p>
      </dgm:t>
    </dgm:pt>
    <dgm:pt modelId="{35BFC965-F6F0-4B32-9467-2D85414EF3E9}" type="parTrans" cxnId="{88833A92-C57E-45FF-B7E1-A763C7DEDE93}">
      <dgm:prSet/>
      <dgm:spPr/>
      <dgm:t>
        <a:bodyPr/>
        <a:lstStyle/>
        <a:p>
          <a:endParaRPr lang="en-GB"/>
        </a:p>
      </dgm:t>
    </dgm:pt>
    <dgm:pt modelId="{892C032D-26F1-4EA2-AD86-0E5544827B9A}" type="sibTrans" cxnId="{88833A92-C57E-45FF-B7E1-A763C7DEDE93}">
      <dgm:prSet/>
      <dgm:spPr/>
      <dgm:t>
        <a:bodyPr/>
        <a:lstStyle/>
        <a:p>
          <a:endParaRPr lang="en-GB"/>
        </a:p>
      </dgm:t>
    </dgm:pt>
    <dgm:pt modelId="{AE75C423-23F4-4B6D-9A35-A818D849EABF}">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Available Levels: Entry 3, L1 &amp; L2</a:t>
          </a:r>
        </a:p>
      </dgm:t>
    </dgm:pt>
    <dgm:pt modelId="{44ABC75F-3F84-4DA2-9761-24608EE9D141}" type="parTrans" cxnId="{24918043-E4DC-4F29-A2B0-2C783027E635}">
      <dgm:prSet/>
      <dgm:spPr/>
      <dgm:t>
        <a:bodyPr/>
        <a:lstStyle/>
        <a:p>
          <a:endParaRPr lang="en-GB"/>
        </a:p>
      </dgm:t>
    </dgm:pt>
    <dgm:pt modelId="{C39F53DF-C04E-49E0-8A30-DAA9B55E3E1F}" type="sibTrans" cxnId="{24918043-E4DC-4F29-A2B0-2C783027E635}">
      <dgm:prSet/>
      <dgm:spPr/>
      <dgm:t>
        <a:bodyPr/>
        <a:lstStyle/>
        <a:p>
          <a:endParaRPr lang="en-GB"/>
        </a:p>
      </dgm:t>
    </dgm:pt>
    <dgm:pt modelId="{2B8A79DA-82FC-4E8D-B41E-B4D7EB6E89BB}">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Available Levels: Entry 3, L1 &amp; L2</a:t>
          </a:r>
        </a:p>
      </dgm:t>
    </dgm:pt>
    <dgm:pt modelId="{EB8B1B82-1793-4F3F-B05D-4CA923AAD8A6}" type="parTrans" cxnId="{2A3FA77D-6055-486A-8583-6FD7436D2542}">
      <dgm:prSet/>
      <dgm:spPr/>
      <dgm:t>
        <a:bodyPr/>
        <a:lstStyle/>
        <a:p>
          <a:endParaRPr lang="en-GB"/>
        </a:p>
      </dgm:t>
    </dgm:pt>
    <dgm:pt modelId="{A15C00E9-394A-4E4A-AFF6-F4978A2DB62A}" type="sibTrans" cxnId="{2A3FA77D-6055-486A-8583-6FD7436D2542}">
      <dgm:prSet/>
      <dgm:spPr/>
      <dgm:t>
        <a:bodyPr/>
        <a:lstStyle/>
        <a:p>
          <a:endParaRPr lang="en-GB"/>
        </a:p>
      </dgm:t>
    </dgm:pt>
    <dgm:pt modelId="{AECA76A5-7CFC-4B33-A262-49073AD067B9}">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Available Levels: Entry 3, L1 &amp; L2</a:t>
          </a:r>
        </a:p>
      </dgm:t>
    </dgm:pt>
    <dgm:pt modelId="{027AE2E5-BEA1-4DFC-9693-A89B161672AD}" type="parTrans" cxnId="{5ECADB35-10B4-4CBA-BED7-932CB1E7604C}">
      <dgm:prSet/>
      <dgm:spPr/>
      <dgm:t>
        <a:bodyPr/>
        <a:lstStyle/>
        <a:p>
          <a:endParaRPr lang="en-GB"/>
        </a:p>
      </dgm:t>
    </dgm:pt>
    <dgm:pt modelId="{D96E8D87-0D22-44EE-BA5C-919C5368BA24}" type="sibTrans" cxnId="{5ECADB35-10B4-4CBA-BED7-932CB1E7604C}">
      <dgm:prSet/>
      <dgm:spPr/>
      <dgm:t>
        <a:bodyPr/>
        <a:lstStyle/>
        <a:p>
          <a:endParaRPr lang="en-GB"/>
        </a:p>
      </dgm:t>
    </dgm:pt>
    <dgm:pt modelId="{7FD245E6-4F22-4581-827C-64932D1BB7BA}">
      <dgm:prSet phldrT="[Text]" custT="1"/>
      <dgm:spPr>
        <a:ln>
          <a:solidFill>
            <a:srgbClr val="00635D"/>
          </a:solidFill>
        </a:ln>
      </dgm:spPr>
      <dgm:t>
        <a:bodyPr/>
        <a:lstStyle/>
        <a:p>
          <a:r>
            <a:rPr lang="en-GB" sz="1700" b="0">
              <a:latin typeface="Arial" panose="020B0604020202020204" pitchFamily="34" charset="0"/>
              <a:cs typeface="Arial" panose="020B0604020202020204" pitchFamily="34" charset="0"/>
            </a:rPr>
            <a:t>Available Levels: Entry 3, L1 &amp; L2</a:t>
          </a:r>
        </a:p>
      </dgm:t>
    </dgm:pt>
    <dgm:pt modelId="{AD25B909-FAB6-48B7-A193-5091B474683E}" type="parTrans" cxnId="{D76A7C03-5C71-464C-8895-D6144940F3FD}">
      <dgm:prSet/>
      <dgm:spPr/>
      <dgm:t>
        <a:bodyPr/>
        <a:lstStyle/>
        <a:p>
          <a:endParaRPr lang="en-GB"/>
        </a:p>
      </dgm:t>
    </dgm:pt>
    <dgm:pt modelId="{77FADEE7-DE79-40A9-A941-AEB253683B41}" type="sibTrans" cxnId="{D76A7C03-5C71-464C-8895-D6144940F3FD}">
      <dgm:prSet/>
      <dgm:spPr/>
      <dgm:t>
        <a:bodyPr/>
        <a:lstStyle/>
        <a:p>
          <a:endParaRPr lang="en-GB"/>
        </a:p>
      </dgm:t>
    </dgm:pt>
    <dgm:pt modelId="{92039761-709C-405E-A808-C5EE830E5F41}" type="pres">
      <dgm:prSet presAssocID="{CF790DE1-B85C-4839-B504-7DF566B5A066}" presName="linearFlow" presStyleCnt="0">
        <dgm:presLayoutVars>
          <dgm:dir/>
          <dgm:animLvl val="lvl"/>
          <dgm:resizeHandles val="exact"/>
        </dgm:presLayoutVars>
      </dgm:prSet>
      <dgm:spPr/>
    </dgm:pt>
    <dgm:pt modelId="{F32F0924-EE0C-4A03-AD19-B0332222E58B}" type="pres">
      <dgm:prSet presAssocID="{0447BAE3-53C1-4B15-8E0F-0F64C54F3215}" presName="composite" presStyleCnt="0"/>
      <dgm:spPr/>
    </dgm:pt>
    <dgm:pt modelId="{A7106FD5-01B4-491B-B429-B0CF85EABCCB}" type="pres">
      <dgm:prSet presAssocID="{0447BAE3-53C1-4B15-8E0F-0F64C54F3215}" presName="parentText" presStyleLbl="alignNode1" presStyleIdx="0" presStyleCnt="4" custLinFactNeighborY="0">
        <dgm:presLayoutVars>
          <dgm:chMax val="1"/>
          <dgm:bulletEnabled val="1"/>
        </dgm:presLayoutVars>
      </dgm:prSet>
      <dgm:spPr/>
    </dgm:pt>
    <dgm:pt modelId="{732875AF-66B5-4B03-99C1-A08B13A6DF05}" type="pres">
      <dgm:prSet presAssocID="{0447BAE3-53C1-4B15-8E0F-0F64C54F3215}" presName="descendantText" presStyleLbl="alignAcc1" presStyleIdx="0" presStyleCnt="4" custLinFactNeighborX="0" custLinFactNeighborY="-2998">
        <dgm:presLayoutVars>
          <dgm:bulletEnabled val="1"/>
        </dgm:presLayoutVars>
      </dgm:prSet>
      <dgm:spPr/>
    </dgm:pt>
    <dgm:pt modelId="{87CEF4DD-0CD6-4E3B-8939-A42D4F5829AC}" type="pres">
      <dgm:prSet presAssocID="{1EE8AFE9-4387-4E7D-B1D8-A1070BB002C1}" presName="sp" presStyleCnt="0"/>
      <dgm:spPr/>
    </dgm:pt>
    <dgm:pt modelId="{E8815DBD-2CC6-4F83-AA1B-DE3D3FFF54CA}" type="pres">
      <dgm:prSet presAssocID="{4CE301CE-8E16-43AF-A0A3-19B64C5A8E15}" presName="composite" presStyleCnt="0"/>
      <dgm:spPr/>
    </dgm:pt>
    <dgm:pt modelId="{5C4146A9-BEED-48A4-8F58-3D9C4D0E7426}" type="pres">
      <dgm:prSet presAssocID="{4CE301CE-8E16-43AF-A0A3-19B64C5A8E15}" presName="parentText" presStyleLbl="alignNode1" presStyleIdx="1" presStyleCnt="4" custLinFactNeighborY="0">
        <dgm:presLayoutVars>
          <dgm:chMax val="1"/>
          <dgm:bulletEnabled val="1"/>
        </dgm:presLayoutVars>
      </dgm:prSet>
      <dgm:spPr/>
    </dgm:pt>
    <dgm:pt modelId="{A66A6235-6837-4C98-A9E3-BC7093141652}" type="pres">
      <dgm:prSet presAssocID="{4CE301CE-8E16-43AF-A0A3-19B64C5A8E15}" presName="descendantText" presStyleLbl="alignAcc1" presStyleIdx="1" presStyleCnt="4">
        <dgm:presLayoutVars>
          <dgm:bulletEnabled val="1"/>
        </dgm:presLayoutVars>
      </dgm:prSet>
      <dgm:spPr/>
    </dgm:pt>
    <dgm:pt modelId="{9076E518-CA85-45F2-9CC1-56D506CCBE10}" type="pres">
      <dgm:prSet presAssocID="{C877D35D-79B5-4C6B-90C0-51522E9D88A3}" presName="sp" presStyleCnt="0"/>
      <dgm:spPr/>
    </dgm:pt>
    <dgm:pt modelId="{22A467BA-5DE1-42A7-9C9B-932239888EE4}" type="pres">
      <dgm:prSet presAssocID="{312D545D-CB1F-497B-85C2-D061101EAB2D}" presName="composite" presStyleCnt="0"/>
      <dgm:spPr/>
    </dgm:pt>
    <dgm:pt modelId="{4F228C51-0C66-4652-AD26-B85506AF0916}" type="pres">
      <dgm:prSet presAssocID="{312D545D-CB1F-497B-85C2-D061101EAB2D}" presName="parentText" presStyleLbl="alignNode1" presStyleIdx="2" presStyleCnt="4" custLinFactNeighborY="0">
        <dgm:presLayoutVars>
          <dgm:chMax val="1"/>
          <dgm:bulletEnabled val="1"/>
        </dgm:presLayoutVars>
      </dgm:prSet>
      <dgm:spPr/>
    </dgm:pt>
    <dgm:pt modelId="{7FF8B56B-9767-4517-BBA0-7CDD43751B54}" type="pres">
      <dgm:prSet presAssocID="{312D545D-CB1F-497B-85C2-D061101EAB2D}" presName="descendantText" presStyleLbl="alignAcc1" presStyleIdx="2" presStyleCnt="4">
        <dgm:presLayoutVars>
          <dgm:bulletEnabled val="1"/>
        </dgm:presLayoutVars>
      </dgm:prSet>
      <dgm:spPr/>
    </dgm:pt>
    <dgm:pt modelId="{8C77E47F-B46D-42B5-8BC4-C09F00048214}" type="pres">
      <dgm:prSet presAssocID="{91371F6D-B55B-48A1-8E93-DF5626BA1921}" presName="sp" presStyleCnt="0"/>
      <dgm:spPr/>
    </dgm:pt>
    <dgm:pt modelId="{D1D796F1-5BF2-40B7-8434-DB92B272ED31}" type="pres">
      <dgm:prSet presAssocID="{86416A73-A18C-4478-A255-E5A3AAD250E2}" presName="composite" presStyleCnt="0"/>
      <dgm:spPr/>
    </dgm:pt>
    <dgm:pt modelId="{20BC712D-7E73-419F-839F-129FD4A7CB2F}" type="pres">
      <dgm:prSet presAssocID="{86416A73-A18C-4478-A255-E5A3AAD250E2}" presName="parentText" presStyleLbl="alignNode1" presStyleIdx="3" presStyleCnt="4" custLinFactNeighborY="1718">
        <dgm:presLayoutVars>
          <dgm:chMax val="1"/>
          <dgm:bulletEnabled val="1"/>
        </dgm:presLayoutVars>
      </dgm:prSet>
      <dgm:spPr/>
    </dgm:pt>
    <dgm:pt modelId="{4B55AE21-CCD3-48A2-8E42-23B74BDA802E}" type="pres">
      <dgm:prSet presAssocID="{86416A73-A18C-4478-A255-E5A3AAD250E2}" presName="descendantText" presStyleLbl="alignAcc1" presStyleIdx="3" presStyleCnt="4">
        <dgm:presLayoutVars>
          <dgm:bulletEnabled val="1"/>
        </dgm:presLayoutVars>
      </dgm:prSet>
      <dgm:spPr/>
    </dgm:pt>
  </dgm:ptLst>
  <dgm:cxnLst>
    <dgm:cxn modelId="{D76A7C03-5C71-464C-8895-D6144940F3FD}" srcId="{86416A73-A18C-4478-A255-E5A3AAD250E2}" destId="{7FD245E6-4F22-4581-827C-64932D1BB7BA}" srcOrd="2" destOrd="0" parTransId="{AD25B909-FAB6-48B7-A193-5091B474683E}" sibTransId="{77FADEE7-DE79-40A9-A941-AEB253683B41}"/>
    <dgm:cxn modelId="{1D2A8D09-6ACC-41D6-939E-438FD1D00E70}" srcId="{CF790DE1-B85C-4839-B504-7DF566B5A066}" destId="{312D545D-CB1F-497B-85C2-D061101EAB2D}" srcOrd="2" destOrd="0" parTransId="{43EFA233-6D77-48AC-8E44-1C7FB61A14BE}" sibTransId="{91371F6D-B55B-48A1-8E93-DF5626BA1921}"/>
    <dgm:cxn modelId="{B463931A-5C2D-4A3F-BCEA-4D530840EDD0}" type="presOf" srcId="{7FD245E6-4F22-4581-827C-64932D1BB7BA}" destId="{4B55AE21-CCD3-48A2-8E42-23B74BDA802E}" srcOrd="0" destOrd="2" presId="urn:microsoft.com/office/officeart/2005/8/layout/chevron2"/>
    <dgm:cxn modelId="{D2154C1B-5552-4520-A5CA-FBE65178DBAA}" type="presOf" srcId="{9153E1F4-E438-48B1-ADEB-1C2BE7EA8AF9}" destId="{7FF8B56B-9767-4517-BBA0-7CDD43751B54}" srcOrd="0" destOrd="3" presId="urn:microsoft.com/office/officeart/2005/8/layout/chevron2"/>
    <dgm:cxn modelId="{AEDD3A28-1CBC-4E79-835B-40A18CE9FCA3}" type="presOf" srcId="{2B8A79DA-82FC-4E8D-B41E-B4D7EB6E89BB}" destId="{A66A6235-6837-4C98-A9E3-BC7093141652}" srcOrd="0" destOrd="1" presId="urn:microsoft.com/office/officeart/2005/8/layout/chevron2"/>
    <dgm:cxn modelId="{280AD328-5B84-4BFF-9D91-9D4F6CF0AC0F}" type="presOf" srcId="{312D545D-CB1F-497B-85C2-D061101EAB2D}" destId="{4F228C51-0C66-4652-AD26-B85506AF0916}" srcOrd="0" destOrd="0" presId="urn:microsoft.com/office/officeart/2005/8/layout/chevron2"/>
    <dgm:cxn modelId="{E397CC30-751B-4E01-9451-15320499B05B}" srcId="{312D545D-CB1F-497B-85C2-D061101EAB2D}" destId="{9153E1F4-E438-48B1-ADEB-1C2BE7EA8AF9}" srcOrd="3" destOrd="0" parTransId="{0B9D31E0-24B1-48DA-A510-92B0B12552EE}" sibTransId="{3F8C5DC3-7105-4D1F-8A3C-2F56BD076982}"/>
    <dgm:cxn modelId="{49942632-5507-44F7-A022-9E60DF02150E}" srcId="{4CE301CE-8E16-43AF-A0A3-19B64C5A8E15}" destId="{236BE1EE-BC75-4A35-96DF-F7DC3E70B0DB}" srcOrd="0" destOrd="0" parTransId="{98FDF7F6-7654-405E-8BCA-378B36FAC941}" sibTransId="{C09F76F6-4CF8-4D4F-8EF2-E437D0338FD9}"/>
    <dgm:cxn modelId="{5ECADB35-10B4-4CBA-BED7-932CB1E7604C}" srcId="{312D545D-CB1F-497B-85C2-D061101EAB2D}" destId="{AECA76A5-7CFC-4B33-A262-49073AD067B9}" srcOrd="1" destOrd="0" parTransId="{027AE2E5-BEA1-4DFC-9693-A89B161672AD}" sibTransId="{D96E8D87-0D22-44EE-BA5C-919C5368BA24}"/>
    <dgm:cxn modelId="{4004263B-FBF3-4A1E-ACF0-7B9EA992F8A4}" srcId="{0447BAE3-53C1-4B15-8E0F-0F64C54F3215}" destId="{0B7B2825-7034-4079-95D6-674D2FDE4A0A}" srcOrd="0" destOrd="0" parTransId="{781896AE-ADE3-43EF-9447-D04944A064E1}" sibTransId="{FF56D74C-A9AC-42BF-A5F7-A9466EB5CE27}"/>
    <dgm:cxn modelId="{9C990E5B-5818-4AF1-A6C3-98FF89257522}" type="presOf" srcId="{63120435-5552-487A-87F7-5E5283233D8A}" destId="{4B55AE21-CCD3-48A2-8E42-23B74BDA802E}" srcOrd="0" destOrd="3" presId="urn:microsoft.com/office/officeart/2005/8/layout/chevron2"/>
    <dgm:cxn modelId="{258D6B5D-CAE0-48CE-B8CB-8B050FE6D72A}" type="presOf" srcId="{AECA76A5-7CFC-4B33-A262-49073AD067B9}" destId="{7FF8B56B-9767-4517-BBA0-7CDD43751B54}" srcOrd="0" destOrd="1" presId="urn:microsoft.com/office/officeart/2005/8/layout/chevron2"/>
    <dgm:cxn modelId="{6378AC5E-FCBE-4834-B321-A35ECCA8EA81}" srcId="{4CE301CE-8E16-43AF-A0A3-19B64C5A8E15}" destId="{F58B548F-061A-47BE-833C-29F42244290F}" srcOrd="2" destOrd="0" parTransId="{902E270D-C4A8-4547-A0F6-6DBC3F78A379}" sibTransId="{554F4964-D9C4-4593-97E8-ADE39C0D985A}"/>
    <dgm:cxn modelId="{A64FEF5E-BECD-4B98-AC40-97D785CA4019}" srcId="{CF790DE1-B85C-4839-B504-7DF566B5A066}" destId="{4CE301CE-8E16-43AF-A0A3-19B64C5A8E15}" srcOrd="1" destOrd="0" parTransId="{6B3C6780-8F89-44D6-993C-2909846C942A}" sibTransId="{C877D35D-79B5-4C6B-90C0-51522E9D88A3}"/>
    <dgm:cxn modelId="{24918043-E4DC-4F29-A2B0-2C783027E635}" srcId="{0447BAE3-53C1-4B15-8E0F-0F64C54F3215}" destId="{AE75C423-23F4-4B6D-9A35-A818D849EABF}" srcOrd="1" destOrd="0" parTransId="{44ABC75F-3F84-4DA2-9761-24608EE9D141}" sibTransId="{C39F53DF-C04E-49E0-8A30-DAA9B55E3E1F}"/>
    <dgm:cxn modelId="{D164A043-8B2E-450F-A34B-4F38FDEF3EAA}" srcId="{86416A73-A18C-4478-A255-E5A3AAD250E2}" destId="{F906336C-2D66-4FC9-90F4-B54A5DC33AA9}" srcOrd="1" destOrd="0" parTransId="{EEF5BF4C-7517-4484-A8E3-ABBF8D5721D8}" sibTransId="{84382097-F09B-47D4-85F8-39DF41A7197E}"/>
    <dgm:cxn modelId="{29615549-DA3F-4FBD-9FFE-01EDCFCBEB69}" srcId="{86416A73-A18C-4478-A255-E5A3AAD250E2}" destId="{63120435-5552-487A-87F7-5E5283233D8A}" srcOrd="3" destOrd="0" parTransId="{C0D69BDC-E2F3-4A99-BC7F-C52A7725EF7C}" sibTransId="{FBB445AC-F06A-4B39-B2B5-35AF39358A69}"/>
    <dgm:cxn modelId="{970FA64E-CFC6-40AC-B80F-8FABBD212FB2}" type="presOf" srcId="{E949D34E-DBD0-4648-9151-8A044B749F3C}" destId="{4B55AE21-CCD3-48A2-8E42-23B74BDA802E}" srcOrd="0" destOrd="0" presId="urn:microsoft.com/office/officeart/2005/8/layout/chevron2"/>
    <dgm:cxn modelId="{CEA2F970-51DA-4385-9EE2-4CDBBA772548}" type="presOf" srcId="{FD31E454-3140-4AF3-B533-F56FB3DCF7AB}" destId="{4B55AE21-CCD3-48A2-8E42-23B74BDA802E}" srcOrd="0" destOrd="4" presId="urn:microsoft.com/office/officeart/2005/8/layout/chevron2"/>
    <dgm:cxn modelId="{E3545654-AC42-4B74-85DC-F58EA882A3B8}" type="presOf" srcId="{5248A719-8BB2-4072-9409-216BF33CDC6C}" destId="{A66A6235-6837-4C98-A9E3-BC7093141652}" srcOrd="0" destOrd="3" presId="urn:microsoft.com/office/officeart/2005/8/layout/chevron2"/>
    <dgm:cxn modelId="{B3FCC85A-9BD2-4C38-9481-492796AA9F04}" srcId="{312D545D-CB1F-497B-85C2-D061101EAB2D}" destId="{0841E917-A1EC-4991-AC18-09DC070EFDA5}" srcOrd="2" destOrd="0" parTransId="{BCDCA671-59D7-4C4E-9DDF-91FB00307804}" sibTransId="{B9F7EEB2-3B47-4761-835D-FA6B08BE4125}"/>
    <dgm:cxn modelId="{145E1B7B-FD58-413E-924A-83C0B189B398}" srcId="{CF790DE1-B85C-4839-B504-7DF566B5A066}" destId="{0447BAE3-53C1-4B15-8E0F-0F64C54F3215}" srcOrd="0" destOrd="0" parTransId="{5595E798-88C5-45CE-A7D5-AC5529ABCE83}" sibTransId="{1EE8AFE9-4387-4E7D-B1D8-A1070BB002C1}"/>
    <dgm:cxn modelId="{2A3FA77D-6055-486A-8583-6FD7436D2542}" srcId="{4CE301CE-8E16-43AF-A0A3-19B64C5A8E15}" destId="{2B8A79DA-82FC-4E8D-B41E-B4D7EB6E89BB}" srcOrd="1" destOrd="0" parTransId="{EB8B1B82-1793-4F3F-B05D-4CA923AAD8A6}" sibTransId="{A15C00E9-394A-4E4A-AFF6-F4978A2DB62A}"/>
    <dgm:cxn modelId="{BF9C9A7E-E60F-4048-9E0A-9B5C3AE451CE}" type="presOf" srcId="{86416A73-A18C-4478-A255-E5A3AAD250E2}" destId="{20BC712D-7E73-419F-839F-129FD4A7CB2F}" srcOrd="0" destOrd="0" presId="urn:microsoft.com/office/officeart/2005/8/layout/chevron2"/>
    <dgm:cxn modelId="{12CEBA81-DFBD-4086-ADA1-BE4A01BEF33B}" type="presOf" srcId="{CF790DE1-B85C-4839-B504-7DF566B5A066}" destId="{92039761-709C-405E-A808-C5EE830E5F41}" srcOrd="0" destOrd="0" presId="urn:microsoft.com/office/officeart/2005/8/layout/chevron2"/>
    <dgm:cxn modelId="{2F56C181-CFC1-487A-96D0-A78AF158AB0E}" type="presOf" srcId="{0447BAE3-53C1-4B15-8E0F-0F64C54F3215}" destId="{A7106FD5-01B4-491B-B429-B0CF85EABCCB}" srcOrd="0" destOrd="0" presId="urn:microsoft.com/office/officeart/2005/8/layout/chevron2"/>
    <dgm:cxn modelId="{DDB4C491-DBAA-45F0-8C62-130814120177}" srcId="{4CE301CE-8E16-43AF-A0A3-19B64C5A8E15}" destId="{5248A719-8BB2-4072-9409-216BF33CDC6C}" srcOrd="3" destOrd="0" parTransId="{A39A8C22-98B4-4D89-8A63-ABA0D717AB53}" sibTransId="{C9EBD9DC-C13B-4DC4-ADA9-66FA99A7D836}"/>
    <dgm:cxn modelId="{1D60D191-62D7-4254-99C0-31A1BEE6706F}" srcId="{86416A73-A18C-4478-A255-E5A3AAD250E2}" destId="{63008D8C-3DD5-48B8-B0B0-A43EBA63B8BE}" srcOrd="6" destOrd="0" parTransId="{4ED52571-8974-4D0A-9363-2D0CB3ACB897}" sibTransId="{04600C84-9B39-440B-A2AC-397777C7A7F4}"/>
    <dgm:cxn modelId="{48532D92-FF51-44C4-8F4A-248F54ACFB1B}" type="presOf" srcId="{984A3EF1-BA7B-4D0B-A980-EDFF9660183D}" destId="{732875AF-66B5-4B03-99C1-A08B13A6DF05}" srcOrd="0" destOrd="2" presId="urn:microsoft.com/office/officeart/2005/8/layout/chevron2"/>
    <dgm:cxn modelId="{88833A92-C57E-45FF-B7E1-A763C7DEDE93}" srcId="{86416A73-A18C-4478-A255-E5A3AAD250E2}" destId="{FD31E454-3140-4AF3-B533-F56FB3DCF7AB}" srcOrd="4" destOrd="0" parTransId="{35BFC965-F6F0-4B32-9467-2D85414EF3E9}" sibTransId="{892C032D-26F1-4EA2-AD86-0E5544827B9A}"/>
    <dgm:cxn modelId="{E7613E9A-6F21-4A1B-9D8B-8378B8F9E353}" type="presOf" srcId="{0841E917-A1EC-4991-AC18-09DC070EFDA5}" destId="{7FF8B56B-9767-4517-BBA0-7CDD43751B54}" srcOrd="0" destOrd="2" presId="urn:microsoft.com/office/officeart/2005/8/layout/chevron2"/>
    <dgm:cxn modelId="{390BC1A9-BBA0-4FEB-AEEC-A8E14030DF79}" type="presOf" srcId="{4CE301CE-8E16-43AF-A0A3-19B64C5A8E15}" destId="{5C4146A9-BEED-48A4-8F58-3D9C4D0E7426}" srcOrd="0" destOrd="0" presId="urn:microsoft.com/office/officeart/2005/8/layout/chevron2"/>
    <dgm:cxn modelId="{AB60A7AC-EA38-4ABD-8CE5-79B744DF7143}" srcId="{86416A73-A18C-4478-A255-E5A3AAD250E2}" destId="{E949D34E-DBD0-4648-9151-8A044B749F3C}" srcOrd="0" destOrd="0" parTransId="{D7949B2F-77F6-4E08-83E0-4D61A4ABF4AE}" sibTransId="{CDF30B8D-A80A-4D11-A074-BFC6B71671C7}"/>
    <dgm:cxn modelId="{0240BFB0-42F5-42BE-8535-C176E696E4ED}" type="presOf" srcId="{AE75C423-23F4-4B6D-9A35-A818D849EABF}" destId="{732875AF-66B5-4B03-99C1-A08B13A6DF05}" srcOrd="0" destOrd="1" presId="urn:microsoft.com/office/officeart/2005/8/layout/chevron2"/>
    <dgm:cxn modelId="{D151CFB0-C7FE-41EB-8989-22833B6F96FE}" type="presOf" srcId="{D7D19F7E-2145-44AC-BF10-D0875DF9A25E}" destId="{4B55AE21-CCD3-48A2-8E42-23B74BDA802E}" srcOrd="0" destOrd="5" presId="urn:microsoft.com/office/officeart/2005/8/layout/chevron2"/>
    <dgm:cxn modelId="{B9CEAAB3-BF7C-47F7-9B78-B31239C2A61D}" type="presOf" srcId="{0B7B2825-7034-4079-95D6-674D2FDE4A0A}" destId="{732875AF-66B5-4B03-99C1-A08B13A6DF05}" srcOrd="0" destOrd="0" presId="urn:microsoft.com/office/officeart/2005/8/layout/chevron2"/>
    <dgm:cxn modelId="{FC8ED4B6-8F70-41F7-B4A2-360A3B684623}" type="presOf" srcId="{F58B548F-061A-47BE-833C-29F42244290F}" destId="{A66A6235-6837-4C98-A9E3-BC7093141652}" srcOrd="0" destOrd="2" presId="urn:microsoft.com/office/officeart/2005/8/layout/chevron2"/>
    <dgm:cxn modelId="{C18325BF-AE33-425D-9100-C4601F821A9E}" srcId="{312D545D-CB1F-497B-85C2-D061101EAB2D}" destId="{CB91BF25-EC21-4BC0-A580-31D753120A6E}" srcOrd="0" destOrd="0" parTransId="{7BF98B44-780C-468C-9D9F-5EC36587A530}" sibTransId="{41D73F99-AE3B-436F-A02A-867E0BD3EEEC}"/>
    <dgm:cxn modelId="{2D973BC2-D2DD-4609-BDFA-DCB108DCD16F}" type="presOf" srcId="{63008D8C-3DD5-48B8-B0B0-A43EBA63B8BE}" destId="{4B55AE21-CCD3-48A2-8E42-23B74BDA802E}" srcOrd="0" destOrd="6" presId="urn:microsoft.com/office/officeart/2005/8/layout/chevron2"/>
    <dgm:cxn modelId="{29CDD4C8-3BED-4D36-9E56-84BEEA4657B2}" type="presOf" srcId="{236BE1EE-BC75-4A35-96DF-F7DC3E70B0DB}" destId="{A66A6235-6837-4C98-A9E3-BC7093141652}" srcOrd="0" destOrd="0" presId="urn:microsoft.com/office/officeart/2005/8/layout/chevron2"/>
    <dgm:cxn modelId="{C2A82BC9-AD6D-45FE-8195-C4CAFA04D90C}" type="presOf" srcId="{F906336C-2D66-4FC9-90F4-B54A5DC33AA9}" destId="{4B55AE21-CCD3-48A2-8E42-23B74BDA802E}" srcOrd="0" destOrd="1" presId="urn:microsoft.com/office/officeart/2005/8/layout/chevron2"/>
    <dgm:cxn modelId="{EA533AC9-44DD-4159-9B6A-5B7E232A3D64}" srcId="{CF790DE1-B85C-4839-B504-7DF566B5A066}" destId="{86416A73-A18C-4478-A255-E5A3AAD250E2}" srcOrd="3" destOrd="0" parTransId="{E65BE3E0-4C60-4DA4-8BEC-8E06055B446B}" sibTransId="{277C3BAE-54FB-41D4-88C1-84372EEA67D1}"/>
    <dgm:cxn modelId="{131329CA-61E6-47A1-9C6E-3B3D454B03CC}" srcId="{86416A73-A18C-4478-A255-E5A3AAD250E2}" destId="{D7D19F7E-2145-44AC-BF10-D0875DF9A25E}" srcOrd="5" destOrd="0" parTransId="{14FCB44C-EE79-49BB-B4C6-E6DB21D46C9F}" sibTransId="{C13EB501-2CBD-4551-93D8-4DA7C5BC2EB5}"/>
    <dgm:cxn modelId="{B206C4CE-CC41-41E7-BF37-EFB611725E8F}" srcId="{0447BAE3-53C1-4B15-8E0F-0F64C54F3215}" destId="{984A3EF1-BA7B-4D0B-A980-EDFF9660183D}" srcOrd="2" destOrd="0" parTransId="{18E4E554-E07B-4B64-8360-77E5D2D57842}" sibTransId="{2216ABF2-8128-45BC-AA87-F43C3A44AFBE}"/>
    <dgm:cxn modelId="{BC1829D8-9AE7-4FAC-91D2-3B50D85E849C}" type="presOf" srcId="{4F457FC6-07CE-4E53-ACF5-F8C1E8257F10}" destId="{732875AF-66B5-4B03-99C1-A08B13A6DF05}" srcOrd="0" destOrd="3" presId="urn:microsoft.com/office/officeart/2005/8/layout/chevron2"/>
    <dgm:cxn modelId="{75E3BAEE-1624-4C75-A2D7-48BD1BB1C59F}" srcId="{0447BAE3-53C1-4B15-8E0F-0F64C54F3215}" destId="{4F457FC6-07CE-4E53-ACF5-F8C1E8257F10}" srcOrd="3" destOrd="0" parTransId="{9EBEB06B-7CEF-4044-9C7E-F5A649D617FD}" sibTransId="{76416484-0A43-4621-B2EC-10D04306FBFC}"/>
    <dgm:cxn modelId="{B9405CF7-9F31-4788-90A7-9B776770BB40}" type="presOf" srcId="{CB91BF25-EC21-4BC0-A580-31D753120A6E}" destId="{7FF8B56B-9767-4517-BBA0-7CDD43751B54}" srcOrd="0" destOrd="0" presId="urn:microsoft.com/office/officeart/2005/8/layout/chevron2"/>
    <dgm:cxn modelId="{E15C2870-DE76-4A4E-A923-4525A9B22B04}" type="presParOf" srcId="{92039761-709C-405E-A808-C5EE830E5F41}" destId="{F32F0924-EE0C-4A03-AD19-B0332222E58B}" srcOrd="0" destOrd="0" presId="urn:microsoft.com/office/officeart/2005/8/layout/chevron2"/>
    <dgm:cxn modelId="{2B43C6DF-1C41-4928-B4A0-85A89DA649CE}" type="presParOf" srcId="{F32F0924-EE0C-4A03-AD19-B0332222E58B}" destId="{A7106FD5-01B4-491B-B429-B0CF85EABCCB}" srcOrd="0" destOrd="0" presId="urn:microsoft.com/office/officeart/2005/8/layout/chevron2"/>
    <dgm:cxn modelId="{17432639-03D1-4E00-955A-86F967DC5915}" type="presParOf" srcId="{F32F0924-EE0C-4A03-AD19-B0332222E58B}" destId="{732875AF-66B5-4B03-99C1-A08B13A6DF05}" srcOrd="1" destOrd="0" presId="urn:microsoft.com/office/officeart/2005/8/layout/chevron2"/>
    <dgm:cxn modelId="{4188D2BF-D73D-4BFD-8D53-C44B2424978C}" type="presParOf" srcId="{92039761-709C-405E-A808-C5EE830E5F41}" destId="{87CEF4DD-0CD6-4E3B-8939-A42D4F5829AC}" srcOrd="1" destOrd="0" presId="urn:microsoft.com/office/officeart/2005/8/layout/chevron2"/>
    <dgm:cxn modelId="{94E4DEE1-193A-4070-8539-3979C4946848}" type="presParOf" srcId="{92039761-709C-405E-A808-C5EE830E5F41}" destId="{E8815DBD-2CC6-4F83-AA1B-DE3D3FFF54CA}" srcOrd="2" destOrd="0" presId="urn:microsoft.com/office/officeart/2005/8/layout/chevron2"/>
    <dgm:cxn modelId="{40C2B5D5-26BB-4324-A392-3C72757362B3}" type="presParOf" srcId="{E8815DBD-2CC6-4F83-AA1B-DE3D3FFF54CA}" destId="{5C4146A9-BEED-48A4-8F58-3D9C4D0E7426}" srcOrd="0" destOrd="0" presId="urn:microsoft.com/office/officeart/2005/8/layout/chevron2"/>
    <dgm:cxn modelId="{8211C978-587E-4F6D-BF3A-510A89B9E84D}" type="presParOf" srcId="{E8815DBD-2CC6-4F83-AA1B-DE3D3FFF54CA}" destId="{A66A6235-6837-4C98-A9E3-BC7093141652}" srcOrd="1" destOrd="0" presId="urn:microsoft.com/office/officeart/2005/8/layout/chevron2"/>
    <dgm:cxn modelId="{0BB13562-EB34-4772-B1F4-211A5225EC64}" type="presParOf" srcId="{92039761-709C-405E-A808-C5EE830E5F41}" destId="{9076E518-CA85-45F2-9CC1-56D506CCBE10}" srcOrd="3" destOrd="0" presId="urn:microsoft.com/office/officeart/2005/8/layout/chevron2"/>
    <dgm:cxn modelId="{8C8F44E4-D96E-4D84-A9A2-A20ED0D27FBC}" type="presParOf" srcId="{92039761-709C-405E-A808-C5EE830E5F41}" destId="{22A467BA-5DE1-42A7-9C9B-932239888EE4}" srcOrd="4" destOrd="0" presId="urn:microsoft.com/office/officeart/2005/8/layout/chevron2"/>
    <dgm:cxn modelId="{46C72008-29B5-4E55-B1C8-A7C48A63725F}" type="presParOf" srcId="{22A467BA-5DE1-42A7-9C9B-932239888EE4}" destId="{4F228C51-0C66-4652-AD26-B85506AF0916}" srcOrd="0" destOrd="0" presId="urn:microsoft.com/office/officeart/2005/8/layout/chevron2"/>
    <dgm:cxn modelId="{20C20C20-1044-4ACA-8330-B0EE69B79B02}" type="presParOf" srcId="{22A467BA-5DE1-42A7-9C9B-932239888EE4}" destId="{7FF8B56B-9767-4517-BBA0-7CDD43751B54}" srcOrd="1" destOrd="0" presId="urn:microsoft.com/office/officeart/2005/8/layout/chevron2"/>
    <dgm:cxn modelId="{DB54E842-97CE-4594-BF44-72866FACC973}" type="presParOf" srcId="{92039761-709C-405E-A808-C5EE830E5F41}" destId="{8C77E47F-B46D-42B5-8BC4-C09F00048214}" srcOrd="5" destOrd="0" presId="urn:microsoft.com/office/officeart/2005/8/layout/chevron2"/>
    <dgm:cxn modelId="{E45BCE22-E81E-4823-B7B3-D49E56361C4C}" type="presParOf" srcId="{92039761-709C-405E-A808-C5EE830E5F41}" destId="{D1D796F1-5BF2-40B7-8434-DB92B272ED31}" srcOrd="6" destOrd="0" presId="urn:microsoft.com/office/officeart/2005/8/layout/chevron2"/>
    <dgm:cxn modelId="{F33F6216-BF72-4D77-9EF7-194D928E5187}" type="presParOf" srcId="{D1D796F1-5BF2-40B7-8434-DB92B272ED31}" destId="{20BC712D-7E73-419F-839F-129FD4A7CB2F}" srcOrd="0" destOrd="0" presId="urn:microsoft.com/office/officeart/2005/8/layout/chevron2"/>
    <dgm:cxn modelId="{991430EC-480C-4942-A90B-43A9A7E0BC3A}" type="presParOf" srcId="{D1D796F1-5BF2-40B7-8434-DB92B272ED31}" destId="{4B55AE21-CCD3-48A2-8E42-23B74BDA802E}" srcOrd="1" destOrd="0" presId="urn:microsoft.com/office/officeart/2005/8/layout/chevron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50F474-5A4D-4FFF-BCC1-E9926C06A01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8F875C8D-8B78-4BB2-8B48-80F5DFAC9F9E}">
      <dgm:prSet phldrT="[Text]" custT="1"/>
      <dgm:spPr>
        <a:solidFill>
          <a:srgbClr val="CC0032"/>
        </a:solidFill>
        <a:ln w="25400">
          <a:solidFill>
            <a:srgbClr val="CC0032"/>
          </a:solidFill>
        </a:ln>
      </dgm:spPr>
      <dgm:t>
        <a:bodyPr/>
        <a:lstStyle/>
        <a:p>
          <a:r>
            <a:rPr lang="en-GB" sz="1800"/>
            <a:t>Photo</a:t>
          </a:r>
        </a:p>
      </dgm:t>
    </dgm:pt>
    <dgm:pt modelId="{6BFDAAB9-9106-442F-AB2C-9C5887106CD9}" type="parTrans" cxnId="{7D922931-1DFD-4232-8288-713D7654C1F7}">
      <dgm:prSet/>
      <dgm:spPr/>
      <dgm:t>
        <a:bodyPr/>
        <a:lstStyle/>
        <a:p>
          <a:endParaRPr lang="en-GB"/>
        </a:p>
      </dgm:t>
    </dgm:pt>
    <dgm:pt modelId="{50B176D9-6F5A-4372-A059-33E8379762EE}" type="sibTrans" cxnId="{7D922931-1DFD-4232-8288-713D7654C1F7}">
      <dgm:prSet/>
      <dgm:spPr/>
      <dgm:t>
        <a:bodyPr/>
        <a:lstStyle/>
        <a:p>
          <a:endParaRPr lang="en-GB"/>
        </a:p>
      </dgm:t>
    </dgm:pt>
    <dgm:pt modelId="{D5B770D7-536A-4DC7-BD76-30184EBFFA23}">
      <dgm:prSet phldrT="[Text]" custT="1"/>
      <dgm:spPr>
        <a:ln>
          <a:solidFill>
            <a:srgbClr val="CC0032"/>
          </a:solidFill>
        </a:ln>
      </dgm:spPr>
      <dgm:t>
        <a:bodyPr/>
        <a:lstStyle/>
        <a:p>
          <a:r>
            <a:rPr lang="en-GB" sz="1800"/>
            <a:t>Learner</a:t>
          </a:r>
          <a:r>
            <a:rPr lang="en-GB" sz="1800" baseline="0"/>
            <a:t> to be clearly evidenced</a:t>
          </a:r>
          <a:endParaRPr lang="en-GB" sz="1800"/>
        </a:p>
      </dgm:t>
    </dgm:pt>
    <dgm:pt modelId="{34F6C26C-84CF-44E2-8E94-E9CB9B71466E}" type="parTrans" cxnId="{EED226D6-B555-4183-B947-184BB088DDC0}">
      <dgm:prSet/>
      <dgm:spPr/>
      <dgm:t>
        <a:bodyPr/>
        <a:lstStyle/>
        <a:p>
          <a:endParaRPr lang="en-GB"/>
        </a:p>
      </dgm:t>
    </dgm:pt>
    <dgm:pt modelId="{A6C7E22B-1466-4142-AE50-19A2C979B32D}" type="sibTrans" cxnId="{EED226D6-B555-4183-B947-184BB088DDC0}">
      <dgm:prSet/>
      <dgm:spPr/>
      <dgm:t>
        <a:bodyPr/>
        <a:lstStyle/>
        <a:p>
          <a:endParaRPr lang="en-GB"/>
        </a:p>
      </dgm:t>
    </dgm:pt>
    <dgm:pt modelId="{2168F8FB-0D0D-4034-A34F-B8F0A2D4D654}">
      <dgm:prSet phldrT="[Text]" custT="1"/>
      <dgm:spPr>
        <a:solidFill>
          <a:srgbClr val="CC0032"/>
        </a:solidFill>
        <a:ln w="25400">
          <a:solidFill>
            <a:srgbClr val="CC0032"/>
          </a:solidFill>
        </a:ln>
      </dgm:spPr>
      <dgm:t>
        <a:bodyPr anchor="t" anchorCtr="1"/>
        <a:lstStyle/>
        <a:p>
          <a:pPr>
            <a:spcAft>
              <a:spcPts val="0"/>
            </a:spcAft>
          </a:pPr>
          <a:r>
            <a:rPr lang="en-GB" sz="1800"/>
            <a:t>Video/</a:t>
          </a:r>
        </a:p>
        <a:p>
          <a:pPr>
            <a:spcAft>
              <a:spcPts val="0"/>
            </a:spcAft>
          </a:pPr>
          <a:r>
            <a:rPr lang="en-GB" sz="1800"/>
            <a:t>Audio</a:t>
          </a:r>
        </a:p>
      </dgm:t>
    </dgm:pt>
    <dgm:pt modelId="{4CC770E5-D076-4A21-A70C-C97F24E97FCF}" type="parTrans" cxnId="{8E572391-B958-481A-8E0F-F58BDFA0227F}">
      <dgm:prSet/>
      <dgm:spPr/>
      <dgm:t>
        <a:bodyPr/>
        <a:lstStyle/>
        <a:p>
          <a:endParaRPr lang="en-GB"/>
        </a:p>
      </dgm:t>
    </dgm:pt>
    <dgm:pt modelId="{1209E79D-9531-46BB-9C14-4D643E81583C}" type="sibTrans" cxnId="{8E572391-B958-481A-8E0F-F58BDFA0227F}">
      <dgm:prSet/>
      <dgm:spPr/>
      <dgm:t>
        <a:bodyPr/>
        <a:lstStyle/>
        <a:p>
          <a:endParaRPr lang="en-GB"/>
        </a:p>
      </dgm:t>
    </dgm:pt>
    <dgm:pt modelId="{55BA27E0-A74A-4656-A495-39FC3DECB2CE}">
      <dgm:prSet phldrT="[Text]" custT="1"/>
      <dgm:spPr>
        <a:ln>
          <a:solidFill>
            <a:srgbClr val="CC0032"/>
          </a:solidFill>
        </a:ln>
      </dgm:spPr>
      <dgm:t>
        <a:bodyPr/>
        <a:lstStyle/>
        <a:p>
          <a:r>
            <a:rPr lang="en-GB" sz="1800"/>
            <a:t>Short, succinct and specific to AC</a:t>
          </a:r>
        </a:p>
      </dgm:t>
    </dgm:pt>
    <dgm:pt modelId="{37EB83CA-C44F-4439-A56D-0B85EC7AF67D}" type="parTrans" cxnId="{5DAB3EA6-17A6-4F6A-90C6-42DC00FA7825}">
      <dgm:prSet/>
      <dgm:spPr/>
      <dgm:t>
        <a:bodyPr/>
        <a:lstStyle/>
        <a:p>
          <a:endParaRPr lang="en-GB"/>
        </a:p>
      </dgm:t>
    </dgm:pt>
    <dgm:pt modelId="{D629D574-609E-49C0-9966-270065C74CD0}" type="sibTrans" cxnId="{5DAB3EA6-17A6-4F6A-90C6-42DC00FA7825}">
      <dgm:prSet/>
      <dgm:spPr/>
      <dgm:t>
        <a:bodyPr/>
        <a:lstStyle/>
        <a:p>
          <a:endParaRPr lang="en-GB"/>
        </a:p>
      </dgm:t>
    </dgm:pt>
    <dgm:pt modelId="{1FA0DAC5-2A0A-4E29-8869-2EE863EA6E96}">
      <dgm:prSet phldrT="[Text]" custT="1"/>
      <dgm:spPr>
        <a:solidFill>
          <a:srgbClr val="CC0032"/>
        </a:solidFill>
        <a:ln w="25400">
          <a:solidFill>
            <a:srgbClr val="CC0032"/>
          </a:solidFill>
        </a:ln>
      </dgm:spPr>
      <dgm:t>
        <a:bodyPr anchor="t" anchorCtr="1"/>
        <a:lstStyle/>
        <a:p>
          <a:r>
            <a:rPr lang="en-GB" sz="1800"/>
            <a:t>Witness Statement</a:t>
          </a:r>
        </a:p>
      </dgm:t>
    </dgm:pt>
    <dgm:pt modelId="{9D65EFB2-DA8F-459A-91BF-2AC092C7F9C7}" type="parTrans" cxnId="{15495F5E-69DB-4796-9C9F-587665CE28D4}">
      <dgm:prSet/>
      <dgm:spPr/>
      <dgm:t>
        <a:bodyPr/>
        <a:lstStyle/>
        <a:p>
          <a:endParaRPr lang="en-GB"/>
        </a:p>
      </dgm:t>
    </dgm:pt>
    <dgm:pt modelId="{2519959E-A9DC-4723-9EF8-C8FFE4911605}" type="sibTrans" cxnId="{15495F5E-69DB-4796-9C9F-587665CE28D4}">
      <dgm:prSet/>
      <dgm:spPr/>
      <dgm:t>
        <a:bodyPr/>
        <a:lstStyle/>
        <a:p>
          <a:endParaRPr lang="en-GB"/>
        </a:p>
      </dgm:t>
    </dgm:pt>
    <dgm:pt modelId="{8E055F41-EFA5-42DF-91F7-FCA7DDA6D824}">
      <dgm:prSet phldrT="[Text]" custT="1"/>
      <dgm:spPr>
        <a:ln>
          <a:solidFill>
            <a:srgbClr val="CC0032"/>
          </a:solidFill>
        </a:ln>
      </dgm:spPr>
      <dgm:t>
        <a:bodyPr/>
        <a:lstStyle/>
        <a:p>
          <a:r>
            <a:rPr lang="en-GB" sz="1800"/>
            <a:t>Include explanation of event</a:t>
          </a:r>
        </a:p>
      </dgm:t>
    </dgm:pt>
    <dgm:pt modelId="{1A16DD0A-7839-4554-BB9E-1DB68D889512}" type="parTrans" cxnId="{CA02D565-8FD4-43D8-A6F9-4C10F592598C}">
      <dgm:prSet/>
      <dgm:spPr/>
      <dgm:t>
        <a:bodyPr/>
        <a:lstStyle/>
        <a:p>
          <a:endParaRPr lang="en-GB"/>
        </a:p>
      </dgm:t>
    </dgm:pt>
    <dgm:pt modelId="{3C167D0B-F9EF-4165-B689-E56300487F67}" type="sibTrans" cxnId="{CA02D565-8FD4-43D8-A6F9-4C10F592598C}">
      <dgm:prSet/>
      <dgm:spPr/>
      <dgm:t>
        <a:bodyPr/>
        <a:lstStyle/>
        <a:p>
          <a:endParaRPr lang="en-GB"/>
        </a:p>
      </dgm:t>
    </dgm:pt>
    <dgm:pt modelId="{0EE6A8FF-D70D-45F5-8349-84776940EC0C}">
      <dgm:prSet phldrT="[Text]" custT="1"/>
      <dgm:spPr>
        <a:ln>
          <a:solidFill>
            <a:srgbClr val="CC0032"/>
          </a:solidFill>
        </a:ln>
      </dgm:spPr>
      <dgm:t>
        <a:bodyPr/>
        <a:lstStyle/>
        <a:p>
          <a:r>
            <a:rPr lang="en-GB" sz="1800"/>
            <a:t>Engaging in project</a:t>
          </a:r>
        </a:p>
      </dgm:t>
    </dgm:pt>
    <dgm:pt modelId="{4259EDFE-6A94-4743-ADAE-BB3FCCF3531B}" type="parTrans" cxnId="{14BC23C7-DE81-4747-8575-B73D541E0006}">
      <dgm:prSet/>
      <dgm:spPr/>
      <dgm:t>
        <a:bodyPr/>
        <a:lstStyle/>
        <a:p>
          <a:endParaRPr lang="en-GB"/>
        </a:p>
      </dgm:t>
    </dgm:pt>
    <dgm:pt modelId="{F8EA3390-0593-42F1-A5B2-FFE2C0212ED5}" type="sibTrans" cxnId="{14BC23C7-DE81-4747-8575-B73D541E0006}">
      <dgm:prSet/>
      <dgm:spPr/>
      <dgm:t>
        <a:bodyPr/>
        <a:lstStyle/>
        <a:p>
          <a:endParaRPr lang="en-GB"/>
        </a:p>
      </dgm:t>
    </dgm:pt>
    <dgm:pt modelId="{1BBFDAF1-BD3A-4DDD-88F0-BC5532825DA2}">
      <dgm:prSet phldrT="[Text]" custT="1"/>
      <dgm:spPr>
        <a:ln>
          <a:solidFill>
            <a:srgbClr val="CC0032"/>
          </a:solidFill>
        </a:ln>
      </dgm:spPr>
      <dgm:t>
        <a:bodyPr/>
        <a:lstStyle/>
        <a:p>
          <a:r>
            <a:rPr lang="en-GB" sz="1800"/>
            <a:t>Time specified on tracking sheet</a:t>
          </a:r>
        </a:p>
      </dgm:t>
    </dgm:pt>
    <dgm:pt modelId="{AA9FAC44-9D4F-4B0C-9CB6-1BFAF8878FA1}" type="parTrans" cxnId="{AC78E6F7-AD4B-406A-B25E-50BAFDE011ED}">
      <dgm:prSet/>
      <dgm:spPr/>
      <dgm:t>
        <a:bodyPr/>
        <a:lstStyle/>
        <a:p>
          <a:endParaRPr lang="en-GB"/>
        </a:p>
      </dgm:t>
    </dgm:pt>
    <dgm:pt modelId="{CDAF2762-2D17-4FA8-AACD-1DB490F05FE7}" type="sibTrans" cxnId="{AC78E6F7-AD4B-406A-B25E-50BAFDE011ED}">
      <dgm:prSet/>
      <dgm:spPr/>
      <dgm:t>
        <a:bodyPr/>
        <a:lstStyle/>
        <a:p>
          <a:endParaRPr lang="en-GB"/>
        </a:p>
      </dgm:t>
    </dgm:pt>
    <dgm:pt modelId="{0BD5A481-720B-44BB-BA88-E1DBC34C177C}">
      <dgm:prSet phldrT="[Text]" custT="1"/>
      <dgm:spPr>
        <a:ln>
          <a:solidFill>
            <a:srgbClr val="CC0032"/>
          </a:solidFill>
        </a:ln>
      </dgm:spPr>
      <dgm:t>
        <a:bodyPr/>
        <a:lstStyle/>
        <a:p>
          <a:r>
            <a:rPr lang="en-GB" sz="1800"/>
            <a:t>Learner clearly/easily identified</a:t>
          </a:r>
        </a:p>
      </dgm:t>
    </dgm:pt>
    <dgm:pt modelId="{A49817AF-D049-4FDE-91EC-DF629192E931}" type="parTrans" cxnId="{CE3FC817-89BA-4FDE-A87D-C26BB1FE0874}">
      <dgm:prSet/>
      <dgm:spPr/>
      <dgm:t>
        <a:bodyPr/>
        <a:lstStyle/>
        <a:p>
          <a:endParaRPr lang="en-GB"/>
        </a:p>
      </dgm:t>
    </dgm:pt>
    <dgm:pt modelId="{670E9F72-EA04-495F-9705-643C95FD8BAD}" type="sibTrans" cxnId="{CE3FC817-89BA-4FDE-A87D-C26BB1FE0874}">
      <dgm:prSet/>
      <dgm:spPr/>
      <dgm:t>
        <a:bodyPr/>
        <a:lstStyle/>
        <a:p>
          <a:endParaRPr lang="en-GB"/>
        </a:p>
      </dgm:t>
    </dgm:pt>
    <dgm:pt modelId="{FC5C282A-D539-48C6-93D3-CC1288742776}">
      <dgm:prSet phldrT="[Text]" custT="1"/>
      <dgm:spPr>
        <a:ln>
          <a:solidFill>
            <a:srgbClr val="CC0032"/>
          </a:solidFill>
        </a:ln>
      </dgm:spPr>
      <dgm:t>
        <a:bodyPr/>
        <a:lstStyle/>
        <a:p>
          <a:r>
            <a:rPr lang="en-GB" sz="1800"/>
            <a:t>Personalised to the learner</a:t>
          </a:r>
        </a:p>
      </dgm:t>
    </dgm:pt>
    <dgm:pt modelId="{A8414335-0A14-45E4-95EE-B61A7053B51A}" type="parTrans" cxnId="{CBB6B1E4-B7DE-41EE-A272-7B2A9C69F3E4}">
      <dgm:prSet/>
      <dgm:spPr/>
      <dgm:t>
        <a:bodyPr/>
        <a:lstStyle/>
        <a:p>
          <a:endParaRPr lang="en-GB"/>
        </a:p>
      </dgm:t>
    </dgm:pt>
    <dgm:pt modelId="{D67E0EBC-EDC7-4624-B34D-82F14B053FEC}" type="sibTrans" cxnId="{CBB6B1E4-B7DE-41EE-A272-7B2A9C69F3E4}">
      <dgm:prSet/>
      <dgm:spPr/>
      <dgm:t>
        <a:bodyPr/>
        <a:lstStyle/>
        <a:p>
          <a:endParaRPr lang="en-GB"/>
        </a:p>
      </dgm:t>
    </dgm:pt>
    <dgm:pt modelId="{9A177D4A-4AD2-46CF-983D-79E62F1132C1}">
      <dgm:prSet phldrT="[Text]" custT="1"/>
      <dgm:spPr>
        <a:ln>
          <a:solidFill>
            <a:srgbClr val="CC0032"/>
          </a:solidFill>
        </a:ln>
      </dgm:spPr>
      <dgm:t>
        <a:bodyPr/>
        <a:lstStyle/>
        <a:p>
          <a:r>
            <a:rPr lang="en-GB" sz="1800"/>
            <a:t>Explicitly state how learner met AC</a:t>
          </a:r>
        </a:p>
      </dgm:t>
    </dgm:pt>
    <dgm:pt modelId="{474ECC9F-C4AB-4AEF-8A53-B34B4588F8F8}" type="parTrans" cxnId="{4B1445E5-2FC9-478E-92DD-6C97EC5A3881}">
      <dgm:prSet/>
      <dgm:spPr/>
      <dgm:t>
        <a:bodyPr/>
        <a:lstStyle/>
        <a:p>
          <a:endParaRPr lang="en-GB"/>
        </a:p>
      </dgm:t>
    </dgm:pt>
    <dgm:pt modelId="{1EBF78A8-D3BB-49E5-A204-A8008305372C}" type="sibTrans" cxnId="{4B1445E5-2FC9-478E-92DD-6C97EC5A3881}">
      <dgm:prSet/>
      <dgm:spPr/>
      <dgm:t>
        <a:bodyPr/>
        <a:lstStyle/>
        <a:p>
          <a:endParaRPr lang="en-GB"/>
        </a:p>
      </dgm:t>
    </dgm:pt>
    <dgm:pt modelId="{BAF1D770-533E-4F1A-BBEA-C0BBF5CC037B}">
      <dgm:prSet phldrT="[Text]" custT="1"/>
      <dgm:spPr>
        <a:ln>
          <a:solidFill>
            <a:srgbClr val="CC0032"/>
          </a:solidFill>
        </a:ln>
      </dgm:spPr>
      <dgm:t>
        <a:bodyPr/>
        <a:lstStyle/>
        <a:p>
          <a:r>
            <a:rPr lang="en-GB" sz="1800"/>
            <a:t>Retrospective account of activity</a:t>
          </a:r>
        </a:p>
      </dgm:t>
    </dgm:pt>
    <dgm:pt modelId="{708F9F13-AA10-465B-8DCC-D0381AFD6A38}" type="parTrans" cxnId="{53A8FF2A-838D-46C2-A5AF-E64C8B2BE029}">
      <dgm:prSet/>
      <dgm:spPr/>
      <dgm:t>
        <a:bodyPr/>
        <a:lstStyle/>
        <a:p>
          <a:endParaRPr lang="en-GB"/>
        </a:p>
      </dgm:t>
    </dgm:pt>
    <dgm:pt modelId="{DAFBB2F6-6422-46F6-9862-F332326D839B}" type="sibTrans" cxnId="{53A8FF2A-838D-46C2-A5AF-E64C8B2BE029}">
      <dgm:prSet/>
      <dgm:spPr/>
      <dgm:t>
        <a:bodyPr/>
        <a:lstStyle/>
        <a:p>
          <a:endParaRPr lang="en-GB"/>
        </a:p>
      </dgm:t>
    </dgm:pt>
    <dgm:pt modelId="{44F88374-34ED-42FD-BCF9-6CBDED87FCDE}">
      <dgm:prSet phldrT="[Text]"/>
      <dgm:spPr>
        <a:solidFill>
          <a:srgbClr val="CC0032"/>
        </a:solidFill>
        <a:ln w="25400">
          <a:solidFill>
            <a:srgbClr val="CC0032"/>
          </a:solidFill>
        </a:ln>
      </dgm:spPr>
      <dgm:t>
        <a:bodyPr/>
        <a:lstStyle/>
        <a:p>
          <a:r>
            <a:rPr lang="en-GB"/>
            <a:t>Worksheet</a:t>
          </a:r>
        </a:p>
      </dgm:t>
    </dgm:pt>
    <dgm:pt modelId="{C54172D4-DC61-4026-8202-B840021AA338}" type="parTrans" cxnId="{683DF03E-B9CB-4BB0-B46A-E13D3FD1EFF0}">
      <dgm:prSet/>
      <dgm:spPr/>
      <dgm:t>
        <a:bodyPr/>
        <a:lstStyle/>
        <a:p>
          <a:endParaRPr lang="en-GB"/>
        </a:p>
      </dgm:t>
    </dgm:pt>
    <dgm:pt modelId="{86BCE734-5028-4AE4-B59B-D200264A943B}" type="sibTrans" cxnId="{683DF03E-B9CB-4BB0-B46A-E13D3FD1EFF0}">
      <dgm:prSet/>
      <dgm:spPr/>
      <dgm:t>
        <a:bodyPr/>
        <a:lstStyle/>
        <a:p>
          <a:endParaRPr lang="en-GB"/>
        </a:p>
      </dgm:t>
    </dgm:pt>
    <dgm:pt modelId="{CFD87540-E80A-43C5-AE36-0AD4195D3920}">
      <dgm:prSet phldrT="[Text]" custT="1"/>
      <dgm:spPr>
        <a:ln>
          <a:solidFill>
            <a:srgbClr val="CC0032"/>
          </a:solidFill>
        </a:ln>
      </dgm:spPr>
      <dgm:t>
        <a:bodyPr/>
        <a:lstStyle/>
        <a:p>
          <a:r>
            <a:rPr lang="en-GB" sz="1800"/>
            <a:t>Personalised to the learner</a:t>
          </a:r>
        </a:p>
      </dgm:t>
    </dgm:pt>
    <dgm:pt modelId="{851A2A6B-4985-46DD-8BDF-C61A1F851F4B}" type="parTrans" cxnId="{849656DA-CBC9-4611-BC81-39343582738F}">
      <dgm:prSet/>
      <dgm:spPr/>
      <dgm:t>
        <a:bodyPr/>
        <a:lstStyle/>
        <a:p>
          <a:endParaRPr lang="en-GB"/>
        </a:p>
      </dgm:t>
    </dgm:pt>
    <dgm:pt modelId="{0043A9A7-A2C8-4EAB-B9AE-C63EA358020F}" type="sibTrans" cxnId="{849656DA-CBC9-4611-BC81-39343582738F}">
      <dgm:prSet/>
      <dgm:spPr/>
      <dgm:t>
        <a:bodyPr/>
        <a:lstStyle/>
        <a:p>
          <a:endParaRPr lang="en-GB"/>
        </a:p>
      </dgm:t>
    </dgm:pt>
    <dgm:pt modelId="{75F356C6-72D7-42EE-A59F-D01145BDE762}">
      <dgm:prSet phldrT="[Text]" custT="1"/>
      <dgm:spPr>
        <a:ln>
          <a:solidFill>
            <a:srgbClr val="CC0032"/>
          </a:solidFill>
        </a:ln>
      </dgm:spPr>
      <dgm:t>
        <a:bodyPr/>
        <a:lstStyle/>
        <a:p>
          <a:r>
            <a:rPr lang="en-GB" sz="1800"/>
            <a:t>Explicitly state how learner met AC</a:t>
          </a:r>
        </a:p>
      </dgm:t>
    </dgm:pt>
    <dgm:pt modelId="{148C3491-A559-4631-AFAE-24648A63AC03}" type="parTrans" cxnId="{F847A143-F3A0-42AA-93EA-D60D6A682126}">
      <dgm:prSet/>
      <dgm:spPr/>
      <dgm:t>
        <a:bodyPr/>
        <a:lstStyle/>
        <a:p>
          <a:endParaRPr lang="en-GB"/>
        </a:p>
      </dgm:t>
    </dgm:pt>
    <dgm:pt modelId="{38E61EF4-740D-405C-A516-8D33E73B1897}" type="sibTrans" cxnId="{F847A143-F3A0-42AA-93EA-D60D6A682126}">
      <dgm:prSet/>
      <dgm:spPr/>
      <dgm:t>
        <a:bodyPr/>
        <a:lstStyle/>
        <a:p>
          <a:endParaRPr lang="en-GB"/>
        </a:p>
      </dgm:t>
    </dgm:pt>
    <dgm:pt modelId="{E12740AF-CD88-4800-930F-08E42DE539A2}">
      <dgm:prSet phldrT="[Text]" custT="1"/>
      <dgm:spPr>
        <a:ln>
          <a:solidFill>
            <a:srgbClr val="CC0032"/>
          </a:solidFill>
        </a:ln>
      </dgm:spPr>
      <dgm:t>
        <a:bodyPr/>
        <a:lstStyle/>
        <a:p>
          <a:r>
            <a:rPr lang="en-GB" sz="1800"/>
            <a:t>Retrospective account of activity</a:t>
          </a:r>
        </a:p>
      </dgm:t>
    </dgm:pt>
    <dgm:pt modelId="{22DDCDDD-7EF7-4B4A-A82B-C2571B92A7B2}" type="parTrans" cxnId="{3B41E588-9CA8-49AE-9D30-5477D3AD92BE}">
      <dgm:prSet/>
      <dgm:spPr/>
      <dgm:t>
        <a:bodyPr/>
        <a:lstStyle/>
        <a:p>
          <a:endParaRPr lang="en-GB"/>
        </a:p>
      </dgm:t>
    </dgm:pt>
    <dgm:pt modelId="{D0B128B8-907F-4B29-8720-601143CAA221}" type="sibTrans" cxnId="{3B41E588-9CA8-49AE-9D30-5477D3AD92BE}">
      <dgm:prSet/>
      <dgm:spPr/>
      <dgm:t>
        <a:bodyPr/>
        <a:lstStyle/>
        <a:p>
          <a:endParaRPr lang="en-GB"/>
        </a:p>
      </dgm:t>
    </dgm:pt>
    <dgm:pt modelId="{DCD7F649-1782-4430-B1BC-EF453F49088F}" type="pres">
      <dgm:prSet presAssocID="{4850F474-5A4D-4FFF-BCC1-E9926C06A010}" presName="linearFlow" presStyleCnt="0">
        <dgm:presLayoutVars>
          <dgm:dir/>
          <dgm:animLvl val="lvl"/>
          <dgm:resizeHandles val="exact"/>
        </dgm:presLayoutVars>
      </dgm:prSet>
      <dgm:spPr/>
    </dgm:pt>
    <dgm:pt modelId="{E84256DF-C5F0-4206-AEC7-5B25AE1D653E}" type="pres">
      <dgm:prSet presAssocID="{8F875C8D-8B78-4BB2-8B48-80F5DFAC9F9E}" presName="composite" presStyleCnt="0"/>
      <dgm:spPr/>
    </dgm:pt>
    <dgm:pt modelId="{22A636B0-2B4F-4A12-83EA-394BDDEDC397}" type="pres">
      <dgm:prSet presAssocID="{8F875C8D-8B78-4BB2-8B48-80F5DFAC9F9E}" presName="parentText" presStyleLbl="alignNode1" presStyleIdx="0" presStyleCnt="4">
        <dgm:presLayoutVars>
          <dgm:chMax val="1"/>
          <dgm:bulletEnabled val="1"/>
        </dgm:presLayoutVars>
      </dgm:prSet>
      <dgm:spPr/>
    </dgm:pt>
    <dgm:pt modelId="{B6817656-214E-4B7B-9DA9-4B8D3193E718}" type="pres">
      <dgm:prSet presAssocID="{8F875C8D-8B78-4BB2-8B48-80F5DFAC9F9E}" presName="descendantText" presStyleLbl="alignAcc1" presStyleIdx="0" presStyleCnt="4">
        <dgm:presLayoutVars>
          <dgm:bulletEnabled val="1"/>
        </dgm:presLayoutVars>
      </dgm:prSet>
      <dgm:spPr/>
    </dgm:pt>
    <dgm:pt modelId="{F4CDE4E1-B34F-4A46-8D1F-F069554B1F20}" type="pres">
      <dgm:prSet presAssocID="{50B176D9-6F5A-4372-A059-33E8379762EE}" presName="sp" presStyleCnt="0"/>
      <dgm:spPr/>
    </dgm:pt>
    <dgm:pt modelId="{F2596E84-6CD0-47CE-AE1B-AB3C2E88765D}" type="pres">
      <dgm:prSet presAssocID="{2168F8FB-0D0D-4034-A34F-B8F0A2D4D654}" presName="composite" presStyleCnt="0"/>
      <dgm:spPr/>
    </dgm:pt>
    <dgm:pt modelId="{959CC694-8A0F-48D9-9749-A82AE85DD9C6}" type="pres">
      <dgm:prSet presAssocID="{2168F8FB-0D0D-4034-A34F-B8F0A2D4D654}" presName="parentText" presStyleLbl="alignNode1" presStyleIdx="1" presStyleCnt="4">
        <dgm:presLayoutVars>
          <dgm:chMax val="1"/>
          <dgm:bulletEnabled val="1"/>
        </dgm:presLayoutVars>
      </dgm:prSet>
      <dgm:spPr/>
    </dgm:pt>
    <dgm:pt modelId="{9FF7D38E-C827-4444-A371-7F490DFA4EED}" type="pres">
      <dgm:prSet presAssocID="{2168F8FB-0D0D-4034-A34F-B8F0A2D4D654}" presName="descendantText" presStyleLbl="alignAcc1" presStyleIdx="1" presStyleCnt="4">
        <dgm:presLayoutVars>
          <dgm:bulletEnabled val="1"/>
        </dgm:presLayoutVars>
      </dgm:prSet>
      <dgm:spPr/>
    </dgm:pt>
    <dgm:pt modelId="{C72CAF3D-BD97-4CD2-8FB6-8EC3D47A899A}" type="pres">
      <dgm:prSet presAssocID="{1209E79D-9531-46BB-9C14-4D643E81583C}" presName="sp" presStyleCnt="0"/>
      <dgm:spPr/>
    </dgm:pt>
    <dgm:pt modelId="{5608E7A8-349A-4422-9014-8F22C7E4D973}" type="pres">
      <dgm:prSet presAssocID="{1FA0DAC5-2A0A-4E29-8869-2EE863EA6E96}" presName="composite" presStyleCnt="0"/>
      <dgm:spPr/>
    </dgm:pt>
    <dgm:pt modelId="{6FEDD48F-963B-4CF3-BF28-8B01814E2342}" type="pres">
      <dgm:prSet presAssocID="{1FA0DAC5-2A0A-4E29-8869-2EE863EA6E96}" presName="parentText" presStyleLbl="alignNode1" presStyleIdx="2" presStyleCnt="4">
        <dgm:presLayoutVars>
          <dgm:chMax val="1"/>
          <dgm:bulletEnabled val="1"/>
        </dgm:presLayoutVars>
      </dgm:prSet>
      <dgm:spPr/>
    </dgm:pt>
    <dgm:pt modelId="{E5DBACBB-5762-486C-90BA-30D4690BDC2E}" type="pres">
      <dgm:prSet presAssocID="{1FA0DAC5-2A0A-4E29-8869-2EE863EA6E96}" presName="descendantText" presStyleLbl="alignAcc1" presStyleIdx="2" presStyleCnt="4">
        <dgm:presLayoutVars>
          <dgm:bulletEnabled val="1"/>
        </dgm:presLayoutVars>
      </dgm:prSet>
      <dgm:spPr/>
    </dgm:pt>
    <dgm:pt modelId="{A4F782D7-521E-41B3-9B5E-697CEA84276B}" type="pres">
      <dgm:prSet presAssocID="{2519959E-A9DC-4723-9EF8-C8FFE4911605}" presName="sp" presStyleCnt="0"/>
      <dgm:spPr/>
    </dgm:pt>
    <dgm:pt modelId="{4C0B3D74-B6F8-4FED-9AAC-CE6E59930128}" type="pres">
      <dgm:prSet presAssocID="{44F88374-34ED-42FD-BCF9-6CBDED87FCDE}" presName="composite" presStyleCnt="0"/>
      <dgm:spPr/>
    </dgm:pt>
    <dgm:pt modelId="{4770E794-492F-4435-800D-F1025D838F0F}" type="pres">
      <dgm:prSet presAssocID="{44F88374-34ED-42FD-BCF9-6CBDED87FCDE}" presName="parentText" presStyleLbl="alignNode1" presStyleIdx="3" presStyleCnt="4">
        <dgm:presLayoutVars>
          <dgm:chMax val="1"/>
          <dgm:bulletEnabled val="1"/>
        </dgm:presLayoutVars>
      </dgm:prSet>
      <dgm:spPr/>
    </dgm:pt>
    <dgm:pt modelId="{F1D9A554-E001-46B7-BCFE-C15782545E7F}" type="pres">
      <dgm:prSet presAssocID="{44F88374-34ED-42FD-BCF9-6CBDED87FCDE}" presName="descendantText" presStyleLbl="alignAcc1" presStyleIdx="3" presStyleCnt="4">
        <dgm:presLayoutVars>
          <dgm:bulletEnabled val="1"/>
        </dgm:presLayoutVars>
      </dgm:prSet>
      <dgm:spPr/>
    </dgm:pt>
  </dgm:ptLst>
  <dgm:cxnLst>
    <dgm:cxn modelId="{E63C7108-A741-47E0-B265-38BDB5BB27B0}" type="presOf" srcId="{CFD87540-E80A-43C5-AE36-0AD4195D3920}" destId="{F1D9A554-E001-46B7-BCFE-C15782545E7F}" srcOrd="0" destOrd="0" presId="urn:microsoft.com/office/officeart/2005/8/layout/chevron2"/>
    <dgm:cxn modelId="{25D06511-3DB9-42A6-BD1D-F9FC6EA284C0}" type="presOf" srcId="{FC5C282A-D539-48C6-93D3-CC1288742776}" destId="{E5DBACBB-5762-486C-90BA-30D4690BDC2E}" srcOrd="0" destOrd="0" presId="urn:microsoft.com/office/officeart/2005/8/layout/chevron2"/>
    <dgm:cxn modelId="{CE3FC817-89BA-4FDE-A87D-C26BB1FE0874}" srcId="{2168F8FB-0D0D-4034-A34F-B8F0A2D4D654}" destId="{0BD5A481-720B-44BB-BA88-E1DBC34C177C}" srcOrd="2" destOrd="0" parTransId="{A49817AF-D049-4FDE-91EC-DF629192E931}" sibTransId="{670E9F72-EA04-495F-9705-643C95FD8BAD}"/>
    <dgm:cxn modelId="{228F132A-EC34-4915-BBC6-361085578CEE}" type="presOf" srcId="{BAF1D770-533E-4F1A-BBEA-C0BBF5CC037B}" destId="{E5DBACBB-5762-486C-90BA-30D4690BDC2E}" srcOrd="0" destOrd="2" presId="urn:microsoft.com/office/officeart/2005/8/layout/chevron2"/>
    <dgm:cxn modelId="{53A8FF2A-838D-46C2-A5AF-E64C8B2BE029}" srcId="{1FA0DAC5-2A0A-4E29-8869-2EE863EA6E96}" destId="{BAF1D770-533E-4F1A-BBEA-C0BBF5CC037B}" srcOrd="2" destOrd="0" parTransId="{708F9F13-AA10-465B-8DCC-D0381AFD6A38}" sibTransId="{DAFBB2F6-6422-46F6-9862-F332326D839B}"/>
    <dgm:cxn modelId="{7D922931-1DFD-4232-8288-713D7654C1F7}" srcId="{4850F474-5A4D-4FFF-BCC1-E9926C06A010}" destId="{8F875C8D-8B78-4BB2-8B48-80F5DFAC9F9E}" srcOrd="0" destOrd="0" parTransId="{6BFDAAB9-9106-442F-AB2C-9C5887106CD9}" sibTransId="{50B176D9-6F5A-4372-A059-33E8379762EE}"/>
    <dgm:cxn modelId="{77AF3C3A-F12D-4A92-9E1B-450E263946FE}" type="presOf" srcId="{0BD5A481-720B-44BB-BA88-E1DBC34C177C}" destId="{9FF7D38E-C827-4444-A371-7F490DFA4EED}" srcOrd="0" destOrd="2" presId="urn:microsoft.com/office/officeart/2005/8/layout/chevron2"/>
    <dgm:cxn modelId="{683DF03E-B9CB-4BB0-B46A-E13D3FD1EFF0}" srcId="{4850F474-5A4D-4FFF-BCC1-E9926C06A010}" destId="{44F88374-34ED-42FD-BCF9-6CBDED87FCDE}" srcOrd="3" destOrd="0" parTransId="{C54172D4-DC61-4026-8202-B840021AA338}" sibTransId="{86BCE734-5028-4AE4-B59B-D200264A943B}"/>
    <dgm:cxn modelId="{15495F5E-69DB-4796-9C9F-587665CE28D4}" srcId="{4850F474-5A4D-4FFF-BCC1-E9926C06A010}" destId="{1FA0DAC5-2A0A-4E29-8869-2EE863EA6E96}" srcOrd="2" destOrd="0" parTransId="{9D65EFB2-DA8F-459A-91BF-2AC092C7F9C7}" sibTransId="{2519959E-A9DC-4723-9EF8-C8FFE4911605}"/>
    <dgm:cxn modelId="{E07EA962-8927-47FD-BB94-F80F514DA4A4}" type="presOf" srcId="{8E055F41-EFA5-42DF-91F7-FCA7DDA6D824}" destId="{B6817656-214E-4B7B-9DA9-4B8D3193E718}" srcOrd="0" destOrd="1" presId="urn:microsoft.com/office/officeart/2005/8/layout/chevron2"/>
    <dgm:cxn modelId="{F847A143-F3A0-42AA-93EA-D60D6A682126}" srcId="{44F88374-34ED-42FD-BCF9-6CBDED87FCDE}" destId="{75F356C6-72D7-42EE-A59F-D01145BDE762}" srcOrd="1" destOrd="0" parTransId="{148C3491-A559-4631-AFAE-24648A63AC03}" sibTransId="{38E61EF4-740D-405C-A516-8D33E73B1897}"/>
    <dgm:cxn modelId="{CA02D565-8FD4-43D8-A6F9-4C10F592598C}" srcId="{8F875C8D-8B78-4BB2-8B48-80F5DFAC9F9E}" destId="{8E055F41-EFA5-42DF-91F7-FCA7DDA6D824}" srcOrd="1" destOrd="0" parTransId="{1A16DD0A-7839-4554-BB9E-1DB68D889512}" sibTransId="{3C167D0B-F9EF-4165-B689-E56300487F67}"/>
    <dgm:cxn modelId="{C4106946-9588-42A9-AE06-E3D529D0E569}" type="presOf" srcId="{4850F474-5A4D-4FFF-BCC1-E9926C06A010}" destId="{DCD7F649-1782-4430-B1BC-EF453F49088F}" srcOrd="0" destOrd="0" presId="urn:microsoft.com/office/officeart/2005/8/layout/chevron2"/>
    <dgm:cxn modelId="{6D57A34B-45AE-4129-ADDC-248808805A67}" type="presOf" srcId="{E12740AF-CD88-4800-930F-08E42DE539A2}" destId="{F1D9A554-E001-46B7-BCFE-C15782545E7F}" srcOrd="0" destOrd="2" presId="urn:microsoft.com/office/officeart/2005/8/layout/chevron2"/>
    <dgm:cxn modelId="{47D0EF4F-E154-409E-883C-0CA13657B7C4}" type="presOf" srcId="{0EE6A8FF-D70D-45F5-8349-84776940EC0C}" destId="{B6817656-214E-4B7B-9DA9-4B8D3193E718}" srcOrd="0" destOrd="2" presId="urn:microsoft.com/office/officeart/2005/8/layout/chevron2"/>
    <dgm:cxn modelId="{3B41E588-9CA8-49AE-9D30-5477D3AD92BE}" srcId="{44F88374-34ED-42FD-BCF9-6CBDED87FCDE}" destId="{E12740AF-CD88-4800-930F-08E42DE539A2}" srcOrd="2" destOrd="0" parTransId="{22DDCDDD-7EF7-4B4A-A82B-C2571B92A7B2}" sibTransId="{D0B128B8-907F-4B29-8720-601143CAA221}"/>
    <dgm:cxn modelId="{AF729490-AA65-44DF-BF86-F03B4F9A5B71}" type="presOf" srcId="{44F88374-34ED-42FD-BCF9-6CBDED87FCDE}" destId="{4770E794-492F-4435-800D-F1025D838F0F}" srcOrd="0" destOrd="0" presId="urn:microsoft.com/office/officeart/2005/8/layout/chevron2"/>
    <dgm:cxn modelId="{8E572391-B958-481A-8E0F-F58BDFA0227F}" srcId="{4850F474-5A4D-4FFF-BCC1-E9926C06A010}" destId="{2168F8FB-0D0D-4034-A34F-B8F0A2D4D654}" srcOrd="1" destOrd="0" parTransId="{4CC770E5-D076-4A21-A70C-C97F24E97FCF}" sibTransId="{1209E79D-9531-46BB-9C14-4D643E81583C}"/>
    <dgm:cxn modelId="{2C89ABA3-5ADB-4411-9AD9-3ED715F77476}" type="presOf" srcId="{55BA27E0-A74A-4656-A495-39FC3DECB2CE}" destId="{9FF7D38E-C827-4444-A371-7F490DFA4EED}" srcOrd="0" destOrd="0" presId="urn:microsoft.com/office/officeart/2005/8/layout/chevron2"/>
    <dgm:cxn modelId="{5516D3A5-4DE8-4C75-AFC1-E5F208B80294}" type="presOf" srcId="{D5B770D7-536A-4DC7-BD76-30184EBFFA23}" destId="{B6817656-214E-4B7B-9DA9-4B8D3193E718}" srcOrd="0" destOrd="0" presId="urn:microsoft.com/office/officeart/2005/8/layout/chevron2"/>
    <dgm:cxn modelId="{5DAB3EA6-17A6-4F6A-90C6-42DC00FA7825}" srcId="{2168F8FB-0D0D-4034-A34F-B8F0A2D4D654}" destId="{55BA27E0-A74A-4656-A495-39FC3DECB2CE}" srcOrd="0" destOrd="0" parTransId="{37EB83CA-C44F-4439-A56D-0B85EC7AF67D}" sibTransId="{D629D574-609E-49C0-9966-270065C74CD0}"/>
    <dgm:cxn modelId="{10CB6DB8-4593-4FC6-B7B2-684DBCA025D9}" type="presOf" srcId="{8F875C8D-8B78-4BB2-8B48-80F5DFAC9F9E}" destId="{22A636B0-2B4F-4A12-83EA-394BDDEDC397}" srcOrd="0" destOrd="0" presId="urn:microsoft.com/office/officeart/2005/8/layout/chevron2"/>
    <dgm:cxn modelId="{14BC23C7-DE81-4747-8575-B73D541E0006}" srcId="{8F875C8D-8B78-4BB2-8B48-80F5DFAC9F9E}" destId="{0EE6A8FF-D70D-45F5-8349-84776940EC0C}" srcOrd="2" destOrd="0" parTransId="{4259EDFE-6A94-4743-ADAE-BB3FCCF3531B}" sibTransId="{F8EA3390-0593-42F1-A5B2-FFE2C0212ED5}"/>
    <dgm:cxn modelId="{6E3DDAD1-D2E9-44CA-ADE2-5EE6378D6C6D}" type="presOf" srcId="{1FA0DAC5-2A0A-4E29-8869-2EE863EA6E96}" destId="{6FEDD48F-963B-4CF3-BF28-8B01814E2342}" srcOrd="0" destOrd="0" presId="urn:microsoft.com/office/officeart/2005/8/layout/chevron2"/>
    <dgm:cxn modelId="{EED226D6-B555-4183-B947-184BB088DDC0}" srcId="{8F875C8D-8B78-4BB2-8B48-80F5DFAC9F9E}" destId="{D5B770D7-536A-4DC7-BD76-30184EBFFA23}" srcOrd="0" destOrd="0" parTransId="{34F6C26C-84CF-44E2-8E94-E9CB9B71466E}" sibTransId="{A6C7E22B-1466-4142-AE50-19A2C979B32D}"/>
    <dgm:cxn modelId="{849656DA-CBC9-4611-BC81-39343582738F}" srcId="{44F88374-34ED-42FD-BCF9-6CBDED87FCDE}" destId="{CFD87540-E80A-43C5-AE36-0AD4195D3920}" srcOrd="0" destOrd="0" parTransId="{851A2A6B-4985-46DD-8BDF-C61A1F851F4B}" sibTransId="{0043A9A7-A2C8-4EAB-B9AE-C63EA358020F}"/>
    <dgm:cxn modelId="{CBB6B1E4-B7DE-41EE-A272-7B2A9C69F3E4}" srcId="{1FA0DAC5-2A0A-4E29-8869-2EE863EA6E96}" destId="{FC5C282A-D539-48C6-93D3-CC1288742776}" srcOrd="0" destOrd="0" parTransId="{A8414335-0A14-45E4-95EE-B61A7053B51A}" sibTransId="{D67E0EBC-EDC7-4624-B34D-82F14B053FEC}"/>
    <dgm:cxn modelId="{4B1445E5-2FC9-478E-92DD-6C97EC5A3881}" srcId="{1FA0DAC5-2A0A-4E29-8869-2EE863EA6E96}" destId="{9A177D4A-4AD2-46CF-983D-79E62F1132C1}" srcOrd="1" destOrd="0" parTransId="{474ECC9F-C4AB-4AEF-8A53-B34B4588F8F8}" sibTransId="{1EBF78A8-D3BB-49E5-A204-A8008305372C}"/>
    <dgm:cxn modelId="{3948C3E8-35C8-4FA2-9ECC-15C5B3B8783C}" type="presOf" srcId="{75F356C6-72D7-42EE-A59F-D01145BDE762}" destId="{F1D9A554-E001-46B7-BCFE-C15782545E7F}" srcOrd="0" destOrd="1" presId="urn:microsoft.com/office/officeart/2005/8/layout/chevron2"/>
    <dgm:cxn modelId="{8A0680EE-E97E-468F-9595-F8C36EDE6CA9}" type="presOf" srcId="{2168F8FB-0D0D-4034-A34F-B8F0A2D4D654}" destId="{959CC694-8A0F-48D9-9749-A82AE85DD9C6}" srcOrd="0" destOrd="0" presId="urn:microsoft.com/office/officeart/2005/8/layout/chevron2"/>
    <dgm:cxn modelId="{B11C38F4-5C57-46F3-9B58-FABC26BEE917}" type="presOf" srcId="{9A177D4A-4AD2-46CF-983D-79E62F1132C1}" destId="{E5DBACBB-5762-486C-90BA-30D4690BDC2E}" srcOrd="0" destOrd="1" presId="urn:microsoft.com/office/officeart/2005/8/layout/chevron2"/>
    <dgm:cxn modelId="{785DD3F4-1083-48A1-A4B8-0F47C8788AD6}" type="presOf" srcId="{1BBFDAF1-BD3A-4DDD-88F0-BC5532825DA2}" destId="{9FF7D38E-C827-4444-A371-7F490DFA4EED}" srcOrd="0" destOrd="1" presId="urn:microsoft.com/office/officeart/2005/8/layout/chevron2"/>
    <dgm:cxn modelId="{AC78E6F7-AD4B-406A-B25E-50BAFDE011ED}" srcId="{2168F8FB-0D0D-4034-A34F-B8F0A2D4D654}" destId="{1BBFDAF1-BD3A-4DDD-88F0-BC5532825DA2}" srcOrd="1" destOrd="0" parTransId="{AA9FAC44-9D4F-4B0C-9CB6-1BFAF8878FA1}" sibTransId="{CDAF2762-2D17-4FA8-AACD-1DB490F05FE7}"/>
    <dgm:cxn modelId="{E79B4CF5-7AF8-4233-8F1A-D20B48F4049D}" type="presParOf" srcId="{DCD7F649-1782-4430-B1BC-EF453F49088F}" destId="{E84256DF-C5F0-4206-AEC7-5B25AE1D653E}" srcOrd="0" destOrd="0" presId="urn:microsoft.com/office/officeart/2005/8/layout/chevron2"/>
    <dgm:cxn modelId="{A42F0E60-98DA-47DD-8080-5E6397346E9E}" type="presParOf" srcId="{E84256DF-C5F0-4206-AEC7-5B25AE1D653E}" destId="{22A636B0-2B4F-4A12-83EA-394BDDEDC397}" srcOrd="0" destOrd="0" presId="urn:microsoft.com/office/officeart/2005/8/layout/chevron2"/>
    <dgm:cxn modelId="{C4A5D8E6-149E-49DD-B666-2D16DF03D5CD}" type="presParOf" srcId="{E84256DF-C5F0-4206-AEC7-5B25AE1D653E}" destId="{B6817656-214E-4B7B-9DA9-4B8D3193E718}" srcOrd="1" destOrd="0" presId="urn:microsoft.com/office/officeart/2005/8/layout/chevron2"/>
    <dgm:cxn modelId="{D183FEEA-2E93-42D2-BB17-E175741A1363}" type="presParOf" srcId="{DCD7F649-1782-4430-B1BC-EF453F49088F}" destId="{F4CDE4E1-B34F-4A46-8D1F-F069554B1F20}" srcOrd="1" destOrd="0" presId="urn:microsoft.com/office/officeart/2005/8/layout/chevron2"/>
    <dgm:cxn modelId="{E7325FE4-AB8A-4E4B-A91F-5C7FE9C13C4C}" type="presParOf" srcId="{DCD7F649-1782-4430-B1BC-EF453F49088F}" destId="{F2596E84-6CD0-47CE-AE1B-AB3C2E88765D}" srcOrd="2" destOrd="0" presId="urn:microsoft.com/office/officeart/2005/8/layout/chevron2"/>
    <dgm:cxn modelId="{DDE515EC-19EF-4CBD-A04A-14901232EF72}" type="presParOf" srcId="{F2596E84-6CD0-47CE-AE1B-AB3C2E88765D}" destId="{959CC694-8A0F-48D9-9749-A82AE85DD9C6}" srcOrd="0" destOrd="0" presId="urn:microsoft.com/office/officeart/2005/8/layout/chevron2"/>
    <dgm:cxn modelId="{68AD500A-BE11-424E-8697-3AFEECD1A462}" type="presParOf" srcId="{F2596E84-6CD0-47CE-AE1B-AB3C2E88765D}" destId="{9FF7D38E-C827-4444-A371-7F490DFA4EED}" srcOrd="1" destOrd="0" presId="urn:microsoft.com/office/officeart/2005/8/layout/chevron2"/>
    <dgm:cxn modelId="{76AEA8CC-D079-48BC-8F28-4D680C56B14A}" type="presParOf" srcId="{DCD7F649-1782-4430-B1BC-EF453F49088F}" destId="{C72CAF3D-BD97-4CD2-8FB6-8EC3D47A899A}" srcOrd="3" destOrd="0" presId="urn:microsoft.com/office/officeart/2005/8/layout/chevron2"/>
    <dgm:cxn modelId="{9A2CF764-D556-4611-AB0B-1932C2799E40}" type="presParOf" srcId="{DCD7F649-1782-4430-B1BC-EF453F49088F}" destId="{5608E7A8-349A-4422-9014-8F22C7E4D973}" srcOrd="4" destOrd="0" presId="urn:microsoft.com/office/officeart/2005/8/layout/chevron2"/>
    <dgm:cxn modelId="{4DB8CCD8-C1F6-4FE6-A0EA-CBA8FAB482CB}" type="presParOf" srcId="{5608E7A8-349A-4422-9014-8F22C7E4D973}" destId="{6FEDD48F-963B-4CF3-BF28-8B01814E2342}" srcOrd="0" destOrd="0" presId="urn:microsoft.com/office/officeart/2005/8/layout/chevron2"/>
    <dgm:cxn modelId="{E2F0D1E1-5747-4F94-9515-4942254E583F}" type="presParOf" srcId="{5608E7A8-349A-4422-9014-8F22C7E4D973}" destId="{E5DBACBB-5762-486C-90BA-30D4690BDC2E}" srcOrd="1" destOrd="0" presId="urn:microsoft.com/office/officeart/2005/8/layout/chevron2"/>
    <dgm:cxn modelId="{809DADB5-8165-4058-9DBD-EA3A251799C5}" type="presParOf" srcId="{DCD7F649-1782-4430-B1BC-EF453F49088F}" destId="{A4F782D7-521E-41B3-9B5E-697CEA84276B}" srcOrd="5" destOrd="0" presId="urn:microsoft.com/office/officeart/2005/8/layout/chevron2"/>
    <dgm:cxn modelId="{CAF8FDA1-9A1C-451D-9329-255722296EC0}" type="presParOf" srcId="{DCD7F649-1782-4430-B1BC-EF453F49088F}" destId="{4C0B3D74-B6F8-4FED-9AAC-CE6E59930128}" srcOrd="6" destOrd="0" presId="urn:microsoft.com/office/officeart/2005/8/layout/chevron2"/>
    <dgm:cxn modelId="{939C11D0-80E0-4C1E-9007-057BCE896030}" type="presParOf" srcId="{4C0B3D74-B6F8-4FED-9AAC-CE6E59930128}" destId="{4770E794-492F-4435-800D-F1025D838F0F}" srcOrd="0" destOrd="0" presId="urn:microsoft.com/office/officeart/2005/8/layout/chevron2"/>
    <dgm:cxn modelId="{7C149841-685A-47F3-A119-CFFEA3623B5A}" type="presParOf" srcId="{4C0B3D74-B6F8-4FED-9AAC-CE6E59930128}" destId="{F1D9A554-E001-46B7-BCFE-C15782545E7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06FD5-01B4-491B-B429-B0CF85EABCCB}">
      <dsp:nvSpPr>
        <dsp:cNvPr id="0" name=""/>
        <dsp:cNvSpPr/>
      </dsp:nvSpPr>
      <dsp:spPr>
        <a:xfrm rot="5400000">
          <a:off x="-244783" y="248149"/>
          <a:ext cx="1631891" cy="1142323"/>
        </a:xfrm>
        <a:prstGeom prst="chevron">
          <a:avLst/>
        </a:prstGeom>
        <a:solidFill>
          <a:schemeClr val="bg1"/>
        </a:solidFill>
        <a:ln w="12700" cap="flat" cmpd="sng" algn="ctr">
          <a:solidFill>
            <a:schemeClr val="tx1"/>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a:solidFill>
                <a:srgbClr val="CC0031"/>
              </a:solidFill>
            </a:rPr>
            <a:t>Award</a:t>
          </a:r>
        </a:p>
      </dsp:txBody>
      <dsp:txXfrm rot="-5400000">
        <a:off x="2" y="574527"/>
        <a:ext cx="1142323" cy="489568"/>
      </dsp:txXfrm>
    </dsp:sp>
    <dsp:sp modelId="{732875AF-66B5-4B03-99C1-A08B13A6DF05}">
      <dsp:nvSpPr>
        <dsp:cNvPr id="0" name=""/>
        <dsp:cNvSpPr/>
      </dsp:nvSpPr>
      <dsp:spPr>
        <a:xfrm rot="5400000">
          <a:off x="3799828" y="-2657504"/>
          <a:ext cx="1060729" cy="6375738"/>
        </a:xfrm>
        <a:prstGeom prst="round2SameRect">
          <a:avLst/>
        </a:prstGeom>
        <a:solidFill>
          <a:schemeClr val="lt1">
            <a:alpha val="90000"/>
            <a:hueOff val="0"/>
            <a:satOff val="0"/>
            <a:lumOff val="0"/>
            <a:alphaOff val="0"/>
          </a:schemeClr>
        </a:solidFill>
        <a:ln w="12700" cap="flat" cmpd="sng" algn="ctr">
          <a:solidFill>
            <a:srgbClr val="00635D"/>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Qualification size: 2 units</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Available Levels: Entry 3, L1 &amp; L2</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Both units must be at the same level</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GLH 54 / TQT 60</a:t>
          </a:r>
        </a:p>
      </dsp:txBody>
      <dsp:txXfrm rot="-5400000">
        <a:off x="1142324" y="51781"/>
        <a:ext cx="6323957" cy="957167"/>
      </dsp:txXfrm>
    </dsp:sp>
    <dsp:sp modelId="{5C4146A9-BEED-48A4-8F58-3D9C4D0E7426}">
      <dsp:nvSpPr>
        <dsp:cNvPr id="0" name=""/>
        <dsp:cNvSpPr/>
      </dsp:nvSpPr>
      <dsp:spPr>
        <a:xfrm rot="5400000">
          <a:off x="-244783" y="1736844"/>
          <a:ext cx="1631891" cy="1142323"/>
        </a:xfrm>
        <a:prstGeom prst="chevron">
          <a:avLst/>
        </a:prstGeom>
        <a:solidFill>
          <a:schemeClr val="bg1"/>
        </a:solidFill>
        <a:ln w="12700" cap="flat" cmpd="sng" algn="ctr">
          <a:solidFill>
            <a:schemeClr val="tx1"/>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a:solidFill>
                <a:srgbClr val="CC0031"/>
              </a:solidFill>
            </a:rPr>
            <a:t>Certificate</a:t>
          </a:r>
        </a:p>
      </dsp:txBody>
      <dsp:txXfrm rot="-5400000">
        <a:off x="2" y="2063222"/>
        <a:ext cx="1142323" cy="489568"/>
      </dsp:txXfrm>
    </dsp:sp>
    <dsp:sp modelId="{A66A6235-6837-4C98-A9E3-BC7093141652}">
      <dsp:nvSpPr>
        <dsp:cNvPr id="0" name=""/>
        <dsp:cNvSpPr/>
      </dsp:nvSpPr>
      <dsp:spPr>
        <a:xfrm rot="5400000">
          <a:off x="3799828" y="-1165443"/>
          <a:ext cx="1060729" cy="6375738"/>
        </a:xfrm>
        <a:prstGeom prst="round2SameRect">
          <a:avLst/>
        </a:prstGeom>
        <a:solidFill>
          <a:schemeClr val="lt1">
            <a:alpha val="90000"/>
            <a:hueOff val="0"/>
            <a:satOff val="0"/>
            <a:lumOff val="0"/>
            <a:alphaOff val="0"/>
          </a:schemeClr>
        </a:solidFill>
        <a:ln w="12700" cap="flat" cmpd="sng" algn="ctr">
          <a:solidFill>
            <a:srgbClr val="00635D"/>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Qualification size: 6 units</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Available Levels: Entry 3, L1 &amp; L2</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Level differentiation: min 4 units at same level (66%)</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GLH 162 / TQT 180</a:t>
          </a:r>
        </a:p>
      </dsp:txBody>
      <dsp:txXfrm rot="-5400000">
        <a:off x="1142324" y="1543842"/>
        <a:ext cx="6323957" cy="957167"/>
      </dsp:txXfrm>
    </dsp:sp>
    <dsp:sp modelId="{4F228C51-0C66-4652-AD26-B85506AF0916}">
      <dsp:nvSpPr>
        <dsp:cNvPr id="0" name=""/>
        <dsp:cNvSpPr/>
      </dsp:nvSpPr>
      <dsp:spPr>
        <a:xfrm rot="5400000">
          <a:off x="-244783" y="3225539"/>
          <a:ext cx="1631891" cy="1142323"/>
        </a:xfrm>
        <a:prstGeom prst="chevron">
          <a:avLst/>
        </a:prstGeom>
        <a:solidFill>
          <a:schemeClr val="bg1"/>
        </a:solidFill>
        <a:ln w="12700" cap="flat" cmpd="sng" algn="ctr">
          <a:solidFill>
            <a:schemeClr val="tx1"/>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7200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a:solidFill>
                <a:srgbClr val="CC0031"/>
              </a:solidFill>
            </a:rPr>
            <a:t>Extended Certificate</a:t>
          </a:r>
        </a:p>
      </dsp:txBody>
      <dsp:txXfrm rot="-5400000">
        <a:off x="2" y="3551917"/>
        <a:ext cx="1142323" cy="489568"/>
      </dsp:txXfrm>
    </dsp:sp>
    <dsp:sp modelId="{7FF8B56B-9767-4517-BBA0-7CDD43751B54}">
      <dsp:nvSpPr>
        <dsp:cNvPr id="0" name=""/>
        <dsp:cNvSpPr/>
      </dsp:nvSpPr>
      <dsp:spPr>
        <a:xfrm rot="5400000">
          <a:off x="3799549" y="323530"/>
          <a:ext cx="1061287" cy="6375738"/>
        </a:xfrm>
        <a:prstGeom prst="round2SameRect">
          <a:avLst/>
        </a:prstGeom>
        <a:solidFill>
          <a:schemeClr val="lt1">
            <a:alpha val="90000"/>
            <a:hueOff val="0"/>
            <a:satOff val="0"/>
            <a:lumOff val="0"/>
            <a:alphaOff val="0"/>
          </a:schemeClr>
        </a:solidFill>
        <a:ln w="12700" cap="flat" cmpd="sng" algn="ctr">
          <a:solidFill>
            <a:srgbClr val="00635D"/>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Qualification size: 9 units</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Available Levels: Entry 3, L1 &amp; L2</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Level differentiation: min 6 units at same level (66%)</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GLH 246 / TQT 270</a:t>
          </a:r>
        </a:p>
      </dsp:txBody>
      <dsp:txXfrm rot="-5400000">
        <a:off x="1142324" y="3032563"/>
        <a:ext cx="6323930" cy="957671"/>
      </dsp:txXfrm>
    </dsp:sp>
    <dsp:sp modelId="{20BC712D-7E73-419F-839F-129FD4A7CB2F}">
      <dsp:nvSpPr>
        <dsp:cNvPr id="0" name=""/>
        <dsp:cNvSpPr/>
      </dsp:nvSpPr>
      <dsp:spPr>
        <a:xfrm rot="5400000">
          <a:off x="-244783" y="4717600"/>
          <a:ext cx="1631891" cy="1142323"/>
        </a:xfrm>
        <a:prstGeom prst="chevron">
          <a:avLst/>
        </a:prstGeom>
        <a:solidFill>
          <a:schemeClr val="bg1"/>
        </a:solidFill>
        <a:ln w="12700" cap="flat" cmpd="sng" algn="ctr">
          <a:solidFill>
            <a:schemeClr val="tx1"/>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a:solidFill>
                <a:srgbClr val="CC0031"/>
              </a:solidFill>
            </a:rPr>
            <a:t>Diploma</a:t>
          </a:r>
        </a:p>
      </dsp:txBody>
      <dsp:txXfrm rot="-5400000">
        <a:off x="2" y="5043978"/>
        <a:ext cx="1142323" cy="489568"/>
      </dsp:txXfrm>
    </dsp:sp>
    <dsp:sp modelId="{4B55AE21-CCD3-48A2-8E42-23B74BDA802E}">
      <dsp:nvSpPr>
        <dsp:cNvPr id="0" name=""/>
        <dsp:cNvSpPr/>
      </dsp:nvSpPr>
      <dsp:spPr>
        <a:xfrm rot="5400000">
          <a:off x="3799828" y="1811946"/>
          <a:ext cx="1060729" cy="6375738"/>
        </a:xfrm>
        <a:prstGeom prst="round2SameRect">
          <a:avLst/>
        </a:prstGeom>
        <a:solidFill>
          <a:schemeClr val="lt1">
            <a:alpha val="90000"/>
            <a:hueOff val="0"/>
            <a:satOff val="0"/>
            <a:lumOff val="0"/>
            <a:alphaOff val="0"/>
          </a:schemeClr>
        </a:solidFill>
        <a:ln w="12700" cap="flat" cmpd="sng" algn="ctr">
          <a:solidFill>
            <a:srgbClr val="00635D"/>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288000" rIns="10160" bIns="10160" numCol="1" spcCol="1270" anchor="ctr" anchorCtr="0">
          <a:noAutofit/>
        </a:bodyPr>
        <a:lstStyle/>
        <a:p>
          <a:pPr marL="171450" lvl="1" indent="-171450" algn="l" defTabSz="711200">
            <a:lnSpc>
              <a:spcPct val="90000"/>
            </a:lnSpc>
            <a:spcBef>
              <a:spcPct val="0"/>
            </a:spcBef>
            <a:spcAft>
              <a:spcPct val="15000"/>
            </a:spcAft>
            <a:buChar char="•"/>
          </a:pPr>
          <a:endParaRPr lang="en-GB" sz="1600" b="1" kern="1200"/>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Qualification size: 13 units</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Available Levels: Entry 3, L1 &amp; L2</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Level differentiation: min 9 units at same level (69%)</a:t>
          </a:r>
        </a:p>
        <a:p>
          <a:pPr marL="171450" lvl="1" indent="-171450" algn="l" defTabSz="755650">
            <a:lnSpc>
              <a:spcPct val="90000"/>
            </a:lnSpc>
            <a:spcBef>
              <a:spcPct val="0"/>
            </a:spcBef>
            <a:spcAft>
              <a:spcPct val="15000"/>
            </a:spcAft>
            <a:buChar char="•"/>
          </a:pPr>
          <a:r>
            <a:rPr lang="en-GB" sz="1700" b="0" kern="1200">
              <a:latin typeface="Arial" panose="020B0604020202020204" pitchFamily="34" charset="0"/>
              <a:cs typeface="Arial" panose="020B0604020202020204" pitchFamily="34" charset="0"/>
            </a:rPr>
            <a:t>GLH 366 / TQT 390</a:t>
          </a:r>
        </a:p>
        <a:p>
          <a:pPr marL="171450" lvl="1" indent="-171450" algn="l" defTabSz="711200">
            <a:lnSpc>
              <a:spcPct val="90000"/>
            </a:lnSpc>
            <a:spcBef>
              <a:spcPct val="0"/>
            </a:spcBef>
            <a:spcAft>
              <a:spcPct val="15000"/>
            </a:spcAft>
            <a:buChar char="•"/>
          </a:pPr>
          <a:endParaRPr lang="en-GB" sz="1600" b="1" kern="1200"/>
        </a:p>
        <a:p>
          <a:pPr marL="171450" lvl="1" indent="-171450" algn="l" defTabSz="711200">
            <a:lnSpc>
              <a:spcPct val="90000"/>
            </a:lnSpc>
            <a:spcBef>
              <a:spcPct val="0"/>
            </a:spcBef>
            <a:spcAft>
              <a:spcPct val="15000"/>
            </a:spcAft>
            <a:buChar char="•"/>
          </a:pPr>
          <a:endParaRPr lang="en-GB" sz="1600" b="1" kern="1200"/>
        </a:p>
      </dsp:txBody>
      <dsp:txXfrm rot="-5400000">
        <a:off x="1142324" y="4521232"/>
        <a:ext cx="6323957" cy="9571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636B0-2B4F-4A12-83EA-394BDDEDC397}">
      <dsp:nvSpPr>
        <dsp:cNvPr id="0" name=""/>
        <dsp:cNvSpPr/>
      </dsp:nvSpPr>
      <dsp:spPr>
        <a:xfrm rot="5400000">
          <a:off x="-223955" y="231282"/>
          <a:ext cx="1493033" cy="1045123"/>
        </a:xfrm>
        <a:prstGeom prst="chevron">
          <a:avLst/>
        </a:prstGeom>
        <a:solidFill>
          <a:srgbClr val="CC0032"/>
        </a:solidFill>
        <a:ln w="25400" cap="flat" cmpd="sng" algn="ctr">
          <a:solidFill>
            <a:srgbClr val="CC003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Photo</a:t>
          </a:r>
        </a:p>
      </dsp:txBody>
      <dsp:txXfrm rot="-5400000">
        <a:off x="1" y="529889"/>
        <a:ext cx="1045123" cy="447910"/>
      </dsp:txXfrm>
    </dsp:sp>
    <dsp:sp modelId="{B6817656-214E-4B7B-9DA9-4B8D3193E718}">
      <dsp:nvSpPr>
        <dsp:cNvPr id="0" name=""/>
        <dsp:cNvSpPr/>
      </dsp:nvSpPr>
      <dsp:spPr>
        <a:xfrm rot="5400000">
          <a:off x="2852445" y="-1799994"/>
          <a:ext cx="970472" cy="4585115"/>
        </a:xfrm>
        <a:prstGeom prst="round2SameRect">
          <a:avLst/>
        </a:prstGeom>
        <a:solidFill>
          <a:schemeClr val="lt1">
            <a:alpha val="90000"/>
            <a:hueOff val="0"/>
            <a:satOff val="0"/>
            <a:lumOff val="0"/>
            <a:alphaOff val="0"/>
          </a:schemeClr>
        </a:solidFill>
        <a:ln w="19050" cap="flat" cmpd="sng" algn="ctr">
          <a:solidFill>
            <a:srgbClr val="CC003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a:t>Learner</a:t>
          </a:r>
          <a:r>
            <a:rPr lang="en-GB" sz="1800" kern="1200" baseline="0"/>
            <a:t> to be clearly evidenced</a:t>
          </a:r>
          <a:endParaRPr lang="en-GB" sz="1800" kern="1200"/>
        </a:p>
        <a:p>
          <a:pPr marL="171450" lvl="1" indent="-171450" algn="l" defTabSz="800100">
            <a:lnSpc>
              <a:spcPct val="90000"/>
            </a:lnSpc>
            <a:spcBef>
              <a:spcPct val="0"/>
            </a:spcBef>
            <a:spcAft>
              <a:spcPct val="15000"/>
            </a:spcAft>
            <a:buChar char="•"/>
          </a:pPr>
          <a:r>
            <a:rPr lang="en-GB" sz="1800" kern="1200"/>
            <a:t>Include explanation of event</a:t>
          </a:r>
        </a:p>
        <a:p>
          <a:pPr marL="171450" lvl="1" indent="-171450" algn="l" defTabSz="800100">
            <a:lnSpc>
              <a:spcPct val="90000"/>
            </a:lnSpc>
            <a:spcBef>
              <a:spcPct val="0"/>
            </a:spcBef>
            <a:spcAft>
              <a:spcPct val="15000"/>
            </a:spcAft>
            <a:buChar char="•"/>
          </a:pPr>
          <a:r>
            <a:rPr lang="en-GB" sz="1800" kern="1200"/>
            <a:t>Engaging in project</a:t>
          </a:r>
        </a:p>
      </dsp:txBody>
      <dsp:txXfrm rot="-5400000">
        <a:off x="1045124" y="54702"/>
        <a:ext cx="4537740" cy="875722"/>
      </dsp:txXfrm>
    </dsp:sp>
    <dsp:sp modelId="{959CC694-8A0F-48D9-9749-A82AE85DD9C6}">
      <dsp:nvSpPr>
        <dsp:cNvPr id="0" name=""/>
        <dsp:cNvSpPr/>
      </dsp:nvSpPr>
      <dsp:spPr>
        <a:xfrm rot="5400000">
          <a:off x="-223955" y="1580336"/>
          <a:ext cx="1493033" cy="1045123"/>
        </a:xfrm>
        <a:prstGeom prst="chevron">
          <a:avLst/>
        </a:prstGeom>
        <a:solidFill>
          <a:srgbClr val="CC0032"/>
        </a:solidFill>
        <a:ln w="25400" cap="flat" cmpd="sng" algn="ctr">
          <a:solidFill>
            <a:srgbClr val="CC003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t" anchorCtr="1">
          <a:noAutofit/>
        </a:bodyPr>
        <a:lstStyle/>
        <a:p>
          <a:pPr marL="0" lvl="0" indent="0" algn="ctr" defTabSz="800100">
            <a:lnSpc>
              <a:spcPct val="90000"/>
            </a:lnSpc>
            <a:spcBef>
              <a:spcPct val="0"/>
            </a:spcBef>
            <a:spcAft>
              <a:spcPts val="0"/>
            </a:spcAft>
            <a:buNone/>
          </a:pPr>
          <a:r>
            <a:rPr lang="en-GB" sz="1800" kern="1200"/>
            <a:t>Video/</a:t>
          </a:r>
        </a:p>
        <a:p>
          <a:pPr marL="0" lvl="0" indent="0" algn="ctr" defTabSz="800100">
            <a:lnSpc>
              <a:spcPct val="90000"/>
            </a:lnSpc>
            <a:spcBef>
              <a:spcPct val="0"/>
            </a:spcBef>
            <a:spcAft>
              <a:spcPts val="0"/>
            </a:spcAft>
            <a:buNone/>
          </a:pPr>
          <a:r>
            <a:rPr lang="en-GB" sz="1800" kern="1200"/>
            <a:t>Audio</a:t>
          </a:r>
        </a:p>
      </dsp:txBody>
      <dsp:txXfrm rot="-5400000">
        <a:off x="1" y="1878943"/>
        <a:ext cx="1045123" cy="447910"/>
      </dsp:txXfrm>
    </dsp:sp>
    <dsp:sp modelId="{9FF7D38E-C827-4444-A371-7F490DFA4EED}">
      <dsp:nvSpPr>
        <dsp:cNvPr id="0" name=""/>
        <dsp:cNvSpPr/>
      </dsp:nvSpPr>
      <dsp:spPr>
        <a:xfrm rot="5400000">
          <a:off x="2852190" y="-450685"/>
          <a:ext cx="970982" cy="4585115"/>
        </a:xfrm>
        <a:prstGeom prst="round2SameRect">
          <a:avLst/>
        </a:prstGeom>
        <a:solidFill>
          <a:schemeClr val="lt1">
            <a:alpha val="90000"/>
            <a:hueOff val="0"/>
            <a:satOff val="0"/>
            <a:lumOff val="0"/>
            <a:alphaOff val="0"/>
          </a:schemeClr>
        </a:solidFill>
        <a:ln w="19050" cap="flat" cmpd="sng" algn="ctr">
          <a:solidFill>
            <a:srgbClr val="CC003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a:t>Short, succinct and specific to AC</a:t>
          </a:r>
        </a:p>
        <a:p>
          <a:pPr marL="171450" lvl="1" indent="-171450" algn="l" defTabSz="800100">
            <a:lnSpc>
              <a:spcPct val="90000"/>
            </a:lnSpc>
            <a:spcBef>
              <a:spcPct val="0"/>
            </a:spcBef>
            <a:spcAft>
              <a:spcPct val="15000"/>
            </a:spcAft>
            <a:buChar char="•"/>
          </a:pPr>
          <a:r>
            <a:rPr lang="en-GB" sz="1800" kern="1200"/>
            <a:t>Time specified on tracking sheet</a:t>
          </a:r>
        </a:p>
        <a:p>
          <a:pPr marL="171450" lvl="1" indent="-171450" algn="l" defTabSz="800100">
            <a:lnSpc>
              <a:spcPct val="90000"/>
            </a:lnSpc>
            <a:spcBef>
              <a:spcPct val="0"/>
            </a:spcBef>
            <a:spcAft>
              <a:spcPct val="15000"/>
            </a:spcAft>
            <a:buChar char="•"/>
          </a:pPr>
          <a:r>
            <a:rPr lang="en-GB" sz="1800" kern="1200"/>
            <a:t>Learner clearly/easily identified</a:t>
          </a:r>
        </a:p>
      </dsp:txBody>
      <dsp:txXfrm rot="-5400000">
        <a:off x="1045124" y="1403780"/>
        <a:ext cx="4537716" cy="876184"/>
      </dsp:txXfrm>
    </dsp:sp>
    <dsp:sp modelId="{6FEDD48F-963B-4CF3-BF28-8B01814E2342}">
      <dsp:nvSpPr>
        <dsp:cNvPr id="0" name=""/>
        <dsp:cNvSpPr/>
      </dsp:nvSpPr>
      <dsp:spPr>
        <a:xfrm rot="5400000">
          <a:off x="-223955" y="2929389"/>
          <a:ext cx="1493033" cy="1045123"/>
        </a:xfrm>
        <a:prstGeom prst="chevron">
          <a:avLst/>
        </a:prstGeom>
        <a:solidFill>
          <a:srgbClr val="CC0032"/>
        </a:solidFill>
        <a:ln w="25400" cap="flat" cmpd="sng" algn="ctr">
          <a:solidFill>
            <a:srgbClr val="CC003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t" anchorCtr="1">
          <a:noAutofit/>
        </a:bodyPr>
        <a:lstStyle/>
        <a:p>
          <a:pPr marL="0" lvl="0" indent="0" algn="ctr" defTabSz="800100">
            <a:lnSpc>
              <a:spcPct val="90000"/>
            </a:lnSpc>
            <a:spcBef>
              <a:spcPct val="0"/>
            </a:spcBef>
            <a:spcAft>
              <a:spcPct val="35000"/>
            </a:spcAft>
            <a:buNone/>
          </a:pPr>
          <a:r>
            <a:rPr lang="en-GB" sz="1800" kern="1200"/>
            <a:t>Witness Statement</a:t>
          </a:r>
        </a:p>
      </dsp:txBody>
      <dsp:txXfrm rot="-5400000">
        <a:off x="1" y="3227996"/>
        <a:ext cx="1045123" cy="447910"/>
      </dsp:txXfrm>
    </dsp:sp>
    <dsp:sp modelId="{E5DBACBB-5762-486C-90BA-30D4690BDC2E}">
      <dsp:nvSpPr>
        <dsp:cNvPr id="0" name=""/>
        <dsp:cNvSpPr/>
      </dsp:nvSpPr>
      <dsp:spPr>
        <a:xfrm rot="5400000">
          <a:off x="2852445" y="898113"/>
          <a:ext cx="970472" cy="4585115"/>
        </a:xfrm>
        <a:prstGeom prst="round2SameRect">
          <a:avLst/>
        </a:prstGeom>
        <a:solidFill>
          <a:schemeClr val="lt1">
            <a:alpha val="90000"/>
            <a:hueOff val="0"/>
            <a:satOff val="0"/>
            <a:lumOff val="0"/>
            <a:alphaOff val="0"/>
          </a:schemeClr>
        </a:solidFill>
        <a:ln w="19050" cap="flat" cmpd="sng" algn="ctr">
          <a:solidFill>
            <a:srgbClr val="CC003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a:t>Personalised to the learner</a:t>
          </a:r>
        </a:p>
        <a:p>
          <a:pPr marL="171450" lvl="1" indent="-171450" algn="l" defTabSz="800100">
            <a:lnSpc>
              <a:spcPct val="90000"/>
            </a:lnSpc>
            <a:spcBef>
              <a:spcPct val="0"/>
            </a:spcBef>
            <a:spcAft>
              <a:spcPct val="15000"/>
            </a:spcAft>
            <a:buChar char="•"/>
          </a:pPr>
          <a:r>
            <a:rPr lang="en-GB" sz="1800" kern="1200"/>
            <a:t>Explicitly state how learner met AC</a:t>
          </a:r>
        </a:p>
        <a:p>
          <a:pPr marL="171450" lvl="1" indent="-171450" algn="l" defTabSz="800100">
            <a:lnSpc>
              <a:spcPct val="90000"/>
            </a:lnSpc>
            <a:spcBef>
              <a:spcPct val="0"/>
            </a:spcBef>
            <a:spcAft>
              <a:spcPct val="15000"/>
            </a:spcAft>
            <a:buChar char="•"/>
          </a:pPr>
          <a:r>
            <a:rPr lang="en-GB" sz="1800" kern="1200"/>
            <a:t>Retrospective account of activity</a:t>
          </a:r>
        </a:p>
      </dsp:txBody>
      <dsp:txXfrm rot="-5400000">
        <a:off x="1045124" y="2752810"/>
        <a:ext cx="4537740" cy="875722"/>
      </dsp:txXfrm>
    </dsp:sp>
    <dsp:sp modelId="{4770E794-492F-4435-800D-F1025D838F0F}">
      <dsp:nvSpPr>
        <dsp:cNvPr id="0" name=""/>
        <dsp:cNvSpPr/>
      </dsp:nvSpPr>
      <dsp:spPr>
        <a:xfrm rot="5400000">
          <a:off x="-223955" y="4278443"/>
          <a:ext cx="1493033" cy="1045123"/>
        </a:xfrm>
        <a:prstGeom prst="chevron">
          <a:avLst/>
        </a:prstGeom>
        <a:solidFill>
          <a:srgbClr val="CC0032"/>
        </a:solidFill>
        <a:ln w="25400" cap="flat" cmpd="sng" algn="ctr">
          <a:solidFill>
            <a:srgbClr val="CC003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a:t>Worksheet</a:t>
          </a:r>
        </a:p>
      </dsp:txBody>
      <dsp:txXfrm rot="-5400000">
        <a:off x="1" y="4577050"/>
        <a:ext cx="1045123" cy="447910"/>
      </dsp:txXfrm>
    </dsp:sp>
    <dsp:sp modelId="{F1D9A554-E001-46B7-BCFE-C15782545E7F}">
      <dsp:nvSpPr>
        <dsp:cNvPr id="0" name=""/>
        <dsp:cNvSpPr/>
      </dsp:nvSpPr>
      <dsp:spPr>
        <a:xfrm rot="5400000">
          <a:off x="2852445" y="2247166"/>
          <a:ext cx="970472" cy="4585115"/>
        </a:xfrm>
        <a:prstGeom prst="round2SameRect">
          <a:avLst/>
        </a:prstGeom>
        <a:solidFill>
          <a:schemeClr val="lt1">
            <a:alpha val="90000"/>
            <a:hueOff val="0"/>
            <a:satOff val="0"/>
            <a:lumOff val="0"/>
            <a:alphaOff val="0"/>
          </a:schemeClr>
        </a:solidFill>
        <a:ln w="19050" cap="flat" cmpd="sng" algn="ctr">
          <a:solidFill>
            <a:srgbClr val="CC003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a:t>Personalised to the learner</a:t>
          </a:r>
        </a:p>
        <a:p>
          <a:pPr marL="171450" lvl="1" indent="-171450" algn="l" defTabSz="800100">
            <a:lnSpc>
              <a:spcPct val="90000"/>
            </a:lnSpc>
            <a:spcBef>
              <a:spcPct val="0"/>
            </a:spcBef>
            <a:spcAft>
              <a:spcPct val="15000"/>
            </a:spcAft>
            <a:buChar char="•"/>
          </a:pPr>
          <a:r>
            <a:rPr lang="en-GB" sz="1800" kern="1200"/>
            <a:t>Explicitly state how learner met AC</a:t>
          </a:r>
        </a:p>
        <a:p>
          <a:pPr marL="171450" lvl="1" indent="-171450" algn="l" defTabSz="800100">
            <a:lnSpc>
              <a:spcPct val="90000"/>
            </a:lnSpc>
            <a:spcBef>
              <a:spcPct val="0"/>
            </a:spcBef>
            <a:spcAft>
              <a:spcPct val="15000"/>
            </a:spcAft>
            <a:buChar char="•"/>
          </a:pPr>
          <a:r>
            <a:rPr lang="en-GB" sz="1800" kern="1200"/>
            <a:t>Retrospective account of activity</a:t>
          </a:r>
        </a:p>
      </dsp:txBody>
      <dsp:txXfrm rot="-5400000">
        <a:off x="1045124" y="4101863"/>
        <a:ext cx="4537740" cy="87572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05656-E032-46CB-B10B-4F29BA91AE3E}" type="datetimeFigureOut">
              <a:rPr lang="en-GB" smtClean="0"/>
              <a:t>26/03/2025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015BE-8591-44E0-BFD3-640B55352F2C}" type="slidenum">
              <a:rPr lang="en-GB" smtClean="0"/>
              <a:t>‹#›</a:t>
            </a:fld>
            <a:endParaRPr lang="en-GB"/>
          </a:p>
        </p:txBody>
      </p:sp>
    </p:spTree>
    <p:extLst>
      <p:ext uri="{BB962C8B-B14F-4D97-AF65-F5344CB8AC3E}">
        <p14:creationId xmlns:p14="http://schemas.microsoft.com/office/powerpoint/2010/main" val="80064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YKegHMnt19g&amp;t=8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How The King's Trust works in Education</a:t>
            </a:r>
            <a:endParaRPr lang="en-GB"/>
          </a:p>
        </p:txBody>
      </p:sp>
      <p:sp>
        <p:nvSpPr>
          <p:cNvPr id="4" name="Slide Number Placeholder 3"/>
          <p:cNvSpPr>
            <a:spLocks noGrp="1"/>
          </p:cNvSpPr>
          <p:nvPr>
            <p:ph type="sldNum" sz="quarter" idx="5"/>
          </p:nvPr>
        </p:nvSpPr>
        <p:spPr/>
        <p:txBody>
          <a:bodyPr/>
          <a:lstStyle/>
          <a:p>
            <a:fld id="{A73015BE-8591-44E0-BFD3-640B55352F2C}" type="slidenum">
              <a:rPr lang="en-GB" smtClean="0"/>
              <a:t>4</a:t>
            </a:fld>
            <a:endParaRPr lang="en-GB"/>
          </a:p>
        </p:txBody>
      </p:sp>
    </p:spTree>
    <p:extLst>
      <p:ext uri="{BB962C8B-B14F-4D97-AF65-F5344CB8AC3E}">
        <p14:creationId xmlns:p14="http://schemas.microsoft.com/office/powerpoint/2010/main" val="1807068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a:latin typeface="Arial" pitchFamily="34" charset="0"/>
                <a:cs typeface="Arial" pitchFamily="34" charset="0"/>
              </a:rPr>
              <a:t>Personal Development &amp; Employability Skills Qualifications:</a:t>
            </a:r>
          </a:p>
          <a:p>
            <a:r>
              <a:rPr lang="en-GB" sz="1100">
                <a:latin typeface="Arial" pitchFamily="34" charset="0"/>
                <a:cs typeface="Arial" pitchFamily="34" charset="0"/>
              </a:rPr>
              <a:t>4 qualification sizes, offered in different levels of difficulty</a:t>
            </a:r>
          </a:p>
          <a:p>
            <a:r>
              <a:rPr lang="en-GB" sz="1100">
                <a:latin typeface="Arial" pitchFamily="34" charset="0"/>
                <a:cs typeface="Arial" pitchFamily="34" charset="0"/>
              </a:rPr>
              <a:t>Level of difficulty comparable to predicted grade – you decide app level for your student</a:t>
            </a:r>
          </a:p>
          <a:p>
            <a:r>
              <a:rPr lang="en-GB"/>
              <a:t>Talk through qualification sizes</a:t>
            </a:r>
          </a:p>
          <a:p>
            <a:r>
              <a:rPr lang="en-GB"/>
              <a:t>Explain generous GLH, only an indicator for your planning</a:t>
            </a:r>
          </a:p>
          <a:p>
            <a:r>
              <a:rPr lang="en-GB"/>
              <a:t>Accrue qualification size </a:t>
            </a:r>
          </a:p>
          <a:p>
            <a:r>
              <a:rPr lang="en-GB"/>
              <a:t>Ability to step up a level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5E3C72-13D0-2148-93F3-197A3D0703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4199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Internal Certificates awarding Completion &amp; Achievement to learners who may not complete as much work as others or work not quite meeting the standards required at Moderation. </a:t>
            </a:r>
          </a:p>
        </p:txBody>
      </p:sp>
      <p:sp>
        <p:nvSpPr>
          <p:cNvPr id="4" name="Slide Number Placeholder 3"/>
          <p:cNvSpPr>
            <a:spLocks noGrp="1"/>
          </p:cNvSpPr>
          <p:nvPr>
            <p:ph type="sldNum" sz="quarter" idx="5"/>
          </p:nvPr>
        </p:nvSpPr>
        <p:spPr/>
        <p:txBody>
          <a:bodyPr/>
          <a:lstStyle/>
          <a:p>
            <a:fld id="{A73015BE-8591-44E0-BFD3-640B55352F2C}" type="slidenum">
              <a:rPr lang="en-GB" smtClean="0"/>
              <a:t>15</a:t>
            </a:fld>
            <a:endParaRPr lang="en-GB"/>
          </a:p>
        </p:txBody>
      </p:sp>
    </p:spTree>
    <p:extLst>
      <p:ext uri="{BB962C8B-B14F-4D97-AF65-F5344CB8AC3E}">
        <p14:creationId xmlns:p14="http://schemas.microsoft.com/office/powerpoint/2010/main" val="3907522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Vary methods of capturing evidence:</a:t>
            </a:r>
          </a:p>
          <a:p>
            <a:r>
              <a:rPr lang="en-GB"/>
              <a:t>photographs, videos, audio</a:t>
            </a:r>
          </a:p>
          <a:p>
            <a:r>
              <a:rPr lang="en-GB"/>
              <a:t>witness statements peer or staff</a:t>
            </a:r>
          </a:p>
          <a:p>
            <a:r>
              <a:rPr lang="en-GB"/>
              <a:t>Ultimately any way that evidences the completion of AC for external moderation that suits your students needs (and is engaging!).</a:t>
            </a:r>
          </a:p>
          <a:p>
            <a:endParaRPr lang="en-GB"/>
          </a:p>
          <a:p>
            <a:r>
              <a:rPr lang="en-GB"/>
              <a:t>Understand command words.</a:t>
            </a:r>
          </a:p>
          <a:p>
            <a:endParaRPr lang="en-GB"/>
          </a:p>
        </p:txBody>
      </p:sp>
      <p:sp>
        <p:nvSpPr>
          <p:cNvPr id="4" name="Slide Number Placeholder 3"/>
          <p:cNvSpPr>
            <a:spLocks noGrp="1"/>
          </p:cNvSpPr>
          <p:nvPr>
            <p:ph type="sldNum" sz="quarter" idx="5"/>
          </p:nvPr>
        </p:nvSpPr>
        <p:spPr/>
        <p:txBody>
          <a:bodyPr/>
          <a:lstStyle/>
          <a:p>
            <a:fld id="{645E3C72-13D0-2148-93F3-197A3D0703A7}" type="slidenum">
              <a:rPr lang="en-US" smtClean="0"/>
              <a:t>16</a:t>
            </a:fld>
            <a:endParaRPr lang="en-US"/>
          </a:p>
        </p:txBody>
      </p:sp>
    </p:spTree>
    <p:extLst>
      <p:ext uri="{BB962C8B-B14F-4D97-AF65-F5344CB8AC3E}">
        <p14:creationId xmlns:p14="http://schemas.microsoft.com/office/powerpoint/2010/main" val="4159807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Amazon offer:</a:t>
            </a:r>
          </a:p>
          <a:p>
            <a:r>
              <a:rPr lang="en-GB"/>
              <a:t>30 min - 2-hour talks are delivered by experts from Amazon. Your learners will explore exciting technology careers and learn what they need to do to pursue them</a:t>
            </a:r>
          </a:p>
          <a:p>
            <a:r>
              <a:rPr lang="en-GB"/>
              <a:t>You could also take part with Kahoot! Career Tours with Amazon too, which are available for learners aged 11 - 16. These virtual tours explore the computer science, robotics and machine learning involved in Amazon’s fulfilment process. Choose either a tour for primary or secondary students. You have the option to do a full tour (45 - 60 min) or split in half to tour over multiple days (25 - 30 min). Visit their website to find out more and play a tour</a:t>
            </a:r>
          </a:p>
          <a:p>
            <a:endParaRPr lang="en-GB"/>
          </a:p>
          <a:p>
            <a:r>
              <a:rPr lang="en-GB"/>
              <a:t>/ Tesco schools/ world at work/ Lancs Team Building enrichment / potential opportunities with some of our Corp Vols </a:t>
            </a:r>
          </a:p>
        </p:txBody>
      </p:sp>
      <p:sp>
        <p:nvSpPr>
          <p:cNvPr id="4" name="Slide Number Placeholder 3"/>
          <p:cNvSpPr>
            <a:spLocks noGrp="1"/>
          </p:cNvSpPr>
          <p:nvPr>
            <p:ph type="sldNum" sz="quarter" idx="5"/>
          </p:nvPr>
        </p:nvSpPr>
        <p:spPr/>
        <p:txBody>
          <a:bodyPr/>
          <a:lstStyle/>
          <a:p>
            <a:fld id="{A73015BE-8591-44E0-BFD3-640B55352F2C}" type="slidenum">
              <a:rPr lang="en-GB" smtClean="0"/>
              <a:t>17</a:t>
            </a:fld>
            <a:endParaRPr lang="en-GB"/>
          </a:p>
        </p:txBody>
      </p:sp>
    </p:spTree>
    <p:extLst>
      <p:ext uri="{BB962C8B-B14F-4D97-AF65-F5344CB8AC3E}">
        <p14:creationId xmlns:p14="http://schemas.microsoft.com/office/powerpoint/2010/main" val="3700892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t>Our sign-up process.</a:t>
            </a:r>
          </a:p>
          <a:p>
            <a:pPr eaLnBrk="1" hangingPunct="1">
              <a:spcBef>
                <a:spcPct val="0"/>
              </a:spcBef>
            </a:pPr>
            <a:endParaRPr lang="en-US"/>
          </a:p>
          <a:p>
            <a:pPr eaLnBrk="1" hangingPunct="1">
              <a:spcBef>
                <a:spcPct val="0"/>
              </a:spcBef>
            </a:pPr>
            <a:r>
              <a:rPr lang="en-US"/>
              <a:t>Compete the DPA and return it to us. </a:t>
            </a:r>
          </a:p>
          <a:p>
            <a:pPr eaLnBrk="1" hangingPunct="1">
              <a:spcBef>
                <a:spcPct val="0"/>
              </a:spcBef>
            </a:pPr>
            <a:r>
              <a:rPr lang="en-US"/>
              <a:t>Then </a:t>
            </a:r>
            <a:r>
              <a:rPr lang="en-US" err="1"/>
              <a:t>docusign</a:t>
            </a:r>
            <a:r>
              <a:rPr lang="en-US"/>
              <a:t> is issued. </a:t>
            </a:r>
          </a:p>
          <a:p>
            <a:pPr eaLnBrk="1" hangingPunct="1">
              <a:spcBef>
                <a:spcPct val="0"/>
              </a:spcBef>
            </a:pPr>
            <a:r>
              <a:rPr lang="en-US"/>
              <a:t>Granted access to education hub.</a:t>
            </a:r>
          </a:p>
          <a:p>
            <a:pPr eaLnBrk="1" hangingPunct="1">
              <a:spcBef>
                <a:spcPct val="0"/>
              </a:spcBef>
            </a:pPr>
            <a:r>
              <a:rPr lang="en-US"/>
              <a:t>Enrolment form completed and returned.</a:t>
            </a:r>
          </a:p>
          <a:p>
            <a:pPr eaLnBrk="1" hangingPunct="1">
              <a:spcBef>
                <a:spcPct val="0"/>
              </a:spcBef>
            </a:pPr>
            <a:r>
              <a:rPr lang="en-US"/>
              <a:t>Advisor training booked part 1 &amp; 2 </a:t>
            </a:r>
          </a:p>
          <a:p>
            <a:pPr eaLnBrk="1" hangingPunct="1">
              <a:spcBef>
                <a:spcPct val="0"/>
              </a:spcBef>
            </a:pPr>
            <a:endParaRPr lang="en-US"/>
          </a:p>
          <a:p>
            <a:pPr eaLnBrk="1" hangingPunct="1">
              <a:spcBef>
                <a:spcPct val="0"/>
              </a:spcBef>
            </a:pPr>
            <a:r>
              <a:rPr lang="en-US"/>
              <a:t>Set up access to the quals hub complete centre approval. </a:t>
            </a:r>
          </a:p>
          <a:p>
            <a:endParaRPr lang="en-GB">
              <a:solidFill>
                <a:schemeClr val="tx1"/>
              </a:solidFill>
              <a:latin typeface="Arial" panose="020B06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5E3C72-13D0-2148-93F3-197A3D0703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2355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4D534-C6CD-C672-DDD9-2979C76FA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0C750C-E17B-5D4B-3571-B47C3D970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FF31E-90AB-DB91-8BF9-4D9AE73F742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7D5D097-9659-94FF-95F7-83BE7A5B646C}"/>
              </a:ext>
            </a:extLst>
          </p:cNvPr>
          <p:cNvSpPr>
            <a:spLocks noGrp="1"/>
          </p:cNvSpPr>
          <p:nvPr>
            <p:ph type="sldNum" sz="quarter" idx="5"/>
          </p:nvPr>
        </p:nvSpPr>
        <p:spPr/>
        <p:txBody>
          <a:bodyPr/>
          <a:lstStyle/>
          <a:p>
            <a:fld id="{A73015BE-8591-44E0-BFD3-640B55352F2C}" type="slidenum">
              <a:rPr lang="en-GB" smtClean="0"/>
              <a:t>19</a:t>
            </a:fld>
            <a:endParaRPr lang="en-GB"/>
          </a:p>
        </p:txBody>
      </p:sp>
    </p:spTree>
    <p:extLst>
      <p:ext uri="{BB962C8B-B14F-4D97-AF65-F5344CB8AC3E}">
        <p14:creationId xmlns:p14="http://schemas.microsoft.com/office/powerpoint/2010/main" val="1847126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Development Awards</a:t>
            </a:r>
          </a:p>
        </p:txBody>
      </p:sp>
      <p:sp>
        <p:nvSpPr>
          <p:cNvPr id="4" name="Slide Number Placeholder 3"/>
          <p:cNvSpPr>
            <a:spLocks noGrp="1"/>
          </p:cNvSpPr>
          <p:nvPr>
            <p:ph type="sldNum" sz="quarter" idx="5"/>
          </p:nvPr>
        </p:nvSpPr>
        <p:spPr/>
        <p:txBody>
          <a:bodyPr/>
          <a:lstStyle/>
          <a:p>
            <a:fld id="{645E3C72-13D0-2148-93F3-197A3D0703A7}" type="slidenum">
              <a:rPr lang="en-US" smtClean="0"/>
              <a:t>20</a:t>
            </a:fld>
            <a:endParaRPr lang="en-US"/>
          </a:p>
        </p:txBody>
      </p:sp>
    </p:spTree>
    <p:extLst>
      <p:ext uri="{BB962C8B-B14F-4D97-AF65-F5344CB8AC3E}">
        <p14:creationId xmlns:p14="http://schemas.microsoft.com/office/powerpoint/2010/main" val="3984557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2"/>
              </a:spcBef>
              <a:buClr>
                <a:srgbClr val="CA005B"/>
              </a:buClr>
            </a:pPr>
            <a:r>
              <a:rPr lang="en-GB">
                <a:latin typeface="Arial" pitchFamily="34" charset="0"/>
                <a:cs typeface="Arial" pitchFamily="34" charset="0"/>
              </a:rPr>
              <a:t>Education Hub log in…</a:t>
            </a:r>
          </a:p>
          <a:p>
            <a:pPr>
              <a:spcBef>
                <a:spcPts val="502"/>
              </a:spcBef>
              <a:buClr>
                <a:srgbClr val="CA005B"/>
              </a:buClr>
            </a:pPr>
            <a:r>
              <a:rPr lang="en-GB">
                <a:latin typeface="Arial" pitchFamily="34" charset="0"/>
                <a:cs typeface="Arial" pitchFamily="34" charset="0"/>
              </a:rPr>
              <a:t>Skills for School </a:t>
            </a:r>
          </a:p>
          <a:p>
            <a:pPr>
              <a:spcBef>
                <a:spcPts val="502"/>
              </a:spcBef>
              <a:buClr>
                <a:srgbClr val="CA005B"/>
              </a:buClr>
            </a:pPr>
            <a:r>
              <a:rPr lang="en-GB">
                <a:latin typeface="Arial" pitchFamily="34" charset="0"/>
                <a:cs typeface="Arial" pitchFamily="34" charset="0"/>
              </a:rPr>
              <a:t>Personal &amp; Social Development Skills</a:t>
            </a:r>
          </a:p>
          <a:p>
            <a:pPr>
              <a:spcBef>
                <a:spcPts val="502"/>
              </a:spcBef>
              <a:buClr>
                <a:srgbClr val="CA005B"/>
              </a:buClr>
            </a:pPr>
            <a:r>
              <a:rPr lang="en-GB">
                <a:latin typeface="Arial" pitchFamily="34" charset="0"/>
                <a:cs typeface="Arial" pitchFamily="34" charset="0"/>
              </a:rPr>
              <a:t>Mental Health &amp; Wellbeing</a:t>
            </a:r>
          </a:p>
          <a:p>
            <a:pPr>
              <a:spcBef>
                <a:spcPts val="502"/>
              </a:spcBef>
              <a:buClr>
                <a:srgbClr val="CA005B"/>
              </a:buClr>
            </a:pPr>
            <a:r>
              <a:rPr lang="en-GB">
                <a:latin typeface="Arial" pitchFamily="34" charset="0"/>
                <a:cs typeface="Arial" pitchFamily="34" charset="0"/>
              </a:rPr>
              <a:t>Active Citizenship</a:t>
            </a:r>
          </a:p>
          <a:p>
            <a:pPr>
              <a:spcBef>
                <a:spcPts val="502"/>
              </a:spcBef>
              <a:buClr>
                <a:srgbClr val="CA005B"/>
              </a:buClr>
            </a:pPr>
            <a:r>
              <a:rPr lang="en-GB">
                <a:latin typeface="Arial" pitchFamily="34" charset="0"/>
                <a:cs typeface="Arial" pitchFamily="34" charset="0"/>
              </a:rPr>
              <a:t>Project Based Learning &amp; Enterprise Skills</a:t>
            </a:r>
          </a:p>
          <a:p>
            <a:pPr>
              <a:spcBef>
                <a:spcPts val="502"/>
              </a:spcBef>
              <a:buClr>
                <a:srgbClr val="CA005B"/>
              </a:buClr>
            </a:pPr>
            <a:r>
              <a:rPr lang="en-GB">
                <a:latin typeface="Arial" pitchFamily="34" charset="0"/>
                <a:cs typeface="Arial" pitchFamily="34" charset="0"/>
              </a:rPr>
              <a:t>Employability &amp; World of Work</a:t>
            </a:r>
          </a:p>
          <a:p>
            <a:pPr>
              <a:spcBef>
                <a:spcPts val="502"/>
              </a:spcBef>
              <a:buClr>
                <a:srgbClr val="CA005B"/>
              </a:buClr>
            </a:pPr>
            <a:endParaRPr lang="en-GB">
              <a:latin typeface="Arial" pitchFamily="34" charset="0"/>
              <a:cs typeface="Arial" pitchFamily="34" charset="0"/>
            </a:endParaRPr>
          </a:p>
          <a:p>
            <a:pPr>
              <a:spcBef>
                <a:spcPts val="502"/>
              </a:spcBef>
              <a:buClr>
                <a:srgbClr val="CA005B"/>
              </a:buClr>
            </a:pPr>
            <a:r>
              <a:rPr lang="en-GB">
                <a:latin typeface="Arial" pitchFamily="34" charset="0"/>
                <a:cs typeface="Arial" pitchFamily="34" charset="0"/>
              </a:rPr>
              <a:t>Any 16 red units be picked, combined and are available in different levels of difficulty.</a:t>
            </a:r>
          </a:p>
          <a:p>
            <a:r>
              <a:rPr lang="en-GB"/>
              <a:t>When you click PDE unit…</a:t>
            </a:r>
          </a:p>
        </p:txBody>
      </p:sp>
      <p:sp>
        <p:nvSpPr>
          <p:cNvPr id="4" name="Slide Number Placeholder 3"/>
          <p:cNvSpPr>
            <a:spLocks noGrp="1"/>
          </p:cNvSpPr>
          <p:nvPr>
            <p:ph type="sldNum" sz="quarter" idx="5"/>
          </p:nvPr>
        </p:nvSpPr>
        <p:spPr/>
        <p:txBody>
          <a:bodyPr/>
          <a:lstStyle/>
          <a:p>
            <a:fld id="{645E3C72-13D0-2148-93F3-197A3D0703A7}" type="slidenum">
              <a:rPr lang="en-US" smtClean="0"/>
              <a:t>5</a:t>
            </a:fld>
            <a:endParaRPr lang="en-US"/>
          </a:p>
        </p:txBody>
      </p:sp>
    </p:spTree>
    <p:extLst>
      <p:ext uri="{BB962C8B-B14F-4D97-AF65-F5344CB8AC3E}">
        <p14:creationId xmlns:p14="http://schemas.microsoft.com/office/powerpoint/2010/main" val="2136648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Dev Res unit is separate from the PDE it’s a level 1 only qualification and has 3 units to complete. Mandatory Personal Resilience</a:t>
            </a:r>
          </a:p>
        </p:txBody>
      </p:sp>
      <p:sp>
        <p:nvSpPr>
          <p:cNvPr id="4" name="Slide Number Placeholder 3"/>
          <p:cNvSpPr>
            <a:spLocks noGrp="1"/>
          </p:cNvSpPr>
          <p:nvPr>
            <p:ph type="sldNum" sz="quarter" idx="5"/>
          </p:nvPr>
        </p:nvSpPr>
        <p:spPr/>
        <p:txBody>
          <a:bodyPr/>
          <a:lstStyle/>
          <a:p>
            <a:fld id="{A73015BE-8591-44E0-BFD3-640B55352F2C}" type="slidenum">
              <a:rPr lang="en-GB" smtClean="0"/>
              <a:t>6</a:t>
            </a:fld>
            <a:endParaRPr lang="en-GB"/>
          </a:p>
        </p:txBody>
      </p:sp>
    </p:spTree>
    <p:extLst>
      <p:ext uri="{BB962C8B-B14F-4D97-AF65-F5344CB8AC3E}">
        <p14:creationId xmlns:p14="http://schemas.microsoft.com/office/powerpoint/2010/main" val="2733968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emotional and mental health</a:t>
            </a:r>
          </a:p>
          <a:p>
            <a:endParaRPr lang="en-GB" dirty="0"/>
          </a:p>
          <a:p>
            <a:r>
              <a:rPr lang="en-GB"/>
              <a:t>Outside bodies – respected and vetted charities that can provide support to young people when you aren’t always available. </a:t>
            </a:r>
          </a:p>
          <a:p>
            <a:r>
              <a:rPr lang="en-GB" dirty="0"/>
              <a:t>The young people can take ownership of their work, EG personal project. The project can be tailored to what they are interested in but all the criteria is still the same for the qualification. </a:t>
            </a:r>
          </a:p>
        </p:txBody>
      </p:sp>
      <p:sp>
        <p:nvSpPr>
          <p:cNvPr id="4" name="Slide Number Placeholder 3"/>
          <p:cNvSpPr>
            <a:spLocks noGrp="1"/>
          </p:cNvSpPr>
          <p:nvPr>
            <p:ph type="sldNum" sz="quarter" idx="5"/>
          </p:nvPr>
        </p:nvSpPr>
        <p:spPr/>
        <p:txBody>
          <a:bodyPr/>
          <a:lstStyle/>
          <a:p>
            <a:fld id="{A73015BE-8591-44E0-BFD3-640B55352F2C}" type="slidenum">
              <a:rPr lang="en-GB" smtClean="0"/>
              <a:t>7</a:t>
            </a:fld>
            <a:endParaRPr lang="en-GB"/>
          </a:p>
        </p:txBody>
      </p:sp>
    </p:spTree>
    <p:extLst>
      <p:ext uri="{BB962C8B-B14F-4D97-AF65-F5344CB8AC3E}">
        <p14:creationId xmlns:p14="http://schemas.microsoft.com/office/powerpoint/2010/main" val="3732486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Takes the time out of planning for teaching.</a:t>
            </a:r>
          </a:p>
          <a:p>
            <a:pPr marL="171450" indent="-171450">
              <a:buFont typeface="Arial" panose="020B0604020202020204" pitchFamily="34" charset="0"/>
              <a:buChar char="•"/>
            </a:pPr>
            <a:r>
              <a:rPr lang="en-GB" dirty="0"/>
              <a:t>Curriculum links to </a:t>
            </a:r>
            <a:r>
              <a:rPr lang="en-GB" dirty="0" err="1"/>
              <a:t>pshe</a:t>
            </a:r>
            <a:r>
              <a:rPr lang="en-GB" dirty="0"/>
              <a:t> </a:t>
            </a:r>
          </a:p>
          <a:p>
            <a:pPr marL="171450" indent="-171450">
              <a:buFont typeface="Arial" panose="020B0604020202020204" pitchFamily="34" charset="0"/>
              <a:buChar char="•"/>
            </a:pPr>
            <a:r>
              <a:rPr lang="en-GB" dirty="0"/>
              <a:t>LLN (Language, Literacy and Numeracy) opportunities </a:t>
            </a:r>
          </a:p>
          <a:p>
            <a:pPr marL="171450" indent="-171450">
              <a:buFont typeface="Arial" panose="020B0604020202020204" pitchFamily="34" charset="0"/>
              <a:buChar char="•"/>
            </a:pPr>
            <a:r>
              <a:rPr lang="en-GB" dirty="0"/>
              <a:t>Engaging content </a:t>
            </a:r>
          </a:p>
          <a:p>
            <a:pPr marL="171450" indent="-171450">
              <a:buFont typeface="Arial" panose="020B0604020202020204" pitchFamily="34" charset="0"/>
              <a:buChar char="•"/>
            </a:pPr>
            <a:r>
              <a:rPr lang="en-GB" dirty="0"/>
              <a:t>All though not on this particular lesson plan, the GATSBY benchmarks are listed on career content. </a:t>
            </a:r>
          </a:p>
          <a:p>
            <a:pPr marL="171450" indent="-171450">
              <a:buFont typeface="Arial" panose="020B0604020202020204" pitchFamily="34" charset="0"/>
              <a:buChar char="•"/>
            </a:pPr>
            <a:r>
              <a:rPr lang="en-GB" dirty="0"/>
              <a:t>Clear learning outcomes </a:t>
            </a:r>
          </a:p>
          <a:p>
            <a:pPr marL="171450" indent="-171450">
              <a:buFont typeface="Arial" panose="020B0604020202020204" pitchFamily="34" charset="0"/>
              <a:buChar char="•"/>
            </a:pPr>
            <a:r>
              <a:rPr lang="en-GB" dirty="0"/>
              <a:t>Quals opportunities </a:t>
            </a:r>
          </a:p>
        </p:txBody>
      </p:sp>
      <p:sp>
        <p:nvSpPr>
          <p:cNvPr id="4" name="Slide Number Placeholder 3"/>
          <p:cNvSpPr>
            <a:spLocks noGrp="1"/>
          </p:cNvSpPr>
          <p:nvPr>
            <p:ph type="sldNum" sz="quarter" idx="5"/>
          </p:nvPr>
        </p:nvSpPr>
        <p:spPr/>
        <p:txBody>
          <a:bodyPr/>
          <a:lstStyle/>
          <a:p>
            <a:fld id="{A73015BE-8591-44E0-BFD3-640B55352F2C}" type="slidenum">
              <a:rPr lang="en-GB" smtClean="0"/>
              <a:t>9</a:t>
            </a:fld>
            <a:endParaRPr lang="en-GB"/>
          </a:p>
        </p:txBody>
      </p:sp>
    </p:spTree>
    <p:extLst>
      <p:ext uri="{BB962C8B-B14F-4D97-AF65-F5344CB8AC3E}">
        <p14:creationId xmlns:p14="http://schemas.microsoft.com/office/powerpoint/2010/main" val="1721796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Links to worksheets which provides interactive learning opportunities </a:t>
            </a:r>
          </a:p>
        </p:txBody>
      </p:sp>
      <p:sp>
        <p:nvSpPr>
          <p:cNvPr id="4" name="Slide Number Placeholder 3"/>
          <p:cNvSpPr>
            <a:spLocks noGrp="1"/>
          </p:cNvSpPr>
          <p:nvPr>
            <p:ph type="sldNum" sz="quarter" idx="5"/>
          </p:nvPr>
        </p:nvSpPr>
        <p:spPr/>
        <p:txBody>
          <a:bodyPr/>
          <a:lstStyle/>
          <a:p>
            <a:fld id="{A73015BE-8591-44E0-BFD3-640B55352F2C}" type="slidenum">
              <a:rPr lang="en-GB" smtClean="0"/>
              <a:t>10</a:t>
            </a:fld>
            <a:endParaRPr lang="en-GB"/>
          </a:p>
        </p:txBody>
      </p:sp>
    </p:spTree>
    <p:extLst>
      <p:ext uri="{BB962C8B-B14F-4D97-AF65-F5344CB8AC3E}">
        <p14:creationId xmlns:p14="http://schemas.microsoft.com/office/powerpoint/2010/main" val="3003766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DD865-E59D-0E6F-F82C-5E49AC1A3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E171D-EBCC-54D6-2D96-1FD024E3B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9E8A83-C024-2EBE-7991-EEC5DCFF2FB9}"/>
              </a:ext>
            </a:extLst>
          </p:cNvPr>
          <p:cNvSpPr>
            <a:spLocks noGrp="1"/>
          </p:cNvSpPr>
          <p:nvPr>
            <p:ph type="body" idx="1"/>
          </p:nvPr>
        </p:nvSpPr>
        <p:spPr/>
        <p:txBody>
          <a:bodyPr/>
          <a:lstStyle/>
          <a:p>
            <a:r>
              <a:rPr lang="en-GB" dirty="0"/>
              <a:t>Links to worksheets which provides interactive learning opportunities </a:t>
            </a:r>
          </a:p>
        </p:txBody>
      </p:sp>
      <p:sp>
        <p:nvSpPr>
          <p:cNvPr id="4" name="Slide Number Placeholder 3">
            <a:extLst>
              <a:ext uri="{FF2B5EF4-FFF2-40B4-BE49-F238E27FC236}">
                <a16:creationId xmlns:a16="http://schemas.microsoft.com/office/drawing/2014/main" id="{E4992A48-5138-9A3C-EB4D-50A5F838D4A8}"/>
              </a:ext>
            </a:extLst>
          </p:cNvPr>
          <p:cNvSpPr>
            <a:spLocks noGrp="1"/>
          </p:cNvSpPr>
          <p:nvPr>
            <p:ph type="sldNum" sz="quarter" idx="5"/>
          </p:nvPr>
        </p:nvSpPr>
        <p:spPr/>
        <p:txBody>
          <a:bodyPr/>
          <a:lstStyle/>
          <a:p>
            <a:fld id="{A73015BE-8591-44E0-BFD3-640B55352F2C}" type="slidenum">
              <a:rPr lang="en-GB" smtClean="0"/>
              <a:t>11</a:t>
            </a:fld>
            <a:endParaRPr lang="en-GB"/>
          </a:p>
        </p:txBody>
      </p:sp>
    </p:spTree>
    <p:extLst>
      <p:ext uri="{BB962C8B-B14F-4D97-AF65-F5344CB8AC3E}">
        <p14:creationId xmlns:p14="http://schemas.microsoft.com/office/powerpoint/2010/main" val="1368964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all know how important resilience is. Lots of opportunities to develop resilience with our content</a:t>
            </a:r>
          </a:p>
        </p:txBody>
      </p:sp>
      <p:sp>
        <p:nvSpPr>
          <p:cNvPr id="4" name="Slide Number Placeholder 3"/>
          <p:cNvSpPr>
            <a:spLocks noGrp="1"/>
          </p:cNvSpPr>
          <p:nvPr>
            <p:ph type="sldNum" sz="quarter" idx="5"/>
          </p:nvPr>
        </p:nvSpPr>
        <p:spPr/>
        <p:txBody>
          <a:bodyPr/>
          <a:lstStyle/>
          <a:p>
            <a:fld id="{A73015BE-8591-44E0-BFD3-640B55352F2C}" type="slidenum">
              <a:rPr lang="en-GB" smtClean="0"/>
              <a:t>12</a:t>
            </a:fld>
            <a:endParaRPr lang="en-GB"/>
          </a:p>
        </p:txBody>
      </p:sp>
    </p:spTree>
    <p:extLst>
      <p:ext uri="{BB962C8B-B14F-4D97-AF65-F5344CB8AC3E}">
        <p14:creationId xmlns:p14="http://schemas.microsoft.com/office/powerpoint/2010/main" val="4042643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Extra support outside of school from vetted sources </a:t>
            </a:r>
          </a:p>
        </p:txBody>
      </p:sp>
      <p:sp>
        <p:nvSpPr>
          <p:cNvPr id="4" name="Slide Number Placeholder 3"/>
          <p:cNvSpPr>
            <a:spLocks noGrp="1"/>
          </p:cNvSpPr>
          <p:nvPr>
            <p:ph type="sldNum" sz="quarter" idx="5"/>
          </p:nvPr>
        </p:nvSpPr>
        <p:spPr/>
        <p:txBody>
          <a:bodyPr/>
          <a:lstStyle/>
          <a:p>
            <a:fld id="{A73015BE-8591-44E0-BFD3-640B55352F2C}" type="slidenum">
              <a:rPr lang="en-GB" smtClean="0"/>
              <a:t>13</a:t>
            </a:fld>
            <a:endParaRPr lang="en-GB"/>
          </a:p>
        </p:txBody>
      </p:sp>
    </p:spTree>
    <p:extLst>
      <p:ext uri="{BB962C8B-B14F-4D97-AF65-F5344CB8AC3E}">
        <p14:creationId xmlns:p14="http://schemas.microsoft.com/office/powerpoint/2010/main" val="2002473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C651A-0E5F-3407-1000-4BAC5AFBEB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7B1A938-4FAC-B387-FE8E-1FCC514725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21738C-4155-4645-C43E-3538E188E5AA}"/>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5" name="Footer Placeholder 4">
            <a:extLst>
              <a:ext uri="{FF2B5EF4-FFF2-40B4-BE49-F238E27FC236}">
                <a16:creationId xmlns:a16="http://schemas.microsoft.com/office/drawing/2014/main" id="{CDA49DE7-6DCB-2008-0A2F-F456EF84DE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BF2496-8DC2-5278-28D2-B228C73DAEAA}"/>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864562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47057-EB1E-8AC1-00A1-5753B0D9BE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2D82D7-FD0E-BEBD-54EC-06AF5F4E58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F786FE-9511-57E3-7C2F-FE231E08A405}"/>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5" name="Footer Placeholder 4">
            <a:extLst>
              <a:ext uri="{FF2B5EF4-FFF2-40B4-BE49-F238E27FC236}">
                <a16:creationId xmlns:a16="http://schemas.microsoft.com/office/drawing/2014/main" id="{67E54995-20ED-89F0-94C8-129422165E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2B2DF1-7F29-1403-FDA2-CC802F0CE360}"/>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2339218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B0392A-5339-7C82-67A1-7B793B00073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118DBC-7B6B-59C2-45B8-D52ACCC4AE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D918E7-41B2-44FD-6A62-FF9BECFC8655}"/>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5" name="Footer Placeholder 4">
            <a:extLst>
              <a:ext uri="{FF2B5EF4-FFF2-40B4-BE49-F238E27FC236}">
                <a16:creationId xmlns:a16="http://schemas.microsoft.com/office/drawing/2014/main" id="{193C1B7A-8857-3DF7-5A7D-3B5282A425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5549AB-C00D-D721-7A8D-2AB9C140A475}"/>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374419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1D0D7-BAE4-B6C5-AC0B-3BE4AFC84F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EEABD7-56D8-2261-81C2-6B7945062E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5F8256-B495-B594-BC78-A515F3990EEC}"/>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5" name="Footer Placeholder 4">
            <a:extLst>
              <a:ext uri="{FF2B5EF4-FFF2-40B4-BE49-F238E27FC236}">
                <a16:creationId xmlns:a16="http://schemas.microsoft.com/office/drawing/2014/main" id="{84E86B05-85A5-8BD0-6AC2-E0E2E9031C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CE986B-4773-BBCB-5B68-3A82AEDFAD10}"/>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14703721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7DC71-128D-D19A-1B95-A08CCD9F49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CC510FA-1413-5FCF-7A4F-C274F0D7603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62D499-B55E-5247-3F0A-DCFEA635A3F5}"/>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5" name="Footer Placeholder 4">
            <a:extLst>
              <a:ext uri="{FF2B5EF4-FFF2-40B4-BE49-F238E27FC236}">
                <a16:creationId xmlns:a16="http://schemas.microsoft.com/office/drawing/2014/main" id="{C6C79CF5-FA52-EAA9-6C84-CD04E995B4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A7FD22-CDA9-C7C6-C050-050C1E04AB36}"/>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2767831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56201-C96E-F215-50CE-71288EE5C8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337BF3-7D2D-47EB-7991-0446FDAC41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6ED9A6-6150-A869-C108-9B3333DD46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AAB685-9EEF-4AD1-3C7B-B91F791487D4}"/>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6" name="Footer Placeholder 5">
            <a:extLst>
              <a:ext uri="{FF2B5EF4-FFF2-40B4-BE49-F238E27FC236}">
                <a16:creationId xmlns:a16="http://schemas.microsoft.com/office/drawing/2014/main" id="{A7E7EF64-EB17-34ED-05F5-4A3E92943E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2D45D4-19E9-7708-8D37-D99D23EA756A}"/>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333872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D1522-3D23-3142-F733-DC73DA7009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F6B179-FA21-B874-43C4-C331BD4C68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F49EFF-7436-F978-B2DB-3589FD9FAC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8100DF-FF50-BB3A-086B-88329E4C30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EB2F5C-41EB-DCD6-30D8-B7493D7CE7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6D9F05D-6A1B-D9BD-5F7F-BC5E9C3842C1}"/>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8" name="Footer Placeholder 7">
            <a:extLst>
              <a:ext uri="{FF2B5EF4-FFF2-40B4-BE49-F238E27FC236}">
                <a16:creationId xmlns:a16="http://schemas.microsoft.com/office/drawing/2014/main" id="{4997A381-C00C-BE49-25DD-07490A79502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7560504-043C-5247-9C8F-15047AA737A1}"/>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3730846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AB174-E74C-E0D4-C348-F48A6C68CD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71646CE-BA95-5B25-5F84-872301A96EC5}"/>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4" name="Footer Placeholder 3">
            <a:extLst>
              <a:ext uri="{FF2B5EF4-FFF2-40B4-BE49-F238E27FC236}">
                <a16:creationId xmlns:a16="http://schemas.microsoft.com/office/drawing/2014/main" id="{1EC0D84A-5BD2-3739-8147-5ED9E299A9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562FEE-BF2F-D954-6B3D-6350CAB4FF72}"/>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84890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34C44E-8C69-D6F3-71F1-6EC7CE21571C}"/>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3" name="Footer Placeholder 2">
            <a:extLst>
              <a:ext uri="{FF2B5EF4-FFF2-40B4-BE49-F238E27FC236}">
                <a16:creationId xmlns:a16="http://schemas.microsoft.com/office/drawing/2014/main" id="{9F2483B2-DC45-23EB-3716-3679D62C8B1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75527F0-EF9D-5CDD-DB55-FCD30860677B}"/>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1616349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124A0-700E-E58F-1692-61F1E18259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6BD616-2D2E-5020-2596-3ED28DF888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9E39F2B-B893-E9BE-B8CF-AD376BBF64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627BC-D242-25E5-0AA5-EA8426C235C2}"/>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6" name="Footer Placeholder 5">
            <a:extLst>
              <a:ext uri="{FF2B5EF4-FFF2-40B4-BE49-F238E27FC236}">
                <a16:creationId xmlns:a16="http://schemas.microsoft.com/office/drawing/2014/main" id="{1F465B8C-EE6F-4F53-E603-3DD8BFC061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F718BC-062B-C93B-916A-E87A7C4E81A7}"/>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3003249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C4951-6E91-9BEC-E497-1C3C5F6861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8635CF-9F90-FE3A-55BE-7AB81AD25D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8529EA-073A-F5FA-0032-D92C3957E5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0F883B-B36B-C4BF-5E8D-35F19325DDAC}"/>
              </a:ext>
            </a:extLst>
          </p:cNvPr>
          <p:cNvSpPr>
            <a:spLocks noGrp="1"/>
          </p:cNvSpPr>
          <p:nvPr>
            <p:ph type="dt" sz="half" idx="10"/>
          </p:nvPr>
        </p:nvSpPr>
        <p:spPr/>
        <p:txBody>
          <a:bodyPr/>
          <a:lstStyle/>
          <a:p>
            <a:fld id="{AEF655B1-2D71-42D0-891E-7BE3ED544F25}" type="datetimeFigureOut">
              <a:rPr lang="en-GB" smtClean="0"/>
              <a:t>26/03/2025</a:t>
            </a:fld>
            <a:endParaRPr lang="en-GB"/>
          </a:p>
        </p:txBody>
      </p:sp>
      <p:sp>
        <p:nvSpPr>
          <p:cNvPr id="6" name="Footer Placeholder 5">
            <a:extLst>
              <a:ext uri="{FF2B5EF4-FFF2-40B4-BE49-F238E27FC236}">
                <a16:creationId xmlns:a16="http://schemas.microsoft.com/office/drawing/2014/main" id="{734F210B-93BA-C083-290E-61831FD49B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007075-20D0-4299-8DA4-266238028C5D}"/>
              </a:ext>
            </a:extLst>
          </p:cNvPr>
          <p:cNvSpPr>
            <a:spLocks noGrp="1"/>
          </p:cNvSpPr>
          <p:nvPr>
            <p:ph type="sldNum" sz="quarter" idx="12"/>
          </p:nvPr>
        </p:nvSpPr>
        <p:spPr/>
        <p:txBody>
          <a:bodyPr/>
          <a:lstStyle/>
          <a:p>
            <a:fld id="{441DFE8B-0F05-485D-82AC-33AEBE4287C1}" type="slidenum">
              <a:rPr lang="en-GB" smtClean="0"/>
              <a:t>‹#›</a:t>
            </a:fld>
            <a:endParaRPr lang="en-GB"/>
          </a:p>
        </p:txBody>
      </p:sp>
    </p:spTree>
    <p:extLst>
      <p:ext uri="{BB962C8B-B14F-4D97-AF65-F5344CB8AC3E}">
        <p14:creationId xmlns:p14="http://schemas.microsoft.com/office/powerpoint/2010/main" val="3401736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F31B1D-F6A1-7408-4354-81F4246639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124D4C-014F-1D1A-A14B-EA2C57D01E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B51928-0571-948C-E5B7-7A6F87AC39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F655B1-2D71-42D0-891E-7BE3ED544F25}" type="datetimeFigureOut">
              <a:rPr lang="en-GB" smtClean="0"/>
              <a:t>26/03/2025</a:t>
            </a:fld>
            <a:endParaRPr lang="en-GB"/>
          </a:p>
        </p:txBody>
      </p:sp>
      <p:sp>
        <p:nvSpPr>
          <p:cNvPr id="5" name="Footer Placeholder 4">
            <a:extLst>
              <a:ext uri="{FF2B5EF4-FFF2-40B4-BE49-F238E27FC236}">
                <a16:creationId xmlns:a16="http://schemas.microsoft.com/office/drawing/2014/main" id="{D23694E1-D094-EB1C-D6F8-692D22F95E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EC5D4A7-8ECE-749F-E27C-C038901DAD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1DFE8B-0F05-485D-82AC-33AEBE4287C1}" type="slidenum">
              <a:rPr lang="en-GB" smtClean="0"/>
              <a:t>‹#›</a:t>
            </a:fld>
            <a:endParaRPr lang="en-GB"/>
          </a:p>
        </p:txBody>
      </p:sp>
    </p:spTree>
    <p:extLst>
      <p:ext uri="{BB962C8B-B14F-4D97-AF65-F5344CB8AC3E}">
        <p14:creationId xmlns:p14="http://schemas.microsoft.com/office/powerpoint/2010/main" val="1568929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3/26/2025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18" Type="http://schemas.openxmlformats.org/officeDocument/2006/relationships/image" Target="../media/image1.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12.xml"/><Relationship Id="rId16"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image" Target="../media/image29.svg"/><Relationship Id="rId5" Type="http://schemas.openxmlformats.org/officeDocument/2006/relationships/diagramQuickStyle" Target="../diagrams/quickStyle2.xml"/><Relationship Id="rId15" Type="http://schemas.openxmlformats.org/officeDocument/2006/relationships/image" Target="../media/image33.svg"/><Relationship Id="rId10" Type="http://schemas.openxmlformats.org/officeDocument/2006/relationships/image" Target="../media/image28.png"/><Relationship Id="rId4" Type="http://schemas.openxmlformats.org/officeDocument/2006/relationships/diagramLayout" Target="../diagrams/layout2.xml"/><Relationship Id="rId9" Type="http://schemas.openxmlformats.org/officeDocument/2006/relationships/image" Target="../media/image27.svg"/><Relationship Id="rId1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39.emf"/></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ideo" Target="https://www.youtube.com/embed/YKegHMnt19g?feature=oembed" TargetMode="External"/><Relationship Id="rId5" Type="http://schemas.openxmlformats.org/officeDocument/2006/relationships/image" Target="../media/image3.jpe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18.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11043C12-6D17-0C3F-46AE-AC5E7EF2BD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3300" y="6115874"/>
            <a:ext cx="2679261" cy="669044"/>
          </a:xfrm>
          <a:prstGeom prst="rect">
            <a:avLst/>
          </a:prstGeom>
        </p:spPr>
      </p:pic>
      <p:sp>
        <p:nvSpPr>
          <p:cNvPr id="5" name="Title 1">
            <a:extLst>
              <a:ext uri="{FF2B5EF4-FFF2-40B4-BE49-F238E27FC236}">
                <a16:creationId xmlns:a16="http://schemas.microsoft.com/office/drawing/2014/main" id="{93C7F5A5-FBD9-7300-EEE5-F8A601763A7F}"/>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sp>
        <p:nvSpPr>
          <p:cNvPr id="6" name="TextBox 5">
            <a:extLst>
              <a:ext uri="{FF2B5EF4-FFF2-40B4-BE49-F238E27FC236}">
                <a16:creationId xmlns:a16="http://schemas.microsoft.com/office/drawing/2014/main" id="{DD6B56CC-4D51-D804-9904-7359E47FA717}"/>
              </a:ext>
            </a:extLst>
          </p:cNvPr>
          <p:cNvSpPr txBox="1"/>
          <p:nvPr/>
        </p:nvSpPr>
        <p:spPr>
          <a:xfrm>
            <a:off x="146917" y="1043821"/>
            <a:ext cx="7742442" cy="5421228"/>
          </a:xfrm>
          <a:prstGeom prst="rect">
            <a:avLst/>
          </a:prstGeom>
          <a:noFill/>
        </p:spPr>
        <p:txBody>
          <a:bodyPr wrap="square" lIns="91440" tIns="45720" rIns="91440" bIns="45720" rtlCol="0" anchor="t">
            <a:spAutoFit/>
          </a:bodyPr>
          <a:lstStyle/>
          <a:p>
            <a:pPr marL="342900" lvl="0" indent="-342900">
              <a:lnSpc>
                <a:spcPct val="107000"/>
              </a:lnSpc>
              <a:spcAft>
                <a:spcPts val="800"/>
              </a:spcAft>
              <a:buClr>
                <a:srgbClr val="CC0032"/>
              </a:buClr>
              <a:buFont typeface="Wingdings" panose="05000000000000000000" pitchFamily="2" charset="2"/>
              <a:buChar char="§"/>
              <a:tabLst>
                <a:tab pos="457200" algn="l"/>
              </a:tabLst>
            </a:pPr>
            <a:r>
              <a:rPr lang="en-GB" sz="2400">
                <a:effectLst/>
                <a:latin typeface="Arial"/>
                <a:ea typeface="Calibri" panose="020F0502020204030204" pitchFamily="34" charset="0"/>
                <a:cs typeface="Times New Roman"/>
              </a:rPr>
              <a:t>UK</a:t>
            </a:r>
            <a:r>
              <a:rPr lang="en-GB" sz="2400">
                <a:latin typeface="Arial"/>
                <a:ea typeface="Calibri" panose="020F0502020204030204" pitchFamily="34" charset="0"/>
                <a:cs typeface="Times New Roman"/>
              </a:rPr>
              <a:t>’s</a:t>
            </a:r>
            <a:r>
              <a:rPr lang="en-GB" sz="2400">
                <a:effectLst/>
                <a:latin typeface="Arial"/>
                <a:ea typeface="Calibri" panose="020F0502020204030204" pitchFamily="34" charset="0"/>
                <a:cs typeface="Times New Roman"/>
              </a:rPr>
              <a:t> leading youth employment charity.</a:t>
            </a:r>
            <a:endParaRPr lang="en-US">
              <a:cs typeface="Calibri" panose="020F0502020204030204"/>
            </a:endParaRPr>
          </a:p>
          <a:p>
            <a:pPr marL="342900" indent="-342900">
              <a:lnSpc>
                <a:spcPct val="107000"/>
              </a:lnSpc>
              <a:spcAft>
                <a:spcPts val="800"/>
              </a:spcAft>
              <a:buClr>
                <a:srgbClr val="CC0032"/>
              </a:buClr>
              <a:buFont typeface="Wingdings" panose="05000000000000000000" pitchFamily="2" charset="2"/>
              <a:buChar char="§"/>
              <a:tabLst>
                <a:tab pos="457200" algn="l"/>
              </a:tabLst>
            </a:pPr>
            <a:r>
              <a:rPr lang="en-GB" sz="2400">
                <a:latin typeface="Arial"/>
                <a:ea typeface="Calibri" panose="020F0502020204030204" pitchFamily="34" charset="0"/>
                <a:cs typeface="Times New Roman"/>
              </a:rPr>
              <a:t>In 1976</a:t>
            </a:r>
            <a:r>
              <a:rPr lang="en-GB" sz="2400">
                <a:effectLst/>
                <a:latin typeface="Arial"/>
                <a:ea typeface="Calibri" panose="020F0502020204030204" pitchFamily="34" charset="0"/>
                <a:cs typeface="Times New Roman"/>
              </a:rPr>
              <a:t> King Charles III established the charity with a commitment of improving the lives of young people. </a:t>
            </a:r>
          </a:p>
          <a:p>
            <a:pPr marL="342900" lvl="0" indent="-342900">
              <a:lnSpc>
                <a:spcPct val="107000"/>
              </a:lnSpc>
              <a:spcAft>
                <a:spcPts val="800"/>
              </a:spcAft>
              <a:buClr>
                <a:srgbClr val="CC0032"/>
              </a:buClr>
              <a:buFont typeface="Wingdings" panose="05000000000000000000" pitchFamily="2" charset="2"/>
              <a:buChar char="§"/>
              <a:tabLst>
                <a:tab pos="457200" algn="l"/>
              </a:tabLst>
            </a:pPr>
            <a:r>
              <a:rPr lang="en-GB" sz="2400">
                <a:effectLst/>
                <a:latin typeface="Arial"/>
                <a:ea typeface="Calibri" panose="020F0502020204030204" pitchFamily="34" charset="0"/>
                <a:cs typeface="Times New Roman"/>
              </a:rPr>
              <a:t>Programmes delivered nationwide, targeted to help young people live, learn &amp; earn. </a:t>
            </a:r>
          </a:p>
          <a:p>
            <a:pPr marL="342900" lvl="0" indent="-342900">
              <a:lnSpc>
                <a:spcPct val="107000"/>
              </a:lnSpc>
              <a:spcAft>
                <a:spcPts val="800"/>
              </a:spcAft>
              <a:buClr>
                <a:srgbClr val="CC0032"/>
              </a:buClr>
              <a:buFont typeface="Wingdings" panose="05000000000000000000" pitchFamily="2" charset="2"/>
              <a:buChar char="§"/>
              <a:tabLst>
                <a:tab pos="457200" algn="l"/>
              </a:tabLst>
            </a:pPr>
            <a:r>
              <a:rPr lang="en-GB" sz="2400">
                <a:effectLst/>
                <a:latin typeface="Arial"/>
                <a:ea typeface="Calibri" panose="020F0502020204030204" pitchFamily="34" charset="0"/>
                <a:cs typeface="Times New Roman"/>
              </a:rPr>
              <a:t>Key focus areas:</a:t>
            </a:r>
          </a:p>
          <a:p>
            <a:pPr marL="400050">
              <a:lnSpc>
                <a:spcPct val="107000"/>
              </a:lnSpc>
              <a:spcAft>
                <a:spcPts val="800"/>
              </a:spcAft>
            </a:pPr>
            <a:r>
              <a:rPr lang="en-GB" sz="2400" b="1">
                <a:effectLst/>
                <a:latin typeface="Arial"/>
                <a:ea typeface="Calibri" panose="020F0502020204030204" pitchFamily="34" charset="0"/>
                <a:cs typeface="Times New Roman"/>
              </a:rPr>
              <a:t>11-19:</a:t>
            </a:r>
            <a:r>
              <a:rPr lang="en-GB" sz="2400">
                <a:effectLst/>
                <a:latin typeface="Arial"/>
                <a:ea typeface="Calibri" panose="020F0502020204030204" pitchFamily="34" charset="0"/>
                <a:cs typeface="Times New Roman"/>
              </a:rPr>
              <a:t> Engage and succeed in education with employability skills and world-of-work experience.</a:t>
            </a:r>
          </a:p>
          <a:p>
            <a:pPr marL="400050">
              <a:lnSpc>
                <a:spcPct val="107000"/>
              </a:lnSpc>
              <a:spcAft>
                <a:spcPts val="800"/>
              </a:spcAft>
            </a:pPr>
            <a:r>
              <a:rPr lang="en-GB" sz="2400" b="1">
                <a:effectLst/>
                <a:latin typeface="Arial"/>
                <a:ea typeface="Calibri" panose="020F0502020204030204" pitchFamily="34" charset="0"/>
                <a:cs typeface="Times New Roman"/>
              </a:rPr>
              <a:t>16-25</a:t>
            </a:r>
            <a:r>
              <a:rPr lang="en-GB" sz="2400">
                <a:effectLst/>
                <a:latin typeface="Arial"/>
                <a:ea typeface="Calibri" panose="020F0502020204030204" pitchFamily="34" charset="0"/>
                <a:cs typeface="Times New Roman"/>
              </a:rPr>
              <a:t>:</a:t>
            </a:r>
            <a:r>
              <a:rPr lang="en-GB" sz="2400">
                <a:latin typeface="Arial"/>
                <a:ea typeface="Calibri" panose="020F0502020204030204" pitchFamily="34" charset="0"/>
                <a:cs typeface="Times New Roman"/>
              </a:rPr>
              <a:t> </a:t>
            </a:r>
            <a:r>
              <a:rPr lang="en-GB" sz="2400">
                <a:effectLst/>
                <a:latin typeface="Arial"/>
                <a:ea typeface="Calibri" panose="020F0502020204030204" pitchFamily="34" charset="0"/>
                <a:cs typeface="Times New Roman"/>
              </a:rPr>
              <a:t> Develop personal, social &amp; professional skills and access routes into work.</a:t>
            </a:r>
          </a:p>
          <a:p>
            <a:pPr marL="400050">
              <a:lnSpc>
                <a:spcPct val="107000"/>
              </a:lnSpc>
              <a:spcAft>
                <a:spcPts val="800"/>
              </a:spcAft>
            </a:pPr>
            <a:r>
              <a:rPr lang="en-GB" sz="2400" b="1">
                <a:effectLst/>
                <a:latin typeface="Arial"/>
                <a:ea typeface="Calibri" panose="020F0502020204030204" pitchFamily="34" charset="0"/>
                <a:cs typeface="Times New Roman"/>
              </a:rPr>
              <a:t>18-30</a:t>
            </a:r>
            <a:r>
              <a:rPr lang="en-GB" sz="2400">
                <a:effectLst/>
                <a:latin typeface="Arial"/>
                <a:ea typeface="Calibri" panose="020F0502020204030204" pitchFamily="34" charset="0"/>
                <a:cs typeface="Times New Roman"/>
              </a:rPr>
              <a:t>:</a:t>
            </a:r>
            <a:r>
              <a:rPr lang="en-GB" sz="2400">
                <a:latin typeface="Arial"/>
                <a:ea typeface="Calibri" panose="020F0502020204030204" pitchFamily="34" charset="0"/>
                <a:cs typeface="Times New Roman"/>
              </a:rPr>
              <a:t> </a:t>
            </a:r>
            <a:r>
              <a:rPr lang="en-GB" sz="2400">
                <a:effectLst/>
                <a:latin typeface="Arial"/>
                <a:ea typeface="Calibri" panose="020F0502020204030204" pitchFamily="34" charset="0"/>
                <a:cs typeface="Times New Roman"/>
              </a:rPr>
              <a:t> Support new Enterprise via</a:t>
            </a:r>
            <a:r>
              <a:rPr lang="en-GB" sz="2400">
                <a:latin typeface="Arial"/>
                <a:ea typeface="Calibri" panose="020F0502020204030204" pitchFamily="34" charset="0"/>
                <a:cs typeface="Times New Roman"/>
              </a:rPr>
              <a:t> </a:t>
            </a:r>
            <a:r>
              <a:rPr lang="en-GB" sz="2400">
                <a:effectLst/>
                <a:latin typeface="Arial"/>
                <a:ea typeface="Calibri" panose="020F0502020204030204" pitchFamily="34" charset="0"/>
                <a:cs typeface="Times New Roman"/>
              </a:rPr>
              <a:t>self-employment and business-start training, funding and mentorship.</a:t>
            </a:r>
            <a:endParaRPr lang="en-GB" sz="2400">
              <a:latin typeface="Arial"/>
              <a:cs typeface="Times New Roman"/>
            </a:endParaRPr>
          </a:p>
        </p:txBody>
      </p:sp>
      <p:pic>
        <p:nvPicPr>
          <p:cNvPr id="8" name="Picture 2" descr="See the source image">
            <a:extLst>
              <a:ext uri="{FF2B5EF4-FFF2-40B4-BE49-F238E27FC236}">
                <a16:creationId xmlns:a16="http://schemas.microsoft.com/office/drawing/2014/main" id="{C7E7E924-318A-839C-44B0-F5A6ABFE39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13" r="261" b="13879"/>
          <a:stretch/>
        </p:blipFill>
        <p:spPr bwMode="auto">
          <a:xfrm>
            <a:off x="8005680" y="95260"/>
            <a:ext cx="4077463" cy="5911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511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ADE4-0D7A-FC95-B45B-9F6F82CF52F8}"/>
            </a:ext>
          </a:extLst>
        </p:cNvPr>
        <p:cNvGrpSpPr/>
        <p:nvPr/>
      </p:nvGrpSpPr>
      <p:grpSpPr>
        <a:xfrm>
          <a:off x="0" y="0"/>
          <a:ext cx="0" cy="0"/>
          <a:chOff x="0" y="0"/>
          <a:chExt cx="0" cy="0"/>
        </a:xfrm>
      </p:grpSpPr>
      <p:pic>
        <p:nvPicPr>
          <p:cNvPr id="3" name="Picture 2" descr="A group of women looking at a computer&#10;&#10;AI-generated content may be incorrect.">
            <a:extLst>
              <a:ext uri="{FF2B5EF4-FFF2-40B4-BE49-F238E27FC236}">
                <a16:creationId xmlns:a16="http://schemas.microsoft.com/office/drawing/2014/main" id="{1C5E8A7D-7594-466F-DED1-E4E5F8C692B5}"/>
              </a:ext>
            </a:extLst>
          </p:cNvPr>
          <p:cNvPicPr>
            <a:picLocks noChangeAspect="1"/>
          </p:cNvPicPr>
          <p:nvPr/>
        </p:nvPicPr>
        <p:blipFill>
          <a:blip r:embed="rId3"/>
          <a:stretch>
            <a:fillRect/>
          </a:stretch>
        </p:blipFill>
        <p:spPr>
          <a:xfrm>
            <a:off x="289344" y="180616"/>
            <a:ext cx="11613311" cy="6511146"/>
          </a:xfrm>
          <a:prstGeom prst="rect">
            <a:avLst/>
          </a:prstGeom>
        </p:spPr>
      </p:pic>
    </p:spTree>
    <p:extLst>
      <p:ext uri="{BB962C8B-B14F-4D97-AF65-F5344CB8AC3E}">
        <p14:creationId xmlns:p14="http://schemas.microsoft.com/office/powerpoint/2010/main" val="1625507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45A77-9FB7-38AC-27DD-CF71FC752CD4}"/>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E96D22AF-F6BB-B939-A776-A4F3659CE0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533" y="175692"/>
            <a:ext cx="11608495" cy="649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562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D4B76-6D13-B21B-1EBF-F74B398DCE97}"/>
            </a:ext>
          </a:extLst>
        </p:cNvPr>
        <p:cNvGrpSpPr/>
        <p:nvPr/>
      </p:nvGrpSpPr>
      <p:grpSpPr>
        <a:xfrm>
          <a:off x="0" y="0"/>
          <a:ext cx="0" cy="0"/>
          <a:chOff x="0" y="0"/>
          <a:chExt cx="0" cy="0"/>
        </a:xfrm>
      </p:grpSpPr>
      <p:pic>
        <p:nvPicPr>
          <p:cNvPr id="3076" name="Picture 4">
            <a:extLst>
              <a:ext uri="{FF2B5EF4-FFF2-40B4-BE49-F238E27FC236}">
                <a16:creationId xmlns:a16="http://schemas.microsoft.com/office/drawing/2014/main" id="{F5182C3A-FC29-2025-33A4-DA47C86BD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3" y="271463"/>
            <a:ext cx="11229975" cy="631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042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C4ADE-2640-1750-36A5-E91887EF26E6}"/>
            </a:ext>
          </a:extLst>
        </p:cNvPr>
        <p:cNvGrpSpPr/>
        <p:nvPr/>
      </p:nvGrpSpPr>
      <p:grpSpPr>
        <a:xfrm>
          <a:off x="0" y="0"/>
          <a:ext cx="0" cy="0"/>
          <a:chOff x="0" y="0"/>
          <a:chExt cx="0" cy="0"/>
        </a:xfrm>
      </p:grpSpPr>
      <p:pic>
        <p:nvPicPr>
          <p:cNvPr id="4098" name="Picture 2">
            <a:extLst>
              <a:ext uri="{FF2B5EF4-FFF2-40B4-BE49-F238E27FC236}">
                <a16:creationId xmlns:a16="http://schemas.microsoft.com/office/drawing/2014/main" id="{6E48451E-4EB8-53B9-B09A-56EA3D5FD8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413" y="252234"/>
            <a:ext cx="11330796" cy="6367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40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262AD00-C80E-44D9-9FB9-0F61E0B0073F}"/>
              </a:ext>
            </a:extLst>
          </p:cNvPr>
          <p:cNvGraphicFramePr/>
          <p:nvPr/>
        </p:nvGraphicFramePr>
        <p:xfrm>
          <a:off x="3766555" y="376646"/>
          <a:ext cx="7518062" cy="6104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a:extLst>
              <a:ext uri="{FF2B5EF4-FFF2-40B4-BE49-F238E27FC236}">
                <a16:creationId xmlns:a16="http://schemas.microsoft.com/office/drawing/2014/main" id="{9FEC2F99-73A8-4613-BAC0-556FFAB29A0D}"/>
              </a:ext>
            </a:extLst>
          </p:cNvPr>
          <p:cNvSpPr/>
          <p:nvPr/>
        </p:nvSpPr>
        <p:spPr>
          <a:xfrm>
            <a:off x="11373807" y="491268"/>
            <a:ext cx="694581" cy="809862"/>
          </a:xfrm>
          <a:prstGeom prst="ellipse">
            <a:avLst/>
          </a:prstGeom>
          <a:solidFill>
            <a:schemeClr val="bg1"/>
          </a:solidFill>
          <a:ln>
            <a:solidFill>
              <a:srgbClr val="CC0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a:ln>
                  <a:noFill/>
                </a:ln>
                <a:solidFill>
                  <a:srgbClr val="CC0031"/>
                </a:solidFill>
                <a:effectLst/>
                <a:uLnTx/>
                <a:uFillTx/>
                <a:latin typeface="Calibri" panose="020F0502020204030204"/>
                <a:ea typeface="+mn-ea"/>
                <a:cs typeface="+mn-cs"/>
              </a:rPr>
              <a:t>£20</a:t>
            </a:r>
          </a:p>
        </p:txBody>
      </p:sp>
      <p:sp>
        <p:nvSpPr>
          <p:cNvPr id="18" name="Oval 17">
            <a:extLst>
              <a:ext uri="{FF2B5EF4-FFF2-40B4-BE49-F238E27FC236}">
                <a16:creationId xmlns:a16="http://schemas.microsoft.com/office/drawing/2014/main" id="{410F12BA-F655-4143-A4B3-79350CA14954}"/>
              </a:ext>
            </a:extLst>
          </p:cNvPr>
          <p:cNvSpPr/>
          <p:nvPr/>
        </p:nvSpPr>
        <p:spPr>
          <a:xfrm>
            <a:off x="11373807" y="1979505"/>
            <a:ext cx="694581" cy="809862"/>
          </a:xfrm>
          <a:prstGeom prst="ellipse">
            <a:avLst/>
          </a:prstGeom>
          <a:solidFill>
            <a:schemeClr val="bg1"/>
          </a:solidFill>
          <a:ln>
            <a:solidFill>
              <a:srgbClr val="CC0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a:ln>
                  <a:noFill/>
                </a:ln>
                <a:solidFill>
                  <a:srgbClr val="CC0031"/>
                </a:solidFill>
                <a:effectLst/>
                <a:uLnTx/>
                <a:uFillTx/>
                <a:latin typeface="Calibri" panose="020F0502020204030204"/>
                <a:ea typeface="+mn-ea"/>
                <a:cs typeface="+mn-cs"/>
              </a:rPr>
              <a:t>£</a:t>
            </a:r>
            <a:r>
              <a:rPr lang="en-GB" sz="1400" b="1">
                <a:solidFill>
                  <a:srgbClr val="CC0031"/>
                </a:solidFill>
                <a:latin typeface="Calibri" panose="020F0502020204030204"/>
              </a:rPr>
              <a:t>60</a:t>
            </a:r>
            <a:endParaRPr kumimoji="0" lang="en-GB" sz="1400" b="1" i="0" u="none" strike="noStrike" kern="1200" cap="none" spc="0" normalizeH="0" baseline="0" noProof="0">
              <a:ln>
                <a:noFill/>
              </a:ln>
              <a:solidFill>
                <a:srgbClr val="CC0031"/>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A27AA2B1-5233-4A30-AE54-F7530506F8B3}"/>
              </a:ext>
            </a:extLst>
          </p:cNvPr>
          <p:cNvSpPr/>
          <p:nvPr/>
        </p:nvSpPr>
        <p:spPr>
          <a:xfrm>
            <a:off x="11373807" y="3467742"/>
            <a:ext cx="694581" cy="809862"/>
          </a:xfrm>
          <a:prstGeom prst="ellipse">
            <a:avLst/>
          </a:prstGeom>
          <a:solidFill>
            <a:schemeClr val="bg1"/>
          </a:solidFill>
          <a:ln>
            <a:solidFill>
              <a:srgbClr val="CC0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a:ln>
                  <a:noFill/>
                </a:ln>
                <a:solidFill>
                  <a:srgbClr val="CC0031"/>
                </a:solidFill>
                <a:effectLst/>
                <a:uLnTx/>
                <a:uFillTx/>
                <a:latin typeface="Calibri" panose="020F0502020204030204"/>
                <a:ea typeface="+mn-ea"/>
                <a:cs typeface="+mn-cs"/>
              </a:rPr>
              <a:t>£</a:t>
            </a:r>
            <a:r>
              <a:rPr lang="en-GB" sz="1400" b="1">
                <a:solidFill>
                  <a:srgbClr val="CC0031"/>
                </a:solidFill>
                <a:latin typeface="Calibri" panose="020F0502020204030204"/>
              </a:rPr>
              <a:t>90</a:t>
            </a:r>
            <a:endParaRPr kumimoji="0" lang="en-GB" sz="1400" b="1" i="0" u="none" strike="noStrike" kern="1200" cap="none" spc="0" normalizeH="0" baseline="0" noProof="0">
              <a:ln>
                <a:noFill/>
              </a:ln>
              <a:solidFill>
                <a:srgbClr val="CC0031"/>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C46B00F8-64BC-441C-9200-1BBF3A55B1FF}"/>
              </a:ext>
            </a:extLst>
          </p:cNvPr>
          <p:cNvSpPr/>
          <p:nvPr/>
        </p:nvSpPr>
        <p:spPr>
          <a:xfrm>
            <a:off x="11373807" y="4955979"/>
            <a:ext cx="694581" cy="809862"/>
          </a:xfrm>
          <a:prstGeom prst="ellipse">
            <a:avLst/>
          </a:prstGeom>
          <a:solidFill>
            <a:schemeClr val="bg1"/>
          </a:solidFill>
          <a:ln>
            <a:solidFill>
              <a:srgbClr val="CC0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1400" b="1" i="0" u="none" strike="noStrike" kern="1200" cap="none" spc="0" normalizeH="0" baseline="0" noProof="0">
                <a:ln>
                  <a:noFill/>
                </a:ln>
                <a:solidFill>
                  <a:srgbClr val="CC0031"/>
                </a:solidFill>
                <a:effectLst/>
                <a:uLnTx/>
                <a:uFillTx/>
                <a:latin typeface="Calibri" panose="020F0502020204030204"/>
                <a:ea typeface="+mn-ea"/>
                <a:cs typeface="+mn-cs"/>
              </a:rPr>
              <a:t>£90</a:t>
            </a:r>
          </a:p>
        </p:txBody>
      </p:sp>
      <p:sp>
        <p:nvSpPr>
          <p:cNvPr id="3" name="Rectangle: Rounded Corners 2">
            <a:extLst>
              <a:ext uri="{FF2B5EF4-FFF2-40B4-BE49-F238E27FC236}">
                <a16:creationId xmlns:a16="http://schemas.microsoft.com/office/drawing/2014/main" id="{495B6732-A83A-DD50-F5D3-80AF5A132B9C}"/>
              </a:ext>
            </a:extLst>
          </p:cNvPr>
          <p:cNvSpPr/>
          <p:nvPr/>
        </p:nvSpPr>
        <p:spPr>
          <a:xfrm>
            <a:off x="123612" y="312549"/>
            <a:ext cx="3553753" cy="6168805"/>
          </a:xfrm>
          <a:prstGeom prst="roundRect">
            <a:avLst/>
          </a:prstGeom>
          <a:solidFill>
            <a:srgbClr val="CC00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Personal Development &amp; Employability Skills (PDE) Qualifications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Difficulty levels available: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Entry Level 3 (Functional Skills)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Level 1 (</a:t>
            </a:r>
            <a:r>
              <a:rPr kumimoji="0" lang="sv-SE"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GCSE - grades 1-3)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Level 2 (</a:t>
            </a:r>
            <a:r>
              <a:rPr kumimoji="0" lang="sv-SE"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GCSE - grades 4-9)</a:t>
            </a: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descr="A red text on a white background&#10;&#10;Description automatically generated">
            <a:extLst>
              <a:ext uri="{FF2B5EF4-FFF2-40B4-BE49-F238E27FC236}">
                <a16:creationId xmlns:a16="http://schemas.microsoft.com/office/drawing/2014/main" id="{D9E2BAA7-D6CA-9C7E-DB89-A7177AED09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pic>
        <p:nvPicPr>
          <p:cNvPr id="7" name="Picture 6" descr="A red text on a white background&#10;&#10;Description automatically generated">
            <a:extLst>
              <a:ext uri="{FF2B5EF4-FFF2-40B4-BE49-F238E27FC236}">
                <a16:creationId xmlns:a16="http://schemas.microsoft.com/office/drawing/2014/main" id="{945C851C-9D81-7B25-51C4-F23C28BF97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0857" y="870427"/>
            <a:ext cx="2679261" cy="669044"/>
          </a:xfrm>
          <a:prstGeom prst="rect">
            <a:avLst/>
          </a:prstGeom>
        </p:spPr>
      </p:pic>
    </p:spTree>
    <p:extLst>
      <p:ext uri="{BB962C8B-B14F-4D97-AF65-F5344CB8AC3E}">
        <p14:creationId xmlns:p14="http://schemas.microsoft.com/office/powerpoint/2010/main" val="999421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73FE30-A07F-053B-FA7D-8B932CB57A9C}"/>
              </a:ext>
            </a:extLst>
          </p:cNvPr>
          <p:cNvPicPr>
            <a:picLocks noChangeAspect="1"/>
          </p:cNvPicPr>
          <p:nvPr/>
        </p:nvPicPr>
        <p:blipFill>
          <a:blip r:embed="rId3"/>
          <a:stretch>
            <a:fillRect/>
          </a:stretch>
        </p:blipFill>
        <p:spPr>
          <a:xfrm>
            <a:off x="806484" y="1121953"/>
            <a:ext cx="3280775" cy="4614094"/>
          </a:xfrm>
          <a:prstGeom prst="rect">
            <a:avLst/>
          </a:prstGeom>
        </p:spPr>
      </p:pic>
      <p:pic>
        <p:nvPicPr>
          <p:cNvPr id="7" name="Picture 6">
            <a:extLst>
              <a:ext uri="{FF2B5EF4-FFF2-40B4-BE49-F238E27FC236}">
                <a16:creationId xmlns:a16="http://schemas.microsoft.com/office/drawing/2014/main" id="{DC480EE7-A55F-99E6-ED37-58D9075E3CDE}"/>
              </a:ext>
            </a:extLst>
          </p:cNvPr>
          <p:cNvPicPr>
            <a:picLocks noChangeAspect="1"/>
          </p:cNvPicPr>
          <p:nvPr/>
        </p:nvPicPr>
        <p:blipFill>
          <a:blip r:embed="rId4"/>
          <a:stretch>
            <a:fillRect/>
          </a:stretch>
        </p:blipFill>
        <p:spPr>
          <a:xfrm>
            <a:off x="4329629" y="1121953"/>
            <a:ext cx="3280776" cy="4601187"/>
          </a:xfrm>
          <a:prstGeom prst="rect">
            <a:avLst/>
          </a:prstGeom>
        </p:spPr>
      </p:pic>
      <p:pic>
        <p:nvPicPr>
          <p:cNvPr id="8" name="Picture 7" descr="A red text on a white background&#10;&#10;Description automatically generated">
            <a:extLst>
              <a:ext uri="{FF2B5EF4-FFF2-40B4-BE49-F238E27FC236}">
                <a16:creationId xmlns:a16="http://schemas.microsoft.com/office/drawing/2014/main" id="{570D16DE-0227-FF1B-8F05-BBABCBB516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9" name="Title 1">
            <a:extLst>
              <a:ext uri="{FF2B5EF4-FFF2-40B4-BE49-F238E27FC236}">
                <a16:creationId xmlns:a16="http://schemas.microsoft.com/office/drawing/2014/main" id="{F3A97144-8165-703F-FC2A-A00F73BFB4AF}"/>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dirty="0">
                <a:solidFill>
                  <a:srgbClr val="CC0032"/>
                </a:solidFill>
                <a:latin typeface="Impact"/>
              </a:rPr>
              <a:t>THE KINGS’S TRUST </a:t>
            </a:r>
            <a:endParaRPr lang="en-GB" sz="5400" dirty="0">
              <a:solidFill>
                <a:srgbClr val="CC0032"/>
              </a:solidFill>
              <a:latin typeface="Impact" panose="020B0806030902050204" pitchFamily="34" charset="0"/>
            </a:endParaRPr>
          </a:p>
        </p:txBody>
      </p:sp>
      <p:sp>
        <p:nvSpPr>
          <p:cNvPr id="10" name="Rectangle: Rounded Corners 9">
            <a:extLst>
              <a:ext uri="{FF2B5EF4-FFF2-40B4-BE49-F238E27FC236}">
                <a16:creationId xmlns:a16="http://schemas.microsoft.com/office/drawing/2014/main" id="{8733D97C-F0CB-BEFC-F92A-F96978012B78}"/>
              </a:ext>
            </a:extLst>
          </p:cNvPr>
          <p:cNvSpPr/>
          <p:nvPr/>
        </p:nvSpPr>
        <p:spPr>
          <a:xfrm>
            <a:off x="8538073" y="286916"/>
            <a:ext cx="3142457" cy="5436224"/>
          </a:xfrm>
          <a:prstGeom prst="roundRect">
            <a:avLst/>
          </a:prstGeom>
          <a:solidFill>
            <a:srgbClr val="CC00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AWARDING RECOGNITION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8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Zero Cost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Great for learners to still achieve during their time on the programme.</a:t>
            </a: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3135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 18">
            <a:extLst>
              <a:ext uri="{FF2B5EF4-FFF2-40B4-BE49-F238E27FC236}">
                <a16:creationId xmlns:a16="http://schemas.microsoft.com/office/drawing/2014/main" id="{D93434CC-BAA2-0763-AEB5-2598A5FBF687}"/>
              </a:ext>
            </a:extLst>
          </p:cNvPr>
          <p:cNvGraphicFramePr/>
          <p:nvPr/>
        </p:nvGraphicFramePr>
        <p:xfrm>
          <a:off x="3164440" y="1184999"/>
          <a:ext cx="5630239" cy="5554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a:extLst>
              <a:ext uri="{FF2B5EF4-FFF2-40B4-BE49-F238E27FC236}">
                <a16:creationId xmlns:a16="http://schemas.microsoft.com/office/drawing/2014/main" id="{7A9F3A3C-1ABD-4352-A92A-9BA1F248D773}"/>
              </a:ext>
            </a:extLst>
          </p:cNvPr>
          <p:cNvSpPr/>
          <p:nvPr/>
        </p:nvSpPr>
        <p:spPr>
          <a:xfrm>
            <a:off x="8794679" y="181939"/>
            <a:ext cx="4604180" cy="797141"/>
          </a:xfrm>
          <a:prstGeom prst="rect">
            <a:avLst/>
          </a:prstGeom>
        </p:spPr>
        <p:txBody>
          <a:bodyPr wrap="square">
            <a:spAutoFit/>
          </a:bodyPr>
          <a:lstStyle/>
          <a:p>
            <a:pPr>
              <a:lnSpc>
                <a:spcPts val="6000"/>
              </a:lnSpc>
            </a:pPr>
            <a:r>
              <a:rPr lang="en-GB" sz="4800" cap="all">
                <a:solidFill>
                  <a:srgbClr val="CC0032"/>
                </a:solidFill>
                <a:latin typeface="Impact" panose="020B0806030902050204" pitchFamily="34" charset="0"/>
              </a:rPr>
              <a:t>Evidence</a:t>
            </a:r>
          </a:p>
        </p:txBody>
      </p:sp>
      <p:pic>
        <p:nvPicPr>
          <p:cNvPr id="40" name="Graphic 39" descr="Camera outline">
            <a:extLst>
              <a:ext uri="{FF2B5EF4-FFF2-40B4-BE49-F238E27FC236}">
                <a16:creationId xmlns:a16="http://schemas.microsoft.com/office/drawing/2014/main" id="{357AA28F-F29B-6086-3867-4733F1708D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2899" y="1146243"/>
            <a:ext cx="1159268" cy="1159268"/>
          </a:xfrm>
          <a:prstGeom prst="rect">
            <a:avLst/>
          </a:prstGeom>
        </p:spPr>
      </p:pic>
      <p:pic>
        <p:nvPicPr>
          <p:cNvPr id="42" name="Graphic 41" descr="Video camera outline">
            <a:extLst>
              <a:ext uri="{FF2B5EF4-FFF2-40B4-BE49-F238E27FC236}">
                <a16:creationId xmlns:a16="http://schemas.microsoft.com/office/drawing/2014/main" id="{E2E46FDC-D77B-2057-24F9-0E19B89B947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32899" y="2537300"/>
            <a:ext cx="1159268" cy="1159268"/>
          </a:xfrm>
          <a:prstGeom prst="rect">
            <a:avLst/>
          </a:prstGeom>
        </p:spPr>
      </p:pic>
      <p:pic>
        <p:nvPicPr>
          <p:cNvPr id="44" name="Graphic 43" descr="Eye outline">
            <a:extLst>
              <a:ext uri="{FF2B5EF4-FFF2-40B4-BE49-F238E27FC236}">
                <a16:creationId xmlns:a16="http://schemas.microsoft.com/office/drawing/2014/main" id="{BE86AF79-3745-BE01-BD84-1808DB9A46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899" y="3962424"/>
            <a:ext cx="1159268" cy="1159268"/>
          </a:xfrm>
          <a:prstGeom prst="rect">
            <a:avLst/>
          </a:prstGeom>
        </p:spPr>
      </p:pic>
      <p:pic>
        <p:nvPicPr>
          <p:cNvPr id="46" name="Graphic 45" descr="Storytelling outline">
            <a:extLst>
              <a:ext uri="{FF2B5EF4-FFF2-40B4-BE49-F238E27FC236}">
                <a16:creationId xmlns:a16="http://schemas.microsoft.com/office/drawing/2014/main" id="{3014D7C7-E577-1CEB-3005-97F865C77DF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32899" y="5298897"/>
            <a:ext cx="1159268" cy="1159268"/>
          </a:xfrm>
          <a:prstGeom prst="rect">
            <a:avLst/>
          </a:prstGeom>
        </p:spPr>
      </p:pic>
      <p:pic>
        <p:nvPicPr>
          <p:cNvPr id="50" name="Graphic 49" descr="Classroom outline">
            <a:extLst>
              <a:ext uri="{FF2B5EF4-FFF2-40B4-BE49-F238E27FC236}">
                <a16:creationId xmlns:a16="http://schemas.microsoft.com/office/drawing/2014/main" id="{777C1EDC-0851-AD7D-2C68-9D557EF13C5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341518" y="2306806"/>
            <a:ext cx="2288827" cy="2288827"/>
          </a:xfrm>
          <a:prstGeom prst="rect">
            <a:avLst/>
          </a:prstGeom>
        </p:spPr>
      </p:pic>
      <p:sp>
        <p:nvSpPr>
          <p:cNvPr id="51" name="TextBox 50">
            <a:extLst>
              <a:ext uri="{FF2B5EF4-FFF2-40B4-BE49-F238E27FC236}">
                <a16:creationId xmlns:a16="http://schemas.microsoft.com/office/drawing/2014/main" id="{51E6B120-0828-16E6-FA53-0556DB946764}"/>
              </a:ext>
            </a:extLst>
          </p:cNvPr>
          <p:cNvSpPr txBox="1"/>
          <p:nvPr/>
        </p:nvSpPr>
        <p:spPr>
          <a:xfrm>
            <a:off x="9366048" y="4638241"/>
            <a:ext cx="2288827" cy="461665"/>
          </a:xfrm>
          <a:prstGeom prst="rect">
            <a:avLst/>
          </a:prstGeom>
          <a:noFill/>
        </p:spPr>
        <p:txBody>
          <a:bodyPr wrap="square">
            <a:spAutoFit/>
          </a:bodyPr>
          <a:lstStyle/>
          <a:p>
            <a:pPr algn="ctr"/>
            <a:r>
              <a:rPr lang="en-GB" sz="2400" b="1">
                <a:solidFill>
                  <a:srgbClr val="CC0032"/>
                </a:solidFill>
                <a:latin typeface="Arial" panose="020B0604020202020204" pitchFamily="34" charset="0"/>
                <a:cs typeface="Arial" panose="020B0604020202020204" pitchFamily="34" charset="0"/>
              </a:rPr>
              <a:t>Individualised</a:t>
            </a:r>
          </a:p>
        </p:txBody>
      </p:sp>
      <p:sp>
        <p:nvSpPr>
          <p:cNvPr id="52" name="TextBox 51">
            <a:extLst>
              <a:ext uri="{FF2B5EF4-FFF2-40B4-BE49-F238E27FC236}">
                <a16:creationId xmlns:a16="http://schemas.microsoft.com/office/drawing/2014/main" id="{987A858D-AD98-6536-3DF8-28AD3599C304}"/>
              </a:ext>
            </a:extLst>
          </p:cNvPr>
          <p:cNvSpPr txBox="1"/>
          <p:nvPr/>
        </p:nvSpPr>
        <p:spPr>
          <a:xfrm>
            <a:off x="9287836" y="5142514"/>
            <a:ext cx="2445249" cy="461665"/>
          </a:xfrm>
          <a:prstGeom prst="rect">
            <a:avLst/>
          </a:prstGeom>
          <a:noFill/>
        </p:spPr>
        <p:txBody>
          <a:bodyPr wrap="square">
            <a:spAutoFit/>
          </a:bodyPr>
          <a:lstStyle/>
          <a:p>
            <a:pPr algn="ctr"/>
            <a:r>
              <a:rPr lang="en-GB" sz="2400" b="1">
                <a:solidFill>
                  <a:srgbClr val="CC0032"/>
                </a:solidFill>
                <a:latin typeface="Arial" panose="020B0604020202020204" pitchFamily="34" charset="0"/>
                <a:cs typeface="Arial" panose="020B0604020202020204" pitchFamily="34" charset="0"/>
              </a:rPr>
              <a:t>Group Work</a:t>
            </a:r>
          </a:p>
        </p:txBody>
      </p:sp>
      <p:pic>
        <p:nvPicPr>
          <p:cNvPr id="2" name="Picture 1" descr="A red text on a white background&#10;&#10;Description automatically generated">
            <a:extLst>
              <a:ext uri="{FF2B5EF4-FFF2-40B4-BE49-F238E27FC236}">
                <a16:creationId xmlns:a16="http://schemas.microsoft.com/office/drawing/2014/main" id="{B85ECDF1-7397-C8A4-9B99-4FBA85D99A0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3" name="Title 1">
            <a:extLst>
              <a:ext uri="{FF2B5EF4-FFF2-40B4-BE49-F238E27FC236}">
                <a16:creationId xmlns:a16="http://schemas.microsoft.com/office/drawing/2014/main" id="{2F806DC2-3F27-31BB-052D-9B021ED2C674}"/>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dirty="0">
                <a:solidFill>
                  <a:srgbClr val="CC0032"/>
                </a:solidFill>
                <a:latin typeface="Impact"/>
              </a:rPr>
              <a:t>THE KINGS’S TRUST </a:t>
            </a:r>
            <a:endParaRPr lang="en-GB" sz="5400" dirty="0">
              <a:solidFill>
                <a:srgbClr val="CC0032"/>
              </a:solidFill>
              <a:latin typeface="Impact" panose="020B0806030902050204" pitchFamily="34" charset="0"/>
            </a:endParaRPr>
          </a:p>
        </p:txBody>
      </p:sp>
    </p:spTree>
    <p:extLst>
      <p:ext uri="{BB962C8B-B14F-4D97-AF65-F5344CB8AC3E}">
        <p14:creationId xmlns:p14="http://schemas.microsoft.com/office/powerpoint/2010/main" val="1604298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465DA-0039-D131-2B44-F0671D425BD3}"/>
            </a:ext>
          </a:extLst>
        </p:cNvPr>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7F20C0D5-2D20-152E-3409-980D94AE55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5" name="Title 1">
            <a:extLst>
              <a:ext uri="{FF2B5EF4-FFF2-40B4-BE49-F238E27FC236}">
                <a16:creationId xmlns:a16="http://schemas.microsoft.com/office/drawing/2014/main" id="{76CCB7A8-5C1C-347F-D674-777223E9904B}"/>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sp>
        <p:nvSpPr>
          <p:cNvPr id="3" name="Rectangle 2">
            <a:extLst>
              <a:ext uri="{FF2B5EF4-FFF2-40B4-BE49-F238E27FC236}">
                <a16:creationId xmlns:a16="http://schemas.microsoft.com/office/drawing/2014/main" id="{1FBFFC63-6B20-45A7-375B-BF00B95E3678}"/>
              </a:ext>
            </a:extLst>
          </p:cNvPr>
          <p:cNvSpPr/>
          <p:nvPr/>
        </p:nvSpPr>
        <p:spPr>
          <a:xfrm>
            <a:off x="8530542" y="258920"/>
            <a:ext cx="3383549" cy="646331"/>
          </a:xfrm>
          <a:prstGeom prst="rect">
            <a:avLst/>
          </a:prstGeom>
        </p:spPr>
        <p:txBody>
          <a:bodyPr wrap="square" lIns="91440" tIns="45720" rIns="91440" bIns="45720" anchor="t">
            <a:spAutoFit/>
          </a:bodyPr>
          <a:lstStyle/>
          <a:p>
            <a:pPr algn="r">
              <a:lnSpc>
                <a:spcPct val="75000"/>
              </a:lnSpc>
            </a:pPr>
            <a:r>
              <a:rPr lang="en-US" sz="4800" cap="all">
                <a:solidFill>
                  <a:srgbClr val="CC0032"/>
                </a:solidFill>
                <a:latin typeface="Impact"/>
              </a:rPr>
              <a:t>Enrichment</a:t>
            </a:r>
            <a:endParaRPr lang="en-GB" sz="4800">
              <a:solidFill>
                <a:srgbClr val="CC0032"/>
              </a:solidFill>
              <a:latin typeface="Impact"/>
            </a:endParaRPr>
          </a:p>
        </p:txBody>
      </p:sp>
      <p:pic>
        <p:nvPicPr>
          <p:cNvPr id="2" name="Picture 1">
            <a:extLst>
              <a:ext uri="{FF2B5EF4-FFF2-40B4-BE49-F238E27FC236}">
                <a16:creationId xmlns:a16="http://schemas.microsoft.com/office/drawing/2014/main" id="{410C0C41-3E55-8ACB-1EB3-05F3523B74FC}"/>
              </a:ext>
            </a:extLst>
          </p:cNvPr>
          <p:cNvPicPr>
            <a:picLocks noChangeAspect="1"/>
          </p:cNvPicPr>
          <p:nvPr/>
        </p:nvPicPr>
        <p:blipFill>
          <a:blip r:embed="rId4"/>
          <a:stretch>
            <a:fillRect/>
          </a:stretch>
        </p:blipFill>
        <p:spPr>
          <a:xfrm>
            <a:off x="6466596" y="905251"/>
            <a:ext cx="5447495" cy="3064216"/>
          </a:xfrm>
          <a:prstGeom prst="rect">
            <a:avLst/>
          </a:prstGeom>
        </p:spPr>
      </p:pic>
      <p:sp>
        <p:nvSpPr>
          <p:cNvPr id="8" name="TextBox 7">
            <a:extLst>
              <a:ext uri="{FF2B5EF4-FFF2-40B4-BE49-F238E27FC236}">
                <a16:creationId xmlns:a16="http://schemas.microsoft.com/office/drawing/2014/main" id="{A2890AF2-5DE0-6987-0C9F-98638AEB9965}"/>
              </a:ext>
            </a:extLst>
          </p:cNvPr>
          <p:cNvSpPr txBox="1"/>
          <p:nvPr/>
        </p:nvSpPr>
        <p:spPr>
          <a:xfrm>
            <a:off x="7974490" y="3969467"/>
            <a:ext cx="2679261" cy="374944"/>
          </a:xfrm>
          <a:prstGeom prst="rect">
            <a:avLst/>
          </a:prstGeom>
          <a:noFill/>
        </p:spPr>
        <p:txBody>
          <a:bodyPr wrap="square">
            <a:spAutoFit/>
          </a:bodyPr>
          <a:lstStyle/>
          <a:p>
            <a:pPr algn="l" fontAlgn="t"/>
            <a:r>
              <a:rPr lang="en-GB" sz="1800" b="1" i="0">
                <a:solidFill>
                  <a:srgbClr val="FF0000"/>
                </a:solidFill>
                <a:effectLst/>
                <a:latin typeface="Sans"/>
              </a:rPr>
              <a:t>Lancashire Team Building</a:t>
            </a:r>
          </a:p>
        </p:txBody>
      </p:sp>
      <p:sp>
        <p:nvSpPr>
          <p:cNvPr id="9" name="TextBox 8">
            <a:extLst>
              <a:ext uri="{FF2B5EF4-FFF2-40B4-BE49-F238E27FC236}">
                <a16:creationId xmlns:a16="http://schemas.microsoft.com/office/drawing/2014/main" id="{79356C36-7CB8-2C13-37F4-03CD1A83B43E}"/>
              </a:ext>
            </a:extLst>
          </p:cNvPr>
          <p:cNvSpPr txBox="1"/>
          <p:nvPr/>
        </p:nvSpPr>
        <p:spPr>
          <a:xfrm>
            <a:off x="429244" y="6429751"/>
            <a:ext cx="2679261" cy="374944"/>
          </a:xfrm>
          <a:prstGeom prst="rect">
            <a:avLst/>
          </a:prstGeom>
          <a:noFill/>
        </p:spPr>
        <p:txBody>
          <a:bodyPr wrap="square">
            <a:spAutoFit/>
          </a:bodyPr>
          <a:lstStyle/>
          <a:p>
            <a:pPr algn="l" fontAlgn="t"/>
            <a:r>
              <a:rPr lang="en-GB" sz="1800" b="1" i="0">
                <a:solidFill>
                  <a:srgbClr val="FF0000"/>
                </a:solidFill>
                <a:effectLst/>
                <a:latin typeface="Sans"/>
              </a:rPr>
              <a:t>Amazon Enrichment </a:t>
            </a:r>
          </a:p>
        </p:txBody>
      </p:sp>
      <p:pic>
        <p:nvPicPr>
          <p:cNvPr id="6" name="Picture 5">
            <a:extLst>
              <a:ext uri="{FF2B5EF4-FFF2-40B4-BE49-F238E27FC236}">
                <a16:creationId xmlns:a16="http://schemas.microsoft.com/office/drawing/2014/main" id="{D4053EAC-CAEA-8C5D-8A36-2A810D960801}"/>
              </a:ext>
            </a:extLst>
          </p:cNvPr>
          <p:cNvPicPr>
            <a:picLocks noChangeAspect="1"/>
          </p:cNvPicPr>
          <p:nvPr/>
        </p:nvPicPr>
        <p:blipFill>
          <a:blip r:embed="rId5"/>
          <a:stretch>
            <a:fillRect/>
          </a:stretch>
        </p:blipFill>
        <p:spPr>
          <a:xfrm>
            <a:off x="198618" y="905251"/>
            <a:ext cx="5819775" cy="5524500"/>
          </a:xfrm>
          <a:prstGeom prst="rect">
            <a:avLst/>
          </a:prstGeom>
        </p:spPr>
      </p:pic>
    </p:spTree>
    <p:extLst>
      <p:ext uri="{BB962C8B-B14F-4D97-AF65-F5344CB8AC3E}">
        <p14:creationId xmlns:p14="http://schemas.microsoft.com/office/powerpoint/2010/main" val="383686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BDCCC1-DC65-3D48-949D-C2C2152DE4B2}"/>
              </a:ext>
            </a:extLst>
          </p:cNvPr>
          <p:cNvPicPr>
            <a:picLocks noChangeAspect="1"/>
          </p:cNvPicPr>
          <p:nvPr/>
        </p:nvPicPr>
        <p:blipFill>
          <a:blip r:embed="rId3"/>
          <a:srcRect/>
          <a:stretch/>
        </p:blipFill>
        <p:spPr>
          <a:xfrm>
            <a:off x="10424159" y="5137770"/>
            <a:ext cx="1261409" cy="1255996"/>
          </a:xfrm>
          <a:prstGeom prst="rect">
            <a:avLst/>
          </a:prstGeom>
        </p:spPr>
      </p:pic>
      <p:sp>
        <p:nvSpPr>
          <p:cNvPr id="3" name="Rectangle 2">
            <a:extLst>
              <a:ext uri="{FF2B5EF4-FFF2-40B4-BE49-F238E27FC236}">
                <a16:creationId xmlns:a16="http://schemas.microsoft.com/office/drawing/2014/main" id="{E67EC3F3-FF72-443A-B398-A88FDE44E0AC}"/>
              </a:ext>
            </a:extLst>
          </p:cNvPr>
          <p:cNvSpPr/>
          <p:nvPr/>
        </p:nvSpPr>
        <p:spPr>
          <a:xfrm>
            <a:off x="6174769" y="1960358"/>
            <a:ext cx="5712431" cy="3785652"/>
          </a:xfrm>
          <a:prstGeom prst="rect">
            <a:avLst/>
          </a:prstGeom>
        </p:spPr>
        <p:txBody>
          <a:bodyPr wrap="square" lIns="91440" tIns="45720" rIns="91440" bIns="45720" anchor="t">
            <a:spAutoFit/>
          </a:bodyPr>
          <a:lstStyle/>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r>
              <a:rPr kumimoji="0" lang="en-GB" sz="2000" b="1" i="0" u="none" strike="noStrike" kern="1200" cap="none" spc="0" normalizeH="0" baseline="0" noProof="0" dirty="0">
                <a:ln>
                  <a:noFill/>
                </a:ln>
                <a:solidFill>
                  <a:prstClr val="black"/>
                </a:solidFill>
                <a:effectLst/>
                <a:uLnTx/>
                <a:uFillTx/>
                <a:latin typeface="Arial"/>
                <a:cs typeface="Arial"/>
              </a:rPr>
              <a:t>Complete and return our Delivery Partner Agreement Form.</a:t>
            </a:r>
            <a:endParaRPr lang="en-GB" sz="2000" b="1" i="0" u="none" strike="noStrike" kern="1200" cap="none" spc="0" normalizeH="0" baseline="0" noProof="0" dirty="0">
              <a:ln>
                <a:noFill/>
              </a:ln>
              <a:solidFill>
                <a:prstClr val="black"/>
              </a:solidFill>
              <a:effectLst/>
              <a:uLnTx/>
              <a:uFillTx/>
              <a:latin typeface="Arial"/>
              <a:cs typeface="Arial"/>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endParaRPr lang="en-GB" sz="2000" b="1" i="0" u="none" strike="noStrike" kern="1200" cap="none" spc="0" normalizeH="0" baseline="0" noProof="0" dirty="0">
              <a:ln>
                <a:noFill/>
              </a:ln>
              <a:solidFill>
                <a:prstClr val="black"/>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r>
              <a:rPr kumimoji="0" lang="en-GB" sz="2000" b="1" i="0" u="none" strike="noStrike" kern="1200" cap="none" spc="0" normalizeH="0" baseline="0" noProof="0" dirty="0">
                <a:ln>
                  <a:noFill/>
                </a:ln>
                <a:solidFill>
                  <a:prstClr val="black"/>
                </a:solidFill>
                <a:effectLst/>
                <a:uLnTx/>
                <a:uFillTx/>
                <a:latin typeface="Arial"/>
                <a:cs typeface="Arial"/>
              </a:rPr>
              <a:t>DocuSign Contract Sent Out</a:t>
            </a:r>
            <a:endParaRPr lang="en-GB" sz="2000" b="1" i="0" u="none" strike="noStrike" kern="1200" cap="none" spc="0" normalizeH="0" baseline="0" noProof="0" dirty="0">
              <a:ln>
                <a:noFill/>
              </a:ln>
              <a:solidFill>
                <a:prstClr val="black"/>
              </a:solidFill>
              <a:effectLst/>
              <a:uLnTx/>
              <a:uFillTx/>
              <a:latin typeface="Arial"/>
              <a:cs typeface="Arial"/>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endParaRPr lang="en-GB" sz="2000" b="1" dirty="0">
              <a:solidFill>
                <a:prstClr val="black"/>
              </a:solidFill>
              <a:latin typeface="Arial" pitchFamily="34" charset="0"/>
              <a:cs typeface="Arial" pitchFamily="34" charset="0"/>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r>
              <a:rPr kumimoji="0" lang="en-GB" sz="2000" b="1" i="0" u="none" strike="noStrike" kern="1200" cap="none" spc="0" normalizeH="0" baseline="0" noProof="0" dirty="0">
                <a:ln>
                  <a:noFill/>
                </a:ln>
                <a:solidFill>
                  <a:prstClr val="black"/>
                </a:solidFill>
                <a:effectLst/>
                <a:uLnTx/>
                <a:uFillTx/>
                <a:latin typeface="Arial"/>
                <a:cs typeface="Arial"/>
              </a:rPr>
              <a:t>Access Granted To Education Hub</a:t>
            </a:r>
            <a:endParaRPr lang="en-GB" sz="2000" b="1" i="0" u="none" strike="noStrike" kern="1200" cap="none" spc="0" normalizeH="0" baseline="0" noProof="0" dirty="0">
              <a:ln>
                <a:noFill/>
              </a:ln>
              <a:solidFill>
                <a:prstClr val="black"/>
              </a:solidFill>
              <a:effectLst/>
              <a:uLnTx/>
              <a:uFillTx/>
              <a:latin typeface="Arial"/>
              <a:cs typeface="Arial"/>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endParaRPr lang="en-GB" sz="2000" b="1" i="0" u="none" strike="noStrike" kern="1200" cap="none" spc="0" normalizeH="0" baseline="0" noProof="0" dirty="0">
              <a:ln>
                <a:noFill/>
              </a:ln>
              <a:solidFill>
                <a:prstClr val="black"/>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r>
              <a:rPr kumimoji="0" lang="en-GB" sz="2000" b="1" i="0" u="none" strike="noStrike" kern="1200" cap="none" spc="0" normalizeH="0" baseline="0" noProof="0" dirty="0">
                <a:ln>
                  <a:noFill/>
                </a:ln>
                <a:solidFill>
                  <a:prstClr val="black"/>
                </a:solidFill>
                <a:effectLst/>
                <a:uLnTx/>
                <a:uFillTx/>
                <a:latin typeface="Arial"/>
                <a:cs typeface="Arial"/>
              </a:rPr>
              <a:t>Complete and Return Enrolment Form</a:t>
            </a:r>
            <a:endParaRPr lang="en-GB" sz="2000" b="1" i="0" u="none" strike="noStrike" kern="1200" cap="none" spc="0" normalizeH="0" baseline="0" noProof="0" dirty="0">
              <a:ln>
                <a:noFill/>
              </a:ln>
              <a:solidFill>
                <a:prstClr val="black"/>
              </a:solidFill>
              <a:effectLst/>
              <a:uLnTx/>
              <a:uFillTx/>
              <a:latin typeface="Arial"/>
              <a:cs typeface="Arial"/>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endParaRPr lang="en-GB" sz="2000" b="1" i="0" u="none" strike="noStrike" kern="1200" cap="none" spc="0" normalizeH="0" baseline="0" noProof="0" dirty="0">
              <a:ln>
                <a:noFill/>
              </a:ln>
              <a:solidFill>
                <a:prstClr val="black"/>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r>
              <a:rPr kumimoji="0" lang="en-GB" sz="2000" b="1" i="0" u="none" strike="noStrike" kern="1200" cap="none" spc="0" normalizeH="0" baseline="0" noProof="0" dirty="0">
                <a:ln>
                  <a:noFill/>
                </a:ln>
                <a:solidFill>
                  <a:prstClr val="black"/>
                </a:solidFill>
                <a:effectLst/>
                <a:uLnTx/>
                <a:uFillTx/>
                <a:latin typeface="Arial"/>
                <a:cs typeface="Arial"/>
              </a:rPr>
              <a:t>Begin Delivery </a:t>
            </a:r>
            <a:endParaRPr lang="en-GB" sz="2000" b="1" i="0" u="none" strike="noStrike" kern="1200" cap="none" spc="0" normalizeH="0" baseline="0" noProof="0" dirty="0">
              <a:ln>
                <a:noFill/>
              </a:ln>
              <a:solidFill>
                <a:prstClr val="black"/>
              </a:solidFill>
              <a:effectLst/>
              <a:uLnTx/>
              <a:uFillTx/>
              <a:latin typeface="Arial"/>
              <a:cs typeface="Arial"/>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endParaRPr lang="en-GB" sz="2000" b="1" dirty="0">
              <a:solidFill>
                <a:prstClr val="black"/>
              </a:solidFill>
              <a:latin typeface="Arial" pitchFamily="34" charset="0"/>
              <a:cs typeface="Arial" pitchFamily="34" charset="0"/>
            </a:endParaRPr>
          </a:p>
          <a:p>
            <a:pPr marL="342900" marR="0" lvl="0" indent="-342900" algn="l" defTabSz="914400" rtl="0" eaLnBrk="1" fontAlgn="auto" latinLnBrk="0" hangingPunct="1">
              <a:lnSpc>
                <a:spcPct val="100000"/>
              </a:lnSpc>
              <a:spcBef>
                <a:spcPts val="0"/>
              </a:spcBef>
              <a:spcAft>
                <a:spcPts val="0"/>
              </a:spcAft>
              <a:buClr>
                <a:srgbClr val="1D1864"/>
              </a:buClr>
              <a:buSzTx/>
              <a:buFont typeface="Wingdings" panose="05000000000000000000" pitchFamily="2" charset="2"/>
              <a:buChar char="Ø"/>
              <a:tabLst/>
              <a:defRPr/>
            </a:pPr>
            <a:r>
              <a:rPr kumimoji="0" lang="en-GB" sz="2000" b="1" i="0" u="none" strike="noStrike" kern="1200" cap="none" spc="0" normalizeH="0" baseline="0" noProof="0" dirty="0">
                <a:ln>
                  <a:noFill/>
                </a:ln>
                <a:solidFill>
                  <a:prstClr val="black"/>
                </a:solidFill>
                <a:effectLst/>
                <a:uLnTx/>
                <a:uFillTx/>
                <a:latin typeface="Arial"/>
                <a:cs typeface="Arial"/>
              </a:rPr>
              <a:t>Arrange Adviser Training</a:t>
            </a:r>
            <a:endParaRPr lang="en-GB" sz="2000" b="1" i="0" u="none" strike="noStrike" kern="1200" cap="none" spc="0" normalizeH="0" baseline="0" noProof="0" dirty="0">
              <a:ln>
                <a:noFill/>
              </a:ln>
              <a:solidFill>
                <a:prstClr val="black"/>
              </a:solidFill>
              <a:effectLst/>
              <a:uLnTx/>
              <a:uFillTx/>
              <a:latin typeface="Arial"/>
              <a:cs typeface="Arial"/>
            </a:endParaRPr>
          </a:p>
        </p:txBody>
      </p:sp>
      <p:sp>
        <p:nvSpPr>
          <p:cNvPr id="14" name="Rectangle 13">
            <a:extLst>
              <a:ext uri="{FF2B5EF4-FFF2-40B4-BE49-F238E27FC236}">
                <a16:creationId xmlns:a16="http://schemas.microsoft.com/office/drawing/2014/main" id="{365F90C4-4175-4587-A7D3-9BCEA8BA3E89}"/>
              </a:ext>
            </a:extLst>
          </p:cNvPr>
          <p:cNvSpPr/>
          <p:nvPr/>
        </p:nvSpPr>
        <p:spPr>
          <a:xfrm>
            <a:off x="5257324" y="265554"/>
            <a:ext cx="6629876" cy="1477328"/>
          </a:xfrm>
          <a:prstGeom prst="rect">
            <a:avLst/>
          </a:prstGeom>
        </p:spPr>
        <p:txBody>
          <a:bodyPr wrap="square">
            <a:spAutoFit/>
          </a:bodyPr>
          <a:lstStyle/>
          <a:p>
            <a:pPr marL="0" marR="0" lvl="0" indent="0" algn="l" defTabSz="914400" rtl="0" eaLnBrk="1" fontAlgn="auto" latinLnBrk="0" hangingPunct="1">
              <a:lnSpc>
                <a:spcPct val="75000"/>
              </a:lnSpc>
              <a:spcBef>
                <a:spcPts val="0"/>
              </a:spcBef>
              <a:spcAft>
                <a:spcPts val="0"/>
              </a:spcAft>
              <a:buClrTx/>
              <a:buSzTx/>
              <a:buFontTx/>
              <a:buNone/>
              <a:tabLst/>
              <a:defRPr/>
            </a:pPr>
            <a:r>
              <a:rPr kumimoji="0" lang="en-US" sz="6000" b="0" i="0" u="none" strike="noStrike" kern="1200" cap="all" spc="0" normalizeH="0" baseline="0" noProof="0">
                <a:ln>
                  <a:noFill/>
                </a:ln>
                <a:solidFill>
                  <a:srgbClr val="CE183E"/>
                </a:solidFill>
                <a:effectLst/>
                <a:uLnTx/>
                <a:uFillTx/>
                <a:latin typeface="Impact" panose="020B0806030902050204" pitchFamily="34" charset="0"/>
                <a:ea typeface="+mn-ea"/>
                <a:cs typeface="+mn-cs"/>
              </a:rPr>
              <a:t>Becoming a Delivery Partner</a:t>
            </a:r>
            <a:endParaRPr kumimoji="0" lang="en-GB" sz="6000" b="0" i="0" u="none" strike="noStrike" kern="1200" cap="none" spc="0" normalizeH="0" baseline="0" noProof="0">
              <a:ln>
                <a:noFill/>
              </a:ln>
              <a:solidFill>
                <a:srgbClr val="CE183E"/>
              </a:solidFill>
              <a:effectLst/>
              <a:uLnTx/>
              <a:uFillTx/>
              <a:latin typeface="Impact" panose="020B0806030902050204" pitchFamily="34" charset="0"/>
              <a:ea typeface="+mn-ea"/>
              <a:cs typeface="+mn-cs"/>
            </a:endParaRPr>
          </a:p>
        </p:txBody>
      </p:sp>
      <p:pic>
        <p:nvPicPr>
          <p:cNvPr id="2" name="Picture 1">
            <a:extLst>
              <a:ext uri="{FF2B5EF4-FFF2-40B4-BE49-F238E27FC236}">
                <a16:creationId xmlns:a16="http://schemas.microsoft.com/office/drawing/2014/main" id="{5D2B3352-623E-9F93-3E13-1BFA77BDA09C}"/>
              </a:ext>
            </a:extLst>
          </p:cNvPr>
          <p:cNvPicPr>
            <a:picLocks noChangeAspect="1"/>
          </p:cNvPicPr>
          <p:nvPr/>
        </p:nvPicPr>
        <p:blipFill rotWithShape="1">
          <a:blip r:embed="rId4"/>
          <a:srcRect l="17568" t="13191" b="17473"/>
          <a:stretch/>
        </p:blipFill>
        <p:spPr>
          <a:xfrm>
            <a:off x="0" y="0"/>
            <a:ext cx="5780830" cy="6858000"/>
          </a:xfrm>
          <a:prstGeom prst="rect">
            <a:avLst/>
          </a:prstGeom>
          <a:noFill/>
          <a:ln>
            <a:noFill/>
          </a:ln>
        </p:spPr>
      </p:pic>
      <p:pic>
        <p:nvPicPr>
          <p:cNvPr id="5" name="Picture 4" descr="A red text on a white background&#10;&#10;Description automatically generated">
            <a:extLst>
              <a:ext uri="{FF2B5EF4-FFF2-40B4-BE49-F238E27FC236}">
                <a16:creationId xmlns:a16="http://schemas.microsoft.com/office/drawing/2014/main" id="{52E349E9-EC0D-CC8C-1253-604BC1DCEC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73340" y="6135820"/>
            <a:ext cx="2030675" cy="507084"/>
          </a:xfrm>
          <a:prstGeom prst="rect">
            <a:avLst/>
          </a:prstGeom>
        </p:spPr>
      </p:pic>
    </p:spTree>
    <p:extLst>
      <p:ext uri="{BB962C8B-B14F-4D97-AF65-F5344CB8AC3E}">
        <p14:creationId xmlns:p14="http://schemas.microsoft.com/office/powerpoint/2010/main" val="71392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9FCEF-0ABB-5CBE-30E9-55FB78A5E726}"/>
            </a:ext>
          </a:extLst>
        </p:cNvPr>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2CE5367B-E71B-A278-876B-5C9EDAA62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5" name="Title 1">
            <a:extLst>
              <a:ext uri="{FF2B5EF4-FFF2-40B4-BE49-F238E27FC236}">
                <a16:creationId xmlns:a16="http://schemas.microsoft.com/office/drawing/2014/main" id="{FCC93EAA-9E59-5A61-860F-CBD1BF3D09E5}"/>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sp>
        <p:nvSpPr>
          <p:cNvPr id="3" name="Rectangle 2">
            <a:extLst>
              <a:ext uri="{FF2B5EF4-FFF2-40B4-BE49-F238E27FC236}">
                <a16:creationId xmlns:a16="http://schemas.microsoft.com/office/drawing/2014/main" id="{FB8A7DBA-654B-A894-2ECA-CB8F422CF867}"/>
              </a:ext>
            </a:extLst>
          </p:cNvPr>
          <p:cNvSpPr/>
          <p:nvPr/>
        </p:nvSpPr>
        <p:spPr>
          <a:xfrm>
            <a:off x="8530542" y="258920"/>
            <a:ext cx="3383549" cy="646331"/>
          </a:xfrm>
          <a:prstGeom prst="rect">
            <a:avLst/>
          </a:prstGeom>
        </p:spPr>
        <p:txBody>
          <a:bodyPr wrap="square" lIns="91440" tIns="45720" rIns="91440" bIns="45720" anchor="t">
            <a:spAutoFit/>
          </a:bodyPr>
          <a:lstStyle/>
          <a:p>
            <a:pPr algn="r">
              <a:lnSpc>
                <a:spcPct val="75000"/>
              </a:lnSpc>
            </a:pPr>
            <a:r>
              <a:rPr lang="en-US" sz="4800" cap="all">
                <a:solidFill>
                  <a:srgbClr val="CC0032"/>
                </a:solidFill>
                <a:latin typeface="Impact"/>
              </a:rPr>
              <a:t>Enrichment</a:t>
            </a:r>
            <a:endParaRPr lang="en-GB" sz="4800">
              <a:solidFill>
                <a:srgbClr val="CC0032"/>
              </a:solidFill>
              <a:latin typeface="Impact"/>
            </a:endParaRPr>
          </a:p>
        </p:txBody>
      </p:sp>
      <p:pic>
        <p:nvPicPr>
          <p:cNvPr id="2" name="Picture 1">
            <a:extLst>
              <a:ext uri="{FF2B5EF4-FFF2-40B4-BE49-F238E27FC236}">
                <a16:creationId xmlns:a16="http://schemas.microsoft.com/office/drawing/2014/main" id="{F0386DDC-3104-E4E2-F740-6A4C260712EE}"/>
              </a:ext>
            </a:extLst>
          </p:cNvPr>
          <p:cNvPicPr>
            <a:picLocks noChangeAspect="1"/>
          </p:cNvPicPr>
          <p:nvPr/>
        </p:nvPicPr>
        <p:blipFill>
          <a:blip r:embed="rId4"/>
          <a:stretch>
            <a:fillRect/>
          </a:stretch>
        </p:blipFill>
        <p:spPr>
          <a:xfrm>
            <a:off x="0" y="58929"/>
            <a:ext cx="12192000" cy="6740141"/>
          </a:xfrm>
          <a:prstGeom prst="rect">
            <a:avLst/>
          </a:prstGeom>
        </p:spPr>
      </p:pic>
    </p:spTree>
    <p:extLst>
      <p:ext uri="{BB962C8B-B14F-4D97-AF65-F5344CB8AC3E}">
        <p14:creationId xmlns:p14="http://schemas.microsoft.com/office/powerpoint/2010/main" val="363137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E9D80-D4CB-CC12-0932-D8603D155EF3}"/>
            </a:ext>
          </a:extLst>
        </p:cNvPr>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5278DD2A-B4BF-1508-8898-8D02B85AA5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5" name="Title 1">
            <a:extLst>
              <a:ext uri="{FF2B5EF4-FFF2-40B4-BE49-F238E27FC236}">
                <a16:creationId xmlns:a16="http://schemas.microsoft.com/office/drawing/2014/main" id="{3C3683D9-91A7-7FA7-575E-E8524E2E7D92}"/>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sp>
        <p:nvSpPr>
          <p:cNvPr id="2" name="TextBox 1">
            <a:extLst>
              <a:ext uri="{FF2B5EF4-FFF2-40B4-BE49-F238E27FC236}">
                <a16:creationId xmlns:a16="http://schemas.microsoft.com/office/drawing/2014/main" id="{07B283B0-3AB9-9669-97CD-3668101F8D05}"/>
              </a:ext>
            </a:extLst>
          </p:cNvPr>
          <p:cNvSpPr txBox="1"/>
          <p:nvPr/>
        </p:nvSpPr>
        <p:spPr>
          <a:xfrm>
            <a:off x="275288" y="1761729"/>
            <a:ext cx="11815180" cy="4632037"/>
          </a:xfrm>
          <a:prstGeom prst="rect">
            <a:avLst/>
          </a:prstGeom>
          <a:noFill/>
        </p:spPr>
        <p:txBody>
          <a:bodyPr wrap="square" lIns="91440" tIns="45720" rIns="91440" bIns="45720" anchor="t">
            <a:spAutoFit/>
          </a:bodyPr>
          <a:lstStyle/>
          <a:p>
            <a:pPr marL="342900" indent="-342900">
              <a:spcAft>
                <a:spcPts val="1200"/>
              </a:spcAft>
              <a:buClr>
                <a:srgbClr val="D82759"/>
              </a:buClr>
              <a:buFont typeface="Wingdings" panose="05000000000000000000" pitchFamily="2" charset="2"/>
              <a:buChar char="§"/>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Engage young people </a:t>
            </a:r>
            <a:r>
              <a:rPr lang="en-GB" sz="2500">
                <a:latin typeface="Arial"/>
                <a:ea typeface="Times New Roman" panose="02020603050405020304" pitchFamily="18" charset="0"/>
                <a:cs typeface="Arial"/>
              </a:rPr>
              <a:t>aged </a:t>
            </a:r>
            <a:r>
              <a:rPr lang="en-GB" sz="2500" b="1">
                <a:latin typeface="Arial"/>
                <a:ea typeface="Times New Roman" panose="02020603050405020304" pitchFamily="18" charset="0"/>
                <a:cs typeface="Arial"/>
              </a:rPr>
              <a:t>11-19</a:t>
            </a:r>
            <a:r>
              <a:rPr lang="en-GB" sz="2500">
                <a:latin typeface="Arial"/>
                <a:ea typeface="Times New Roman" panose="02020603050405020304" pitchFamily="18" charset="0"/>
                <a:cs typeface="Arial"/>
              </a:rPr>
              <a:t> years in</a:t>
            </a: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 education and world-of-work skills.</a:t>
            </a:r>
            <a:endParaRPr lang="en-GB" sz="2500" b="0" i="0" u="none" strike="noStrike" kern="1200" cap="none" spc="0" normalizeH="0" baseline="0" noProof="0">
              <a:ln>
                <a:noFill/>
              </a:ln>
              <a:effectLst/>
              <a:uLnTx/>
              <a:uFillTx/>
              <a:latin typeface="Arial"/>
              <a:ea typeface="Calibri" panose="020F0502020204030204" pitchFamily="34" charset="0"/>
              <a:cs typeface="Arial"/>
            </a:endParaRPr>
          </a:p>
          <a:p>
            <a:pPr marL="342900" marR="0" lvl="0" indent="-342900" algn="l" defTabSz="914400" rtl="0" eaLnBrk="1" fontAlgn="auto" latinLnBrk="0" hangingPunct="1">
              <a:lnSpc>
                <a:spcPct val="100000"/>
              </a:lnSpc>
              <a:spcBef>
                <a:spcPts val="0"/>
              </a:spcBef>
              <a:spcAft>
                <a:spcPts val="1200"/>
              </a:spcAft>
              <a:buClr>
                <a:srgbClr val="D82759"/>
              </a:buClr>
              <a:buSzTx/>
              <a:buFont typeface="Wingdings" panose="05000000000000000000" pitchFamily="2" charset="2"/>
              <a:buChar char="§"/>
              <a:tabLst/>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Enable young people to investigate their own potential and set goals.</a:t>
            </a:r>
            <a:endParaRPr lang="en-GB" sz="2500" b="0" i="0" u="none" strike="noStrike" kern="1200" cap="none" spc="0" normalizeH="0" baseline="0" noProof="0">
              <a:ln>
                <a:noFill/>
              </a:ln>
              <a:effectLst/>
              <a:uLnTx/>
              <a:uFillTx/>
              <a:latin typeface="Arial"/>
              <a:ea typeface="Calibri" panose="020F0502020204030204" pitchFamily="34" charset="0"/>
              <a:cs typeface="Arial"/>
            </a:endParaRPr>
          </a:p>
          <a:p>
            <a:pPr marL="342900" marR="0" lvl="0" indent="-342900" algn="l" defTabSz="914400" rtl="0" eaLnBrk="1" fontAlgn="auto" latinLnBrk="0" hangingPunct="1">
              <a:lnSpc>
                <a:spcPct val="100000"/>
              </a:lnSpc>
              <a:spcBef>
                <a:spcPts val="0"/>
              </a:spcBef>
              <a:spcAft>
                <a:spcPts val="1200"/>
              </a:spcAft>
              <a:buClr>
                <a:srgbClr val="D82759"/>
              </a:buClr>
              <a:buSzTx/>
              <a:buFont typeface="Wingdings" panose="05000000000000000000" pitchFamily="2" charset="2"/>
              <a:buChar char="§"/>
              <a:tabLst/>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Encourage young people to take responsibility for their own learning outcomes.</a:t>
            </a:r>
            <a:endParaRPr lang="en-GB" sz="2500" b="0" i="0" u="none" strike="noStrike" kern="1200" cap="none" spc="0" normalizeH="0" baseline="0" noProof="0">
              <a:ln>
                <a:noFill/>
              </a:ln>
              <a:effectLst/>
              <a:uLnTx/>
              <a:uFillTx/>
              <a:latin typeface="Arial"/>
              <a:ea typeface="Calibri" panose="020F0502020204030204" pitchFamily="34" charset="0"/>
              <a:cs typeface="Arial"/>
            </a:endParaRPr>
          </a:p>
          <a:p>
            <a:pPr marL="342900" marR="0" lvl="0" indent="-342900" algn="l" defTabSz="914400" rtl="0" eaLnBrk="1" fontAlgn="auto" latinLnBrk="0" hangingPunct="1">
              <a:lnSpc>
                <a:spcPct val="100000"/>
              </a:lnSpc>
              <a:spcBef>
                <a:spcPts val="0"/>
              </a:spcBef>
              <a:spcAft>
                <a:spcPts val="1200"/>
              </a:spcAft>
              <a:buClr>
                <a:srgbClr val="D82759"/>
              </a:buClr>
              <a:buSzTx/>
              <a:buFont typeface="Wingdings" panose="05000000000000000000" pitchFamily="2" charset="2"/>
              <a:buChar char="§"/>
              <a:tabLst/>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Support young people into positive outcomes in education, employment and training.</a:t>
            </a:r>
            <a:endParaRPr lang="en-GB" sz="2500" b="0" i="0" u="none" strike="noStrike" kern="1200" cap="none" spc="0" normalizeH="0" baseline="0" noProof="0">
              <a:ln>
                <a:noFill/>
              </a:ln>
              <a:effectLst/>
              <a:uLnTx/>
              <a:uFillTx/>
              <a:latin typeface="Arial"/>
              <a:ea typeface="Calibri" panose="020F0502020204030204" pitchFamily="34" charset="0"/>
              <a:cs typeface="Arial"/>
            </a:endParaRPr>
          </a:p>
          <a:p>
            <a:pPr marL="342900" marR="0" lvl="0" indent="-342900" algn="l" defTabSz="914400" rtl="0" eaLnBrk="1" fontAlgn="auto" latinLnBrk="0" hangingPunct="1">
              <a:lnSpc>
                <a:spcPct val="100000"/>
              </a:lnSpc>
              <a:spcBef>
                <a:spcPts val="0"/>
              </a:spcBef>
              <a:spcAft>
                <a:spcPts val="1200"/>
              </a:spcAft>
              <a:buClr>
                <a:srgbClr val="D82759"/>
              </a:buClr>
              <a:buSzTx/>
              <a:buFont typeface="Wingdings" panose="05000000000000000000" pitchFamily="2" charset="2"/>
              <a:buChar char="§"/>
              <a:tabLst/>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Support partners to deliver:</a:t>
            </a:r>
          </a:p>
          <a:p>
            <a:pPr lvl="1">
              <a:spcAft>
                <a:spcPts val="1200"/>
              </a:spcAft>
              <a:buClr>
                <a:srgbClr val="D82759"/>
              </a:buClr>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Ofsted Behavioural &amp; Personal Development</a:t>
            </a:r>
          </a:p>
          <a:p>
            <a:pPr lvl="1">
              <a:spcAft>
                <a:spcPts val="1200"/>
              </a:spcAft>
              <a:buClr>
                <a:srgbClr val="D82759"/>
              </a:buClr>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Careers, Employability and Enterprise Education</a:t>
            </a:r>
          </a:p>
          <a:p>
            <a:pPr lvl="1">
              <a:spcAft>
                <a:spcPts val="1200"/>
              </a:spcAft>
              <a:buClr>
                <a:srgbClr val="D82759"/>
              </a:buClr>
              <a:defRPr/>
            </a:pPr>
            <a:r>
              <a:rPr kumimoji="0" lang="en-GB" sz="2500" b="0" i="0" u="none" strike="noStrike" kern="1200" cap="none" spc="0" normalizeH="0" baseline="0" noProof="0">
                <a:ln>
                  <a:noFill/>
                </a:ln>
                <a:effectLst/>
                <a:uLnTx/>
                <a:uFillTx/>
                <a:latin typeface="Arial"/>
                <a:ea typeface="Times New Roman" panose="02020603050405020304" pitchFamily="18" charset="0"/>
                <a:cs typeface="Arial"/>
              </a:rPr>
              <a:t>RSE &amp; Health Education</a:t>
            </a:r>
            <a:endParaRPr lang="en-GB" sz="2500" b="0" i="0" u="none" strike="noStrike" kern="1200" cap="none" spc="0" normalizeH="0" baseline="0" noProof="0">
              <a:ln>
                <a:noFill/>
              </a:ln>
              <a:effectLst/>
              <a:uLnTx/>
              <a:uFillTx/>
              <a:latin typeface="Arial"/>
              <a:ea typeface="Calibri" panose="020F0502020204030204" pitchFamily="34" charset="0"/>
              <a:cs typeface="Arial"/>
            </a:endParaRPr>
          </a:p>
        </p:txBody>
      </p:sp>
      <p:sp>
        <p:nvSpPr>
          <p:cNvPr id="3" name="Rectangle 2">
            <a:extLst>
              <a:ext uri="{FF2B5EF4-FFF2-40B4-BE49-F238E27FC236}">
                <a16:creationId xmlns:a16="http://schemas.microsoft.com/office/drawing/2014/main" id="{926D1C9E-7F87-8086-7FC3-BE73CE08826C}"/>
              </a:ext>
            </a:extLst>
          </p:cNvPr>
          <p:cNvSpPr/>
          <p:nvPr/>
        </p:nvSpPr>
        <p:spPr>
          <a:xfrm>
            <a:off x="9314121" y="255739"/>
            <a:ext cx="2291625" cy="646331"/>
          </a:xfrm>
          <a:prstGeom prst="rect">
            <a:avLst/>
          </a:prstGeom>
        </p:spPr>
        <p:txBody>
          <a:bodyPr wrap="square" lIns="91440" tIns="45720" rIns="91440" bIns="45720" anchor="t">
            <a:spAutoFit/>
          </a:bodyPr>
          <a:lstStyle/>
          <a:p>
            <a:pPr algn="r">
              <a:lnSpc>
                <a:spcPct val="75000"/>
              </a:lnSpc>
            </a:pPr>
            <a:r>
              <a:rPr lang="en-US" sz="4800" cap="all">
                <a:solidFill>
                  <a:srgbClr val="CC0032"/>
                </a:solidFill>
                <a:latin typeface="Impact"/>
              </a:rPr>
              <a:t>Aims</a:t>
            </a:r>
            <a:endParaRPr lang="en-GB" sz="4800">
              <a:solidFill>
                <a:srgbClr val="CC0032"/>
              </a:solidFill>
              <a:latin typeface="Impact"/>
            </a:endParaRPr>
          </a:p>
        </p:txBody>
      </p:sp>
    </p:spTree>
    <p:extLst>
      <p:ext uri="{BB962C8B-B14F-4D97-AF65-F5344CB8AC3E}">
        <p14:creationId xmlns:p14="http://schemas.microsoft.com/office/powerpoint/2010/main" val="213793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ood&#10;&#10;Description automatically generated">
            <a:extLst>
              <a:ext uri="{FF2B5EF4-FFF2-40B4-BE49-F238E27FC236}">
                <a16:creationId xmlns:a16="http://schemas.microsoft.com/office/drawing/2014/main" id="{36415238-2BAE-4B4F-98E6-7740CD9E6C61}"/>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0DB7616F-2679-0A4D-8CF9-46C0BAD27C69}"/>
              </a:ext>
            </a:extLst>
          </p:cNvPr>
          <p:cNvPicPr>
            <a:picLocks noChangeAspect="1"/>
          </p:cNvPicPr>
          <p:nvPr/>
        </p:nvPicPr>
        <p:blipFill>
          <a:blip r:embed="rId4"/>
          <a:stretch>
            <a:fillRect/>
          </a:stretch>
        </p:blipFill>
        <p:spPr>
          <a:xfrm>
            <a:off x="334963" y="601435"/>
            <a:ext cx="5973088" cy="5655129"/>
          </a:xfrm>
          <a:prstGeom prst="rect">
            <a:avLst/>
          </a:prstGeom>
        </p:spPr>
      </p:pic>
      <p:pic>
        <p:nvPicPr>
          <p:cNvPr id="2" name="Picture 1" descr="A red text on a white background&#10;&#10;Description automatically generated">
            <a:extLst>
              <a:ext uri="{FF2B5EF4-FFF2-40B4-BE49-F238E27FC236}">
                <a16:creationId xmlns:a16="http://schemas.microsoft.com/office/drawing/2014/main" id="{450439D4-8977-28E7-9575-13809CE364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73340" y="6135820"/>
            <a:ext cx="2030675" cy="507084"/>
          </a:xfrm>
          <a:prstGeom prst="rect">
            <a:avLst/>
          </a:prstGeom>
        </p:spPr>
      </p:pic>
    </p:spTree>
    <p:extLst>
      <p:ext uri="{BB962C8B-B14F-4D97-AF65-F5344CB8AC3E}">
        <p14:creationId xmlns:p14="http://schemas.microsoft.com/office/powerpoint/2010/main" val="3305954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691B-A5AA-3392-F0AB-0587B28E765A}"/>
            </a:ext>
          </a:extLst>
        </p:cNvPr>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B12CC2C1-0FF5-BE6F-2A54-67F4DDCEA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5" name="Title 1">
            <a:extLst>
              <a:ext uri="{FF2B5EF4-FFF2-40B4-BE49-F238E27FC236}">
                <a16:creationId xmlns:a16="http://schemas.microsoft.com/office/drawing/2014/main" id="{1A412574-D077-AD6C-70DC-4CF8B90AB9B1}"/>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sp>
        <p:nvSpPr>
          <p:cNvPr id="3" name="Rectangle 2">
            <a:extLst>
              <a:ext uri="{FF2B5EF4-FFF2-40B4-BE49-F238E27FC236}">
                <a16:creationId xmlns:a16="http://schemas.microsoft.com/office/drawing/2014/main" id="{C8DFEC2E-8E14-254F-5227-238617D1A014}"/>
              </a:ext>
            </a:extLst>
          </p:cNvPr>
          <p:cNvSpPr/>
          <p:nvPr/>
        </p:nvSpPr>
        <p:spPr>
          <a:xfrm>
            <a:off x="8729331" y="258920"/>
            <a:ext cx="3184760" cy="646331"/>
          </a:xfrm>
          <a:prstGeom prst="rect">
            <a:avLst/>
          </a:prstGeom>
        </p:spPr>
        <p:txBody>
          <a:bodyPr wrap="square" lIns="91440" tIns="45720" rIns="91440" bIns="45720" anchor="t">
            <a:spAutoFit/>
          </a:bodyPr>
          <a:lstStyle/>
          <a:p>
            <a:pPr algn="r">
              <a:lnSpc>
                <a:spcPct val="75000"/>
              </a:lnSpc>
            </a:pPr>
            <a:r>
              <a:rPr lang="en-US" sz="4800" cap="all">
                <a:solidFill>
                  <a:srgbClr val="CC0032"/>
                </a:solidFill>
                <a:latin typeface="Impact"/>
              </a:rPr>
              <a:t>Benefits</a:t>
            </a:r>
            <a:endParaRPr lang="en-GB" sz="4800">
              <a:solidFill>
                <a:srgbClr val="CC0032"/>
              </a:solidFill>
              <a:latin typeface="Impact"/>
            </a:endParaRPr>
          </a:p>
        </p:txBody>
      </p:sp>
      <p:sp>
        <p:nvSpPr>
          <p:cNvPr id="7" name="TextBox 6">
            <a:extLst>
              <a:ext uri="{FF2B5EF4-FFF2-40B4-BE49-F238E27FC236}">
                <a16:creationId xmlns:a16="http://schemas.microsoft.com/office/drawing/2014/main" id="{FC5E467F-D997-18A3-8E94-C6C8FD027C63}"/>
              </a:ext>
            </a:extLst>
          </p:cNvPr>
          <p:cNvSpPr txBox="1"/>
          <p:nvPr/>
        </p:nvSpPr>
        <p:spPr>
          <a:xfrm>
            <a:off x="144967" y="1043750"/>
            <a:ext cx="9786111" cy="5632311"/>
          </a:xfrm>
          <a:prstGeom prst="rect">
            <a:avLst/>
          </a:prstGeom>
          <a:noFill/>
        </p:spPr>
        <p:txBody>
          <a:bodyPr wrap="square" lIns="91440" tIns="45720" rIns="91440" bIns="45720" anchor="t">
            <a:spAutoFit/>
          </a:bodyPr>
          <a:lstStyle/>
          <a:p>
            <a:pPr algn="l" fontAlgn="t"/>
            <a:r>
              <a:rPr lang="en-GB" sz="2400" i="0" dirty="0">
                <a:solidFill>
                  <a:srgbClr val="C00000"/>
                </a:solidFill>
                <a:effectLst/>
                <a:latin typeface="Impact"/>
                <a:cs typeface="Arial"/>
              </a:rPr>
              <a:t>The benefits of working with The King's Trust</a:t>
            </a:r>
          </a:p>
          <a:p>
            <a:pPr algn="l" fontAlgn="t"/>
            <a:r>
              <a:rPr lang="en-GB" sz="2400" i="0" dirty="0">
                <a:solidFill>
                  <a:srgbClr val="323232"/>
                </a:solidFill>
                <a:effectLst/>
                <a:latin typeface="Arial"/>
                <a:cs typeface="Arial"/>
              </a:rPr>
              <a:t>Our flexible education programmes can be delivered across a variety of settings depending on your location. </a:t>
            </a:r>
          </a:p>
          <a:p>
            <a:pPr algn="l" fontAlgn="t"/>
            <a:endParaRPr lang="en-GB" sz="2400" i="0" dirty="0">
              <a:solidFill>
                <a:srgbClr val="C00000"/>
              </a:solidFill>
              <a:effectLst/>
              <a:latin typeface="Arial"/>
              <a:cs typeface="Arial"/>
            </a:endParaRPr>
          </a:p>
          <a:p>
            <a:pPr algn="l" fontAlgn="t"/>
            <a:r>
              <a:rPr lang="en-GB" sz="2400" i="0" dirty="0">
                <a:solidFill>
                  <a:srgbClr val="C00000"/>
                </a:solidFill>
                <a:effectLst/>
                <a:latin typeface="Impact"/>
                <a:cs typeface="Arial"/>
              </a:rPr>
              <a:t>Access to teaching resources</a:t>
            </a:r>
          </a:p>
          <a:p>
            <a:pPr algn="l" fontAlgn="t"/>
            <a:r>
              <a:rPr lang="en-GB" sz="2400" i="0" dirty="0">
                <a:solidFill>
                  <a:srgbClr val="323232"/>
                </a:solidFill>
                <a:effectLst/>
                <a:latin typeface="Arial"/>
                <a:cs typeface="Arial"/>
              </a:rPr>
              <a:t>Explore our tailored and adaptable session plans, worksheets, presentations, videos and more.</a:t>
            </a:r>
          </a:p>
          <a:p>
            <a:pPr algn="l" fontAlgn="t"/>
            <a:endParaRPr lang="en-GB" sz="2400" i="0" dirty="0">
              <a:solidFill>
                <a:srgbClr val="C00000"/>
              </a:solidFill>
              <a:effectLst/>
              <a:latin typeface="Arial"/>
              <a:cs typeface="Arial"/>
            </a:endParaRPr>
          </a:p>
          <a:p>
            <a:pPr algn="l" fontAlgn="t"/>
            <a:r>
              <a:rPr lang="en-GB" sz="2400" i="0" dirty="0">
                <a:solidFill>
                  <a:srgbClr val="C00000"/>
                </a:solidFill>
                <a:effectLst/>
                <a:latin typeface="Impact"/>
                <a:cs typeface="Arial"/>
              </a:rPr>
              <a:t>Receive dedicated support</a:t>
            </a:r>
          </a:p>
          <a:p>
            <a:pPr algn="l" fontAlgn="t"/>
            <a:r>
              <a:rPr lang="en-GB" sz="2400" i="0" dirty="0">
                <a:solidFill>
                  <a:srgbClr val="323232"/>
                </a:solidFill>
                <a:effectLst/>
                <a:latin typeface="Arial"/>
                <a:cs typeface="Arial"/>
              </a:rPr>
              <a:t>Your local King's Trust team is available to provide you with the guidance and support you need.</a:t>
            </a:r>
          </a:p>
          <a:p>
            <a:pPr algn="l" fontAlgn="t"/>
            <a:endParaRPr lang="en-GB" sz="2400" i="0" dirty="0">
              <a:solidFill>
                <a:srgbClr val="323232"/>
              </a:solidFill>
              <a:effectLst/>
              <a:latin typeface="Arial"/>
              <a:cs typeface="Arial"/>
            </a:endParaRPr>
          </a:p>
          <a:p>
            <a:pPr algn="l" fontAlgn="t"/>
            <a:r>
              <a:rPr lang="en-GB" sz="2400" i="0" dirty="0">
                <a:solidFill>
                  <a:srgbClr val="C00000"/>
                </a:solidFill>
                <a:effectLst/>
                <a:latin typeface="Impact"/>
                <a:cs typeface="Arial"/>
              </a:rPr>
              <a:t>Flexible programme</a:t>
            </a:r>
          </a:p>
          <a:p>
            <a:pPr algn="l" fontAlgn="t"/>
            <a:r>
              <a:rPr lang="en-GB" sz="2400" i="0" dirty="0">
                <a:solidFill>
                  <a:srgbClr val="323232"/>
                </a:solidFill>
                <a:effectLst/>
                <a:latin typeface="Arial"/>
                <a:cs typeface="Arial"/>
              </a:rPr>
              <a:t>Our education programme is designed to cater to a range of learner needs.</a:t>
            </a:r>
          </a:p>
        </p:txBody>
      </p:sp>
    </p:spTree>
    <p:extLst>
      <p:ext uri="{BB962C8B-B14F-4D97-AF65-F5344CB8AC3E}">
        <p14:creationId xmlns:p14="http://schemas.microsoft.com/office/powerpoint/2010/main" val="16833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DDA65-9B0A-7C49-B7AD-90BCEA287DA8}"/>
            </a:ext>
          </a:extLst>
        </p:cNvPr>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B59846BD-6533-DBEF-7316-2EC0E04CA4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9050" y="6218541"/>
            <a:ext cx="2585316" cy="637729"/>
          </a:xfrm>
          <a:prstGeom prst="rect">
            <a:avLst/>
          </a:prstGeom>
        </p:spPr>
      </p:pic>
      <p:sp>
        <p:nvSpPr>
          <p:cNvPr id="5" name="Title 1">
            <a:extLst>
              <a:ext uri="{FF2B5EF4-FFF2-40B4-BE49-F238E27FC236}">
                <a16:creationId xmlns:a16="http://schemas.microsoft.com/office/drawing/2014/main" id="{DA4832BB-61B0-D4C9-CB8B-806C884FE004}"/>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pic>
        <p:nvPicPr>
          <p:cNvPr id="2" name="Online Media 1" title="How The King's Trust works in Education">
            <a:hlinkClick r:id="" action="ppaction://media"/>
            <a:extLst>
              <a:ext uri="{FF2B5EF4-FFF2-40B4-BE49-F238E27FC236}">
                <a16:creationId xmlns:a16="http://schemas.microsoft.com/office/drawing/2014/main" id="{03729B9D-B8D4-84BC-CDCF-A65B89B32356}"/>
              </a:ext>
            </a:extLst>
          </p:cNvPr>
          <p:cNvPicPr>
            <a:picLocks noRot="1" noChangeAspect="1"/>
          </p:cNvPicPr>
          <p:nvPr>
            <a:videoFile r:link="rId1"/>
          </p:nvPr>
        </p:nvPicPr>
        <p:blipFill>
          <a:blip r:embed="rId5"/>
          <a:stretch>
            <a:fillRect/>
          </a:stretch>
        </p:blipFill>
        <p:spPr>
          <a:xfrm>
            <a:off x="262254" y="946436"/>
            <a:ext cx="9425172" cy="5325223"/>
          </a:xfrm>
          <a:prstGeom prst="rect">
            <a:avLst/>
          </a:prstGeom>
        </p:spPr>
      </p:pic>
      <p:sp>
        <p:nvSpPr>
          <p:cNvPr id="8" name="TextBox 7">
            <a:extLst>
              <a:ext uri="{FF2B5EF4-FFF2-40B4-BE49-F238E27FC236}">
                <a16:creationId xmlns:a16="http://schemas.microsoft.com/office/drawing/2014/main" id="{CE2560D0-701D-195E-7E13-2678C1911765}"/>
              </a:ext>
            </a:extLst>
          </p:cNvPr>
          <p:cNvSpPr txBox="1"/>
          <p:nvPr/>
        </p:nvSpPr>
        <p:spPr>
          <a:xfrm>
            <a:off x="7389628" y="335674"/>
            <a:ext cx="4603754" cy="369332"/>
          </a:xfrm>
          <a:prstGeom prst="rect">
            <a:avLst/>
          </a:prstGeom>
          <a:noFill/>
        </p:spPr>
        <p:txBody>
          <a:bodyPr wrap="square">
            <a:spAutoFit/>
          </a:bodyPr>
          <a:lstStyle/>
          <a:p>
            <a:pPr algn="l"/>
            <a:r>
              <a:rPr lang="en-GB" b="1" i="0">
                <a:effectLst/>
                <a:latin typeface="Roboto" panose="02000000000000000000" pitchFamily="2" charset="0"/>
              </a:rPr>
              <a:t>How The King's Trust works in Education</a:t>
            </a:r>
          </a:p>
        </p:txBody>
      </p:sp>
    </p:spTree>
    <p:extLst>
      <p:ext uri="{BB962C8B-B14F-4D97-AF65-F5344CB8AC3E}">
        <p14:creationId xmlns:p14="http://schemas.microsoft.com/office/powerpoint/2010/main" val="310866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D6C6FD-6F3A-404A-B228-EEF793FC3F13}"/>
              </a:ext>
            </a:extLst>
          </p:cNvPr>
          <p:cNvPicPr>
            <a:picLocks noChangeAspect="1"/>
          </p:cNvPicPr>
          <p:nvPr/>
        </p:nvPicPr>
        <p:blipFill rotWithShape="1">
          <a:blip r:embed="rId3"/>
          <a:srcRect l="6845" t="16051" r="63499" b="14252"/>
          <a:stretch/>
        </p:blipFill>
        <p:spPr>
          <a:xfrm>
            <a:off x="10746832" y="5373385"/>
            <a:ext cx="1342427" cy="1402422"/>
          </a:xfrm>
          <a:prstGeom prst="rect">
            <a:avLst/>
          </a:prstGeom>
        </p:spPr>
      </p:pic>
      <p:pic>
        <p:nvPicPr>
          <p:cNvPr id="7" name="Picture 18">
            <a:extLst>
              <a:ext uri="{FF2B5EF4-FFF2-40B4-BE49-F238E27FC236}">
                <a16:creationId xmlns:a16="http://schemas.microsoft.com/office/drawing/2014/main" id="{16446D41-1B81-350E-4266-9AB17435DC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41" t="5118" r="2800" b="5077"/>
          <a:stretch/>
        </p:blipFill>
        <p:spPr bwMode="auto">
          <a:xfrm>
            <a:off x="1057275" y="1262462"/>
            <a:ext cx="10077450" cy="540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E5E8D3C-67D6-6602-C18A-AB8FD9D0A658}"/>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pic>
        <p:nvPicPr>
          <p:cNvPr id="5" name="Picture 4" descr="A red text on a white background&#10;&#10;Description automatically generated">
            <a:extLst>
              <a:ext uri="{FF2B5EF4-FFF2-40B4-BE49-F238E27FC236}">
                <a16:creationId xmlns:a16="http://schemas.microsoft.com/office/drawing/2014/main" id="{36A75892-EE91-EC1E-1386-A593E68279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7772" y="186051"/>
            <a:ext cx="2679261" cy="669044"/>
          </a:xfrm>
          <a:prstGeom prst="rect">
            <a:avLst/>
          </a:prstGeom>
        </p:spPr>
      </p:pic>
      <p:sp>
        <p:nvSpPr>
          <p:cNvPr id="6" name="Rectangle 5">
            <a:extLst>
              <a:ext uri="{FF2B5EF4-FFF2-40B4-BE49-F238E27FC236}">
                <a16:creationId xmlns:a16="http://schemas.microsoft.com/office/drawing/2014/main" id="{885D6BC8-77C0-AD71-A55E-F5C01204D9DD}"/>
              </a:ext>
            </a:extLst>
          </p:cNvPr>
          <p:cNvSpPr/>
          <p:nvPr/>
        </p:nvSpPr>
        <p:spPr>
          <a:xfrm>
            <a:off x="893135" y="6326372"/>
            <a:ext cx="1541721" cy="4373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7402884-7D1B-2C06-CA3B-9B37935DD1F4}"/>
              </a:ext>
            </a:extLst>
          </p:cNvPr>
          <p:cNvSpPr/>
          <p:nvPr/>
        </p:nvSpPr>
        <p:spPr>
          <a:xfrm>
            <a:off x="893135" y="1203516"/>
            <a:ext cx="1541721" cy="4373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780510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DDA65-9B0A-7C49-B7AD-90BCEA287DA8}"/>
            </a:ext>
          </a:extLst>
        </p:cNvPr>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B59846BD-6533-DBEF-7316-2EC0E04CA4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5" name="Title 1">
            <a:extLst>
              <a:ext uri="{FF2B5EF4-FFF2-40B4-BE49-F238E27FC236}">
                <a16:creationId xmlns:a16="http://schemas.microsoft.com/office/drawing/2014/main" id="{DA4832BB-61B0-D4C9-CB8B-806C884FE004}"/>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pic>
        <p:nvPicPr>
          <p:cNvPr id="6" name="Picture 5">
            <a:extLst>
              <a:ext uri="{FF2B5EF4-FFF2-40B4-BE49-F238E27FC236}">
                <a16:creationId xmlns:a16="http://schemas.microsoft.com/office/drawing/2014/main" id="{C633563F-B7AA-B2DB-636F-0F78370E5609}"/>
              </a:ext>
            </a:extLst>
          </p:cNvPr>
          <p:cNvPicPr>
            <a:picLocks noChangeAspect="1"/>
          </p:cNvPicPr>
          <p:nvPr/>
        </p:nvPicPr>
        <p:blipFill>
          <a:blip r:embed="rId4"/>
          <a:stretch>
            <a:fillRect/>
          </a:stretch>
        </p:blipFill>
        <p:spPr>
          <a:xfrm>
            <a:off x="0" y="934026"/>
            <a:ext cx="8106463" cy="3530009"/>
          </a:xfrm>
          <a:prstGeom prst="rect">
            <a:avLst/>
          </a:prstGeom>
        </p:spPr>
      </p:pic>
      <p:sp>
        <p:nvSpPr>
          <p:cNvPr id="7" name="TextBox 6">
            <a:extLst>
              <a:ext uri="{FF2B5EF4-FFF2-40B4-BE49-F238E27FC236}">
                <a16:creationId xmlns:a16="http://schemas.microsoft.com/office/drawing/2014/main" id="{37445ED2-AABF-35B4-14D5-F5D4DF79929B}"/>
              </a:ext>
            </a:extLst>
          </p:cNvPr>
          <p:cNvSpPr txBox="1"/>
          <p:nvPr/>
        </p:nvSpPr>
        <p:spPr>
          <a:xfrm>
            <a:off x="146974" y="4475336"/>
            <a:ext cx="9839325" cy="2416046"/>
          </a:xfrm>
          <a:prstGeom prst="rect">
            <a:avLst/>
          </a:prstGeom>
          <a:noFill/>
        </p:spPr>
        <p:txBody>
          <a:bodyPr wrap="square" lIns="91440" tIns="45720" rIns="91440" bIns="45720" rtlCol="0" anchor="t">
            <a:spAutoFit/>
          </a:bodyPr>
          <a:lstStyle/>
          <a:p>
            <a:r>
              <a:rPr lang="en-GB" sz="2800" kern="0" dirty="0">
                <a:solidFill>
                  <a:srgbClr val="CC0033"/>
                </a:solidFill>
                <a:effectLst/>
                <a:latin typeface="Impact"/>
                <a:ea typeface="Times New Roman" panose="02020603050405020304" pitchFamily="18" charset="0"/>
                <a:cs typeface="Arial"/>
              </a:rPr>
              <a:t>Developing Resilience Qualification Overview</a:t>
            </a:r>
            <a:endParaRPr lang="en-GB" sz="2800" kern="100" dirty="0">
              <a:effectLst/>
              <a:latin typeface="Impact"/>
              <a:ea typeface="Calibri" panose="020F0502020204030204" pitchFamily="34" charset="0"/>
              <a:cs typeface="Arial"/>
            </a:endParaRPr>
          </a:p>
          <a:p>
            <a:pPr marL="342900" lvl="0" indent="-342900" fontAlgn="base">
              <a:lnSpc>
                <a:spcPct val="150000"/>
              </a:lnSpc>
              <a:spcAft>
                <a:spcPts val="800"/>
              </a:spcAft>
              <a:buClr>
                <a:srgbClr val="E60A4B"/>
              </a:buClr>
              <a:buSzPts val="1100"/>
              <a:buFont typeface="Wingdings" panose="05000000000000000000" pitchFamily="2" charset="2"/>
              <a:buChar char=""/>
            </a:pPr>
            <a:r>
              <a:rPr lang="en-GB" sz="1800" u="none" strike="noStrike" dirty="0">
                <a:effectLst/>
                <a:uFill>
                  <a:solidFill>
                    <a:srgbClr val="000000"/>
                  </a:solidFill>
                </a:uFill>
                <a:latin typeface="Arial"/>
                <a:ea typeface="Times New Roman" panose="02020603050405020304" pitchFamily="18" charset="0"/>
                <a:cs typeface="Wingdings" panose="05000000000000000000" pitchFamily="2" charset="2"/>
              </a:rPr>
              <a:t>Level 1 Award</a:t>
            </a:r>
            <a:endParaRPr lang="en-GB" dirty="0">
              <a:uFill>
                <a:solidFill>
                  <a:srgbClr val="000000"/>
                </a:solidFill>
              </a:uFill>
              <a:latin typeface="Arial"/>
              <a:ea typeface="Times New Roman" panose="02020603050405020304" pitchFamily="18" charset="0"/>
              <a:cs typeface="Wingdings" panose="05000000000000000000" pitchFamily="2" charset="2"/>
            </a:endParaRPr>
          </a:p>
          <a:p>
            <a:pPr marL="342900" lvl="0" indent="-342900" fontAlgn="base">
              <a:lnSpc>
                <a:spcPct val="150000"/>
              </a:lnSpc>
              <a:spcAft>
                <a:spcPts val="800"/>
              </a:spcAft>
              <a:buClr>
                <a:srgbClr val="E60A4B"/>
              </a:buClr>
              <a:buSzPts val="1100"/>
              <a:buFont typeface="Wingdings" panose="05000000000000000000" pitchFamily="2" charset="2"/>
              <a:buChar char=""/>
            </a:pPr>
            <a:r>
              <a:rPr lang="en-GB" sz="1800" u="none" strike="noStrike" dirty="0">
                <a:effectLst/>
                <a:uFill>
                  <a:solidFill>
                    <a:srgbClr val="000000"/>
                  </a:solidFill>
                </a:uFill>
                <a:latin typeface="Arial"/>
                <a:ea typeface="Times New Roman" panose="02020603050405020304" pitchFamily="18" charset="0"/>
                <a:cs typeface="Wingdings" panose="05000000000000000000" pitchFamily="2" charset="2"/>
              </a:rPr>
              <a:t>3 units (</a:t>
            </a:r>
            <a:r>
              <a:rPr lang="en-GB" sz="1800" i="1" u="none" strike="noStrike" dirty="0">
                <a:effectLst/>
                <a:uFill>
                  <a:solidFill>
                    <a:srgbClr val="000000"/>
                  </a:solidFill>
                </a:uFill>
                <a:latin typeface="Arial"/>
                <a:ea typeface="Times New Roman" panose="02020603050405020304" pitchFamily="18" charset="0"/>
                <a:cs typeface="Wingdings" panose="05000000000000000000" pitchFamily="2" charset="2"/>
              </a:rPr>
              <a:t>Personal Resilience unit is compulsory</a:t>
            </a:r>
            <a:r>
              <a:rPr lang="en-GB" sz="1800" u="none" strike="noStrike" dirty="0">
                <a:effectLst/>
                <a:uFill>
                  <a:solidFill>
                    <a:srgbClr val="000000"/>
                  </a:solidFill>
                </a:uFill>
                <a:latin typeface="Arial"/>
                <a:ea typeface="Times New Roman" panose="02020603050405020304" pitchFamily="18" charset="0"/>
                <a:cs typeface="Wingdings" panose="05000000000000000000" pitchFamily="2" charset="2"/>
              </a:rPr>
              <a:t>)</a:t>
            </a:r>
          </a:p>
          <a:p>
            <a:pPr marL="342900" lvl="0" indent="-342900" fontAlgn="base">
              <a:lnSpc>
                <a:spcPct val="150000"/>
              </a:lnSpc>
              <a:spcAft>
                <a:spcPts val="800"/>
              </a:spcAft>
              <a:buClr>
                <a:srgbClr val="E60A4B"/>
              </a:buClr>
              <a:buSzPts val="1100"/>
              <a:buFont typeface="Wingdings" panose="05000000000000000000" pitchFamily="2" charset="2"/>
              <a:buChar char=""/>
            </a:pPr>
            <a:r>
              <a:rPr lang="en-GB" kern="100" dirty="0">
                <a:uFill>
                  <a:solidFill>
                    <a:srgbClr val="000000"/>
                  </a:solidFill>
                </a:uFill>
                <a:latin typeface="Arial"/>
                <a:ea typeface="Calibri"/>
                <a:cs typeface="Calibri"/>
              </a:rPr>
              <a:t>£15 per pupil to enter for the qualification</a:t>
            </a:r>
            <a:endParaRPr lang="en-GB" sz="1800" kern="100" dirty="0">
              <a:effectLst/>
              <a:latin typeface="Arial"/>
              <a:ea typeface="Calibri"/>
              <a:cs typeface="Calibri"/>
            </a:endParaRPr>
          </a:p>
          <a:p>
            <a:endParaRPr lang="en-GB"/>
          </a:p>
        </p:txBody>
      </p:sp>
      <p:pic>
        <p:nvPicPr>
          <p:cNvPr id="9" name="Picture 8">
            <a:extLst>
              <a:ext uri="{FF2B5EF4-FFF2-40B4-BE49-F238E27FC236}">
                <a16:creationId xmlns:a16="http://schemas.microsoft.com/office/drawing/2014/main" id="{FB1645AC-D0E7-6B10-2130-8D107CB5C489}"/>
              </a:ext>
            </a:extLst>
          </p:cNvPr>
          <p:cNvPicPr>
            <a:picLocks noChangeAspect="1"/>
          </p:cNvPicPr>
          <p:nvPr/>
        </p:nvPicPr>
        <p:blipFill>
          <a:blip r:embed="rId5"/>
          <a:srcRect t="12590" r="62345"/>
          <a:stretch/>
        </p:blipFill>
        <p:spPr>
          <a:xfrm>
            <a:off x="7260143" y="42206"/>
            <a:ext cx="4242089" cy="5812717"/>
          </a:xfrm>
          <a:prstGeom prst="rect">
            <a:avLst/>
          </a:prstGeom>
        </p:spPr>
      </p:pic>
    </p:spTree>
    <p:extLst>
      <p:ext uri="{BB962C8B-B14F-4D97-AF65-F5344CB8AC3E}">
        <p14:creationId xmlns:p14="http://schemas.microsoft.com/office/powerpoint/2010/main" val="66311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3F4C4-EC9B-BE29-9F5D-53D5AB07EB53}"/>
            </a:ext>
          </a:extLst>
        </p:cNvPr>
        <p:cNvGrpSpPr/>
        <p:nvPr/>
      </p:nvGrpSpPr>
      <p:grpSpPr>
        <a:xfrm>
          <a:off x="0" y="0"/>
          <a:ext cx="0" cy="0"/>
          <a:chOff x="0" y="0"/>
          <a:chExt cx="0" cy="0"/>
        </a:xfrm>
      </p:grpSpPr>
      <p:pic>
        <p:nvPicPr>
          <p:cNvPr id="4" name="Picture 3" descr="A red text on a white background&#10;&#10;Description automatically generated">
            <a:extLst>
              <a:ext uri="{FF2B5EF4-FFF2-40B4-BE49-F238E27FC236}">
                <a16:creationId xmlns:a16="http://schemas.microsoft.com/office/drawing/2014/main" id="{A07C20FC-19F2-02A0-35C6-032D8137F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4121" y="6007017"/>
            <a:ext cx="2679261" cy="669044"/>
          </a:xfrm>
          <a:prstGeom prst="rect">
            <a:avLst/>
          </a:prstGeom>
        </p:spPr>
      </p:pic>
      <p:sp>
        <p:nvSpPr>
          <p:cNvPr id="5" name="Title 1">
            <a:extLst>
              <a:ext uri="{FF2B5EF4-FFF2-40B4-BE49-F238E27FC236}">
                <a16:creationId xmlns:a16="http://schemas.microsoft.com/office/drawing/2014/main" id="{F8F253B9-7569-DD47-81B4-38F2F130E451}"/>
              </a:ext>
            </a:extLst>
          </p:cNvPr>
          <p:cNvSpPr txBox="1">
            <a:spLocks/>
          </p:cNvSpPr>
          <p:nvPr/>
        </p:nvSpPr>
        <p:spPr>
          <a:xfrm>
            <a:off x="144967" y="94243"/>
            <a:ext cx="7115176" cy="110782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a:solidFill>
                  <a:srgbClr val="CC0032"/>
                </a:solidFill>
                <a:latin typeface="Impact"/>
              </a:rPr>
              <a:t>THE KINGS’S TRUST </a:t>
            </a:r>
            <a:endParaRPr lang="en-GB" sz="5400">
              <a:solidFill>
                <a:srgbClr val="CC0032"/>
              </a:solidFill>
              <a:latin typeface="Impact" panose="020B0806030902050204" pitchFamily="34" charset="0"/>
            </a:endParaRPr>
          </a:p>
        </p:txBody>
      </p:sp>
      <p:sp>
        <p:nvSpPr>
          <p:cNvPr id="3" name="Rectangle 2">
            <a:extLst>
              <a:ext uri="{FF2B5EF4-FFF2-40B4-BE49-F238E27FC236}">
                <a16:creationId xmlns:a16="http://schemas.microsoft.com/office/drawing/2014/main" id="{0AA530EF-5DBE-2242-1DCD-E335ADC36B4F}"/>
              </a:ext>
            </a:extLst>
          </p:cNvPr>
          <p:cNvSpPr/>
          <p:nvPr/>
        </p:nvSpPr>
        <p:spPr>
          <a:xfrm>
            <a:off x="8729331" y="258920"/>
            <a:ext cx="3184760" cy="646331"/>
          </a:xfrm>
          <a:prstGeom prst="rect">
            <a:avLst/>
          </a:prstGeom>
        </p:spPr>
        <p:txBody>
          <a:bodyPr wrap="square" lIns="91440" tIns="45720" rIns="91440" bIns="45720" anchor="t">
            <a:spAutoFit/>
          </a:bodyPr>
          <a:lstStyle/>
          <a:p>
            <a:pPr algn="r">
              <a:lnSpc>
                <a:spcPct val="75000"/>
              </a:lnSpc>
            </a:pPr>
            <a:r>
              <a:rPr lang="en-US" sz="4800" cap="all">
                <a:solidFill>
                  <a:srgbClr val="CC0032"/>
                </a:solidFill>
                <a:latin typeface="Impact"/>
              </a:rPr>
              <a:t>Benefits</a:t>
            </a:r>
            <a:endParaRPr lang="en-GB" sz="4800">
              <a:solidFill>
                <a:srgbClr val="CC0032"/>
              </a:solidFill>
              <a:latin typeface="Impact"/>
            </a:endParaRPr>
          </a:p>
        </p:txBody>
      </p:sp>
      <p:sp>
        <p:nvSpPr>
          <p:cNvPr id="7" name="TextBox 6">
            <a:extLst>
              <a:ext uri="{FF2B5EF4-FFF2-40B4-BE49-F238E27FC236}">
                <a16:creationId xmlns:a16="http://schemas.microsoft.com/office/drawing/2014/main" id="{A9848B2B-F98A-2837-3936-7674F71E594E}"/>
              </a:ext>
            </a:extLst>
          </p:cNvPr>
          <p:cNvSpPr txBox="1"/>
          <p:nvPr/>
        </p:nvSpPr>
        <p:spPr>
          <a:xfrm>
            <a:off x="727335" y="1197620"/>
            <a:ext cx="9926416" cy="5201424"/>
          </a:xfrm>
          <a:prstGeom prst="rect">
            <a:avLst/>
          </a:prstGeom>
          <a:noFill/>
        </p:spPr>
        <p:txBody>
          <a:bodyPr wrap="square" lIns="91440" tIns="45720" rIns="91440" bIns="45720" anchor="t">
            <a:spAutoFit/>
          </a:bodyPr>
          <a:lstStyle/>
          <a:p>
            <a:r>
              <a:rPr lang="en-GB" sz="3200" dirty="0">
                <a:solidFill>
                  <a:srgbClr val="C00000"/>
                </a:solidFill>
                <a:latin typeface="Impact"/>
              </a:rPr>
              <a:t>How does achieve support SEMH?</a:t>
            </a:r>
          </a:p>
          <a:p>
            <a:pPr marL="285750" indent="-285750">
              <a:buFont typeface="Arial" panose="020B0604020202020204" pitchFamily="34" charset="0"/>
              <a:buChar char="•"/>
            </a:pPr>
            <a:r>
              <a:rPr lang="en-GB" sz="2000" dirty="0">
                <a:latin typeface="Arial"/>
                <a:cs typeface="Arial"/>
              </a:rPr>
              <a:t>Two qualification options: Personal Development Employability and Developing Resilience. All with modules and lesson plans to support both young people and staff.</a:t>
            </a:r>
          </a:p>
          <a:p>
            <a:r>
              <a:rPr lang="en-GB" sz="2000" dirty="0">
                <a:latin typeface="Arial"/>
                <a:cs typeface="Arial"/>
              </a:rPr>
              <a:t> </a:t>
            </a:r>
          </a:p>
          <a:p>
            <a:pPr marL="285750" indent="-285750">
              <a:buFont typeface="Arial" panose="020B0604020202020204" pitchFamily="34" charset="0"/>
              <a:buChar char="•"/>
            </a:pPr>
            <a:r>
              <a:rPr lang="en-GB" sz="2000" dirty="0">
                <a:latin typeface="Arial"/>
                <a:cs typeface="Arial"/>
              </a:rPr>
              <a:t>Content offered through the Achieve programme is supported by subject specialists such as young minds. </a:t>
            </a:r>
          </a:p>
          <a:p>
            <a:endParaRPr lang="en-GB" sz="2000" dirty="0">
              <a:latin typeface="Arial"/>
              <a:cs typeface="Arial"/>
            </a:endParaRPr>
          </a:p>
          <a:p>
            <a:pPr marL="285750" indent="-285750">
              <a:buFont typeface="Arial" panose="020B0604020202020204" pitchFamily="34" charset="0"/>
              <a:buChar char="•"/>
            </a:pPr>
            <a:r>
              <a:rPr lang="en-GB" sz="2000" dirty="0">
                <a:latin typeface="Arial"/>
                <a:cs typeface="Arial"/>
              </a:rPr>
              <a:t>Links to outside bodies for support outside of education. </a:t>
            </a:r>
          </a:p>
          <a:p>
            <a:endParaRPr lang="en-GB" sz="2000" dirty="0">
              <a:latin typeface="Arial"/>
              <a:cs typeface="Arial"/>
            </a:endParaRPr>
          </a:p>
          <a:p>
            <a:pPr marL="285750" indent="-285750">
              <a:buFont typeface="Arial" panose="020B0604020202020204" pitchFamily="34" charset="0"/>
              <a:buChar char="•"/>
            </a:pPr>
            <a:r>
              <a:rPr lang="en-GB" sz="2000" dirty="0">
                <a:latin typeface="Arial"/>
                <a:cs typeface="Arial"/>
              </a:rPr>
              <a:t>Creates an environment for young people to develop their own skills. Engaging with content, get to do the work themselves rather than just teacher led. </a:t>
            </a:r>
          </a:p>
          <a:p>
            <a:endParaRPr lang="en-GB" sz="2000" dirty="0">
              <a:latin typeface="Arial"/>
              <a:cs typeface="Arial"/>
            </a:endParaRPr>
          </a:p>
          <a:p>
            <a:pPr marL="285750" indent="-285750">
              <a:buFont typeface="Arial" panose="020B0604020202020204" pitchFamily="34" charset="0"/>
              <a:buChar char="•"/>
            </a:pPr>
            <a:r>
              <a:rPr lang="en-GB" sz="2000" dirty="0">
                <a:latin typeface="Arial"/>
                <a:cs typeface="Arial"/>
              </a:rPr>
              <a:t>Support through transition periods particularly the DEV RES resources. </a:t>
            </a:r>
          </a:p>
          <a:p>
            <a:endParaRPr lang="en-GB" sz="2000" dirty="0">
              <a:latin typeface="Arial"/>
              <a:cs typeface="Arial"/>
            </a:endParaRPr>
          </a:p>
          <a:p>
            <a:pPr marL="285750" indent="-285750">
              <a:buFont typeface="Arial" panose="020B0604020202020204" pitchFamily="34" charset="0"/>
              <a:buChar char="•"/>
            </a:pPr>
            <a:r>
              <a:rPr lang="en-GB" sz="2000" dirty="0">
                <a:latin typeface="Arial"/>
                <a:cs typeface="Arial"/>
              </a:rPr>
              <a:t>Variety of ways to evidence towards their portfolio completion.</a:t>
            </a:r>
          </a:p>
        </p:txBody>
      </p:sp>
    </p:spTree>
    <p:extLst>
      <p:ext uri="{BB962C8B-B14F-4D97-AF65-F5344CB8AC3E}">
        <p14:creationId xmlns:p14="http://schemas.microsoft.com/office/powerpoint/2010/main" val="2905812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50573" y="138068"/>
            <a:ext cx="8196575" cy="116506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nSpc>
                <a:spcPts val="9893"/>
              </a:lnSpc>
            </a:pPr>
            <a:r>
              <a:rPr lang="en-US" sz="6600" dirty="0">
                <a:solidFill>
                  <a:srgbClr val="CC0033"/>
                </a:solidFill>
                <a:latin typeface="Impact"/>
              </a:rPr>
              <a:t>SOFT SKILLS</a:t>
            </a:r>
          </a:p>
        </p:txBody>
      </p:sp>
      <p:grpSp>
        <p:nvGrpSpPr>
          <p:cNvPr id="3" name="Group 3"/>
          <p:cNvGrpSpPr/>
          <p:nvPr/>
        </p:nvGrpSpPr>
        <p:grpSpPr>
          <a:xfrm>
            <a:off x="145147" y="1658374"/>
            <a:ext cx="1135687" cy="3955027"/>
            <a:chOff x="0" y="0"/>
            <a:chExt cx="2046827" cy="8443370"/>
          </a:xfrm>
        </p:grpSpPr>
        <p:pic>
          <p:nvPicPr>
            <p:cNvPr id="4" name="Picture 4"/>
            <p:cNvPicPr>
              <a:picLocks noChangeAspect="1"/>
            </p:cNvPicPr>
            <p:nvPr/>
          </p:nvPicPr>
          <p:blipFill>
            <a:blip r:embed="rId2"/>
            <a:srcRect l="68373" r="15475"/>
            <a:stretch>
              <a:fillRect/>
            </a:stretch>
          </p:blipFill>
          <p:spPr>
            <a:xfrm>
              <a:off x="0" y="0"/>
              <a:ext cx="2046827" cy="8443370"/>
            </a:xfrm>
            <a:prstGeom prst="rect">
              <a:avLst/>
            </a:prstGeom>
          </p:spPr>
        </p:pic>
      </p:grpSp>
      <p:grpSp>
        <p:nvGrpSpPr>
          <p:cNvPr id="5" name="Group 5"/>
          <p:cNvGrpSpPr/>
          <p:nvPr/>
        </p:nvGrpSpPr>
        <p:grpSpPr>
          <a:xfrm>
            <a:off x="1347074" y="1658374"/>
            <a:ext cx="1023414" cy="3955027"/>
            <a:chOff x="0" y="0"/>
            <a:chExt cx="2046827" cy="8443370"/>
          </a:xfrm>
        </p:grpSpPr>
        <p:pic>
          <p:nvPicPr>
            <p:cNvPr id="6" name="Picture 6"/>
            <p:cNvPicPr>
              <a:picLocks noChangeAspect="1"/>
            </p:cNvPicPr>
            <p:nvPr/>
          </p:nvPicPr>
          <p:blipFill>
            <a:blip r:embed="rId3"/>
            <a:srcRect l="67851" r="15997"/>
            <a:stretch>
              <a:fillRect/>
            </a:stretch>
          </p:blipFill>
          <p:spPr>
            <a:xfrm>
              <a:off x="0" y="0"/>
              <a:ext cx="2046827" cy="8443370"/>
            </a:xfrm>
            <a:prstGeom prst="rect">
              <a:avLst/>
            </a:prstGeom>
          </p:spPr>
        </p:pic>
      </p:grpSp>
      <p:grpSp>
        <p:nvGrpSpPr>
          <p:cNvPr id="7" name="Group 7"/>
          <p:cNvGrpSpPr/>
          <p:nvPr/>
        </p:nvGrpSpPr>
        <p:grpSpPr>
          <a:xfrm>
            <a:off x="2549002" y="1658374"/>
            <a:ext cx="1142537" cy="3955027"/>
            <a:chOff x="0" y="0"/>
            <a:chExt cx="2046827" cy="8443370"/>
          </a:xfrm>
        </p:grpSpPr>
        <p:pic>
          <p:nvPicPr>
            <p:cNvPr id="8" name="Picture 8"/>
            <p:cNvPicPr>
              <a:picLocks noChangeAspect="1"/>
            </p:cNvPicPr>
            <p:nvPr/>
          </p:nvPicPr>
          <p:blipFill>
            <a:blip r:embed="rId4"/>
            <a:srcRect l="38248" r="45570"/>
            <a:stretch>
              <a:fillRect/>
            </a:stretch>
          </p:blipFill>
          <p:spPr>
            <a:xfrm>
              <a:off x="0" y="0"/>
              <a:ext cx="2046827" cy="8443370"/>
            </a:xfrm>
            <a:prstGeom prst="rect">
              <a:avLst/>
            </a:prstGeom>
          </p:spPr>
        </p:pic>
      </p:grpSp>
      <p:grpSp>
        <p:nvGrpSpPr>
          <p:cNvPr id="9" name="Group 9"/>
          <p:cNvGrpSpPr/>
          <p:nvPr/>
        </p:nvGrpSpPr>
        <p:grpSpPr>
          <a:xfrm>
            <a:off x="3750929" y="1658374"/>
            <a:ext cx="1033457" cy="3955027"/>
            <a:chOff x="0" y="0"/>
            <a:chExt cx="2046827" cy="8443370"/>
          </a:xfrm>
        </p:grpSpPr>
        <p:pic>
          <p:nvPicPr>
            <p:cNvPr id="10" name="Picture 10"/>
            <p:cNvPicPr>
              <a:picLocks noChangeAspect="1"/>
            </p:cNvPicPr>
            <p:nvPr/>
          </p:nvPicPr>
          <p:blipFill>
            <a:blip r:embed="rId5"/>
            <a:srcRect l="48359" r="35459"/>
            <a:stretch>
              <a:fillRect/>
            </a:stretch>
          </p:blipFill>
          <p:spPr>
            <a:xfrm>
              <a:off x="0" y="0"/>
              <a:ext cx="2046827" cy="8443370"/>
            </a:xfrm>
            <a:prstGeom prst="rect">
              <a:avLst/>
            </a:prstGeom>
          </p:spPr>
        </p:pic>
      </p:grpSp>
      <p:grpSp>
        <p:nvGrpSpPr>
          <p:cNvPr id="11" name="Group 11"/>
          <p:cNvGrpSpPr/>
          <p:nvPr/>
        </p:nvGrpSpPr>
        <p:grpSpPr>
          <a:xfrm>
            <a:off x="4952856" y="1658374"/>
            <a:ext cx="962902" cy="3955027"/>
            <a:chOff x="0" y="0"/>
            <a:chExt cx="2046827" cy="8443370"/>
          </a:xfrm>
        </p:grpSpPr>
        <p:pic>
          <p:nvPicPr>
            <p:cNvPr id="12" name="Picture 12"/>
            <p:cNvPicPr>
              <a:picLocks noChangeAspect="1"/>
            </p:cNvPicPr>
            <p:nvPr/>
          </p:nvPicPr>
          <p:blipFill>
            <a:blip r:embed="rId6"/>
            <a:srcRect l="18813" r="56944"/>
            <a:stretch>
              <a:fillRect/>
            </a:stretch>
          </p:blipFill>
          <p:spPr>
            <a:xfrm>
              <a:off x="0" y="0"/>
              <a:ext cx="2046827" cy="8443370"/>
            </a:xfrm>
            <a:prstGeom prst="rect">
              <a:avLst/>
            </a:prstGeom>
          </p:spPr>
        </p:pic>
      </p:grpSp>
      <p:grpSp>
        <p:nvGrpSpPr>
          <p:cNvPr id="13" name="Group 13"/>
          <p:cNvGrpSpPr/>
          <p:nvPr/>
        </p:nvGrpSpPr>
        <p:grpSpPr>
          <a:xfrm>
            <a:off x="6154784" y="1658374"/>
            <a:ext cx="1013371" cy="3955027"/>
            <a:chOff x="0" y="0"/>
            <a:chExt cx="2046827" cy="8443370"/>
          </a:xfrm>
        </p:grpSpPr>
        <p:pic>
          <p:nvPicPr>
            <p:cNvPr id="14" name="Picture 14"/>
            <p:cNvPicPr>
              <a:picLocks noChangeAspect="1"/>
            </p:cNvPicPr>
            <p:nvPr/>
          </p:nvPicPr>
          <p:blipFill>
            <a:blip r:embed="rId7"/>
            <a:srcRect l="31807" r="31807"/>
            <a:stretch>
              <a:fillRect/>
            </a:stretch>
          </p:blipFill>
          <p:spPr>
            <a:xfrm>
              <a:off x="0" y="0"/>
              <a:ext cx="2046827" cy="8443370"/>
            </a:xfrm>
            <a:prstGeom prst="rect">
              <a:avLst/>
            </a:prstGeom>
          </p:spPr>
        </p:pic>
      </p:grpSp>
      <p:grpSp>
        <p:nvGrpSpPr>
          <p:cNvPr id="15" name="Group 15"/>
          <p:cNvGrpSpPr/>
          <p:nvPr/>
        </p:nvGrpSpPr>
        <p:grpSpPr>
          <a:xfrm>
            <a:off x="7356711" y="1658374"/>
            <a:ext cx="1082804" cy="3955027"/>
            <a:chOff x="0" y="0"/>
            <a:chExt cx="2046827" cy="8443370"/>
          </a:xfrm>
        </p:grpSpPr>
        <p:pic>
          <p:nvPicPr>
            <p:cNvPr id="16" name="Picture 16"/>
            <p:cNvPicPr>
              <a:picLocks noChangeAspect="1"/>
            </p:cNvPicPr>
            <p:nvPr/>
          </p:nvPicPr>
          <p:blipFill>
            <a:blip r:embed="rId8"/>
            <a:srcRect l="17891" r="65947"/>
            <a:stretch>
              <a:fillRect/>
            </a:stretch>
          </p:blipFill>
          <p:spPr>
            <a:xfrm>
              <a:off x="0" y="0"/>
              <a:ext cx="2046827" cy="8443370"/>
            </a:xfrm>
            <a:prstGeom prst="rect">
              <a:avLst/>
            </a:prstGeom>
          </p:spPr>
        </p:pic>
      </p:grpSp>
      <p:grpSp>
        <p:nvGrpSpPr>
          <p:cNvPr id="17" name="Group 17"/>
          <p:cNvGrpSpPr/>
          <p:nvPr/>
        </p:nvGrpSpPr>
        <p:grpSpPr>
          <a:xfrm>
            <a:off x="10962493" y="1658374"/>
            <a:ext cx="873908" cy="3955027"/>
            <a:chOff x="0" y="0"/>
            <a:chExt cx="2046827" cy="8443370"/>
          </a:xfrm>
        </p:grpSpPr>
        <p:pic>
          <p:nvPicPr>
            <p:cNvPr id="18" name="Picture 18"/>
            <p:cNvPicPr>
              <a:picLocks noChangeAspect="1"/>
            </p:cNvPicPr>
            <p:nvPr/>
          </p:nvPicPr>
          <p:blipFill>
            <a:blip r:embed="rId9"/>
            <a:srcRect l="20391" r="61457"/>
            <a:stretch>
              <a:fillRect/>
            </a:stretch>
          </p:blipFill>
          <p:spPr>
            <a:xfrm>
              <a:off x="0" y="0"/>
              <a:ext cx="2046827" cy="8443370"/>
            </a:xfrm>
            <a:prstGeom prst="rect">
              <a:avLst/>
            </a:prstGeom>
          </p:spPr>
        </p:pic>
      </p:grpSp>
      <p:grpSp>
        <p:nvGrpSpPr>
          <p:cNvPr id="19" name="Group 19"/>
          <p:cNvGrpSpPr/>
          <p:nvPr/>
        </p:nvGrpSpPr>
        <p:grpSpPr>
          <a:xfrm>
            <a:off x="9760565" y="1658374"/>
            <a:ext cx="1023414" cy="3955027"/>
            <a:chOff x="0" y="0"/>
            <a:chExt cx="2046827" cy="8443370"/>
          </a:xfrm>
        </p:grpSpPr>
        <p:pic>
          <p:nvPicPr>
            <p:cNvPr id="20" name="Picture 20"/>
            <p:cNvPicPr>
              <a:picLocks noChangeAspect="1"/>
            </p:cNvPicPr>
            <p:nvPr/>
          </p:nvPicPr>
          <p:blipFill>
            <a:blip r:embed="rId10"/>
            <a:srcRect l="59847" r="24001"/>
            <a:stretch>
              <a:fillRect/>
            </a:stretch>
          </p:blipFill>
          <p:spPr>
            <a:xfrm>
              <a:off x="0" y="0"/>
              <a:ext cx="2046827" cy="8443370"/>
            </a:xfrm>
            <a:prstGeom prst="rect">
              <a:avLst/>
            </a:prstGeom>
          </p:spPr>
        </p:pic>
      </p:grpSp>
      <p:grpSp>
        <p:nvGrpSpPr>
          <p:cNvPr id="21" name="Group 21"/>
          <p:cNvGrpSpPr/>
          <p:nvPr/>
        </p:nvGrpSpPr>
        <p:grpSpPr>
          <a:xfrm>
            <a:off x="8558637" y="1658374"/>
            <a:ext cx="1082804" cy="3955027"/>
            <a:chOff x="0" y="0"/>
            <a:chExt cx="2046827" cy="8443370"/>
          </a:xfrm>
        </p:grpSpPr>
        <p:pic>
          <p:nvPicPr>
            <p:cNvPr id="22" name="Picture 22"/>
            <p:cNvPicPr>
              <a:picLocks noChangeAspect="1"/>
            </p:cNvPicPr>
            <p:nvPr/>
          </p:nvPicPr>
          <p:blipFill>
            <a:blip r:embed="rId11"/>
            <a:srcRect l="62306" r="21512"/>
            <a:stretch>
              <a:fillRect/>
            </a:stretch>
          </p:blipFill>
          <p:spPr>
            <a:xfrm>
              <a:off x="0" y="0"/>
              <a:ext cx="2046827" cy="8443370"/>
            </a:xfrm>
            <a:prstGeom prst="rect">
              <a:avLst/>
            </a:prstGeom>
          </p:spPr>
        </p:pic>
      </p:grpSp>
      <p:sp>
        <p:nvSpPr>
          <p:cNvPr id="23" name="TextBox 23"/>
          <p:cNvSpPr txBox="1"/>
          <p:nvPr/>
        </p:nvSpPr>
        <p:spPr>
          <a:xfrm>
            <a:off x="250573" y="5934803"/>
            <a:ext cx="962902" cy="60157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619"/>
              </a:lnSpc>
              <a:spcBef>
                <a:spcPct val="0"/>
              </a:spcBef>
            </a:pPr>
            <a:r>
              <a:rPr lang="en-US" dirty="0">
                <a:solidFill>
                  <a:srgbClr val="000000"/>
                </a:solidFill>
                <a:latin typeface="Arial"/>
                <a:cs typeface="Arial"/>
              </a:rPr>
              <a:t>Developing personal and social skills</a:t>
            </a:r>
          </a:p>
        </p:txBody>
      </p:sp>
      <p:sp>
        <p:nvSpPr>
          <p:cNvPr id="24" name="TextBox 24"/>
          <p:cNvSpPr txBox="1"/>
          <p:nvPr/>
        </p:nvSpPr>
        <p:spPr>
          <a:xfrm>
            <a:off x="1329039" y="5736328"/>
            <a:ext cx="1219410" cy="110799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lvl="0" algn="ctr"/>
            <a:r>
              <a:rPr lang="en-GB" dirty="0">
                <a:solidFill>
                  <a:srgbClr val="000000"/>
                </a:solidFill>
                <a:latin typeface="Arial"/>
                <a:cs typeface="Arial"/>
              </a:rPr>
              <a:t>Greater awareness of world of work, careers, employment sectors</a:t>
            </a:r>
          </a:p>
        </p:txBody>
      </p:sp>
      <p:sp>
        <p:nvSpPr>
          <p:cNvPr id="25" name="TextBox 25"/>
          <p:cNvSpPr txBox="1"/>
          <p:nvPr/>
        </p:nvSpPr>
        <p:spPr>
          <a:xfrm>
            <a:off x="2639816" y="6047365"/>
            <a:ext cx="962902" cy="36933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dirty="0">
                <a:solidFill>
                  <a:srgbClr val="000000"/>
                </a:solidFill>
                <a:latin typeface="Arial"/>
                <a:cs typeface="Arial"/>
              </a:rPr>
              <a:t>Raised aspirations</a:t>
            </a:r>
          </a:p>
        </p:txBody>
      </p:sp>
      <p:sp>
        <p:nvSpPr>
          <p:cNvPr id="26" name="TextBox 26"/>
          <p:cNvSpPr txBox="1"/>
          <p:nvPr/>
        </p:nvSpPr>
        <p:spPr>
          <a:xfrm>
            <a:off x="3784513" y="6060063"/>
            <a:ext cx="962902" cy="36933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lvl="0" algn="ctr"/>
            <a:r>
              <a:rPr lang="en-GB" dirty="0">
                <a:solidFill>
                  <a:srgbClr val="000000"/>
                </a:solidFill>
                <a:latin typeface="Arial"/>
                <a:cs typeface="Arial"/>
              </a:rPr>
              <a:t>Confidence and resilience</a:t>
            </a:r>
          </a:p>
        </p:txBody>
      </p:sp>
      <p:sp>
        <p:nvSpPr>
          <p:cNvPr id="27" name="TextBox 27"/>
          <p:cNvSpPr txBox="1"/>
          <p:nvPr/>
        </p:nvSpPr>
        <p:spPr>
          <a:xfrm>
            <a:off x="4965960" y="6148084"/>
            <a:ext cx="962902" cy="18466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dirty="0">
                <a:solidFill>
                  <a:srgbClr val="000000"/>
                </a:solidFill>
                <a:latin typeface="Arial"/>
                <a:cs typeface="Arial"/>
              </a:rPr>
              <a:t>Digital skills</a:t>
            </a:r>
          </a:p>
        </p:txBody>
      </p:sp>
      <p:sp>
        <p:nvSpPr>
          <p:cNvPr id="28" name="TextBox 28"/>
          <p:cNvSpPr txBox="1"/>
          <p:nvPr/>
        </p:nvSpPr>
        <p:spPr>
          <a:xfrm>
            <a:off x="6048698" y="6006583"/>
            <a:ext cx="1219410" cy="60683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19"/>
              </a:lnSpc>
              <a:spcBef>
                <a:spcPct val="0"/>
              </a:spcBef>
            </a:pPr>
            <a:r>
              <a:rPr lang="en-GB" dirty="0">
                <a:solidFill>
                  <a:srgbClr val="000000"/>
                </a:solidFill>
                <a:latin typeface="Arial"/>
                <a:cs typeface="Arial"/>
              </a:rPr>
              <a:t>Team-work and communication </a:t>
            </a:r>
          </a:p>
          <a:p>
            <a:pPr marL="0" lvl="0" indent="0" algn="ctr">
              <a:lnSpc>
                <a:spcPts val="1619"/>
              </a:lnSpc>
              <a:spcBef>
                <a:spcPct val="0"/>
              </a:spcBef>
            </a:pPr>
            <a:endParaRPr lang="en-US" dirty="0">
              <a:solidFill>
                <a:srgbClr val="000000"/>
              </a:solidFill>
              <a:latin typeface="Arial"/>
              <a:cs typeface="Arial"/>
            </a:endParaRPr>
          </a:p>
        </p:txBody>
      </p:sp>
      <p:sp>
        <p:nvSpPr>
          <p:cNvPr id="29" name="TextBox 29"/>
          <p:cNvSpPr txBox="1"/>
          <p:nvPr/>
        </p:nvSpPr>
        <p:spPr>
          <a:xfrm>
            <a:off x="7257669" y="5706090"/>
            <a:ext cx="1271360" cy="122238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19"/>
              </a:lnSpc>
              <a:spcBef>
                <a:spcPct val="0"/>
              </a:spcBef>
            </a:pPr>
            <a:r>
              <a:rPr lang="en-GB" dirty="0">
                <a:solidFill>
                  <a:srgbClr val="000000"/>
                </a:solidFill>
                <a:latin typeface="Arial"/>
                <a:cs typeface="Arial"/>
              </a:rPr>
              <a:t>Knowledge of how to prepare for work &amp; the practical steps for finding a job</a:t>
            </a:r>
          </a:p>
          <a:p>
            <a:pPr marL="0" lvl="0" indent="0" algn="ctr">
              <a:lnSpc>
                <a:spcPts val="1619"/>
              </a:lnSpc>
              <a:spcBef>
                <a:spcPct val="0"/>
              </a:spcBef>
            </a:pPr>
            <a:endParaRPr lang="en-US" sz="1400" dirty="0">
              <a:solidFill>
                <a:srgbClr val="000000"/>
              </a:solidFill>
              <a:latin typeface="Arial"/>
              <a:cs typeface="Arial"/>
            </a:endParaRPr>
          </a:p>
        </p:txBody>
      </p:sp>
      <p:sp>
        <p:nvSpPr>
          <p:cNvPr id="30" name="TextBox 30"/>
          <p:cNvSpPr txBox="1"/>
          <p:nvPr/>
        </p:nvSpPr>
        <p:spPr>
          <a:xfrm>
            <a:off x="8573859" y="6058446"/>
            <a:ext cx="962902" cy="36933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lvl="0" algn="ctr"/>
            <a:r>
              <a:rPr lang="en-GB" dirty="0">
                <a:solidFill>
                  <a:srgbClr val="000000"/>
                </a:solidFill>
                <a:latin typeface="Arial"/>
                <a:cs typeface="Arial"/>
              </a:rPr>
              <a:t>Problem-solving</a:t>
            </a:r>
          </a:p>
        </p:txBody>
      </p:sp>
      <p:sp>
        <p:nvSpPr>
          <p:cNvPr id="31" name="TextBox 31"/>
          <p:cNvSpPr txBox="1"/>
          <p:nvPr/>
        </p:nvSpPr>
        <p:spPr>
          <a:xfrm>
            <a:off x="9817261" y="6046255"/>
            <a:ext cx="962902" cy="36933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lvl="0" algn="ctr"/>
            <a:r>
              <a:rPr lang="en-GB" dirty="0">
                <a:solidFill>
                  <a:srgbClr val="000000"/>
                </a:solidFill>
                <a:latin typeface="Arial"/>
                <a:cs typeface="Arial"/>
              </a:rPr>
              <a:t>Mental wellbeing</a:t>
            </a:r>
          </a:p>
        </p:txBody>
      </p:sp>
      <p:sp>
        <p:nvSpPr>
          <p:cNvPr id="32" name="TextBox 32"/>
          <p:cNvSpPr txBox="1"/>
          <p:nvPr/>
        </p:nvSpPr>
        <p:spPr>
          <a:xfrm>
            <a:off x="10978526" y="6046255"/>
            <a:ext cx="962902" cy="36933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dirty="0">
                <a:solidFill>
                  <a:srgbClr val="000000"/>
                </a:solidFill>
                <a:latin typeface="Arial"/>
                <a:cs typeface="Arial"/>
              </a:rPr>
              <a:t>Attitude to learning</a:t>
            </a:r>
          </a:p>
        </p:txBody>
      </p:sp>
      <p:pic>
        <p:nvPicPr>
          <p:cNvPr id="34" name="Picture 33" descr="A red text on a white background&#10;&#10;Description automatically generated">
            <a:extLst>
              <a:ext uri="{FF2B5EF4-FFF2-40B4-BE49-F238E27FC236}">
                <a16:creationId xmlns:a16="http://schemas.microsoft.com/office/drawing/2014/main" id="{ECE0590D-3387-3BE3-48A7-A9C240187D5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1491" y="140661"/>
            <a:ext cx="2679261" cy="66904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D6D39783-4960-9561-59E1-80ECF1D38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47" y="73068"/>
            <a:ext cx="5043880" cy="672230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F8340A8E-7234-A934-E172-E8D5718185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4938" y="73068"/>
            <a:ext cx="5237598" cy="6722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647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9" ma:contentTypeDescription="Create a new document." ma:contentTypeScope="" ma:versionID="0e93b7bf96671d450e4940dacee874b3">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616e741e89810b937128c509401e7608"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99D6A0-6A1B-49D3-9FEF-8FBE1053DFA6}">
  <ds:schemaRefs>
    <ds:schemaRef ds:uri="http://schemas.microsoft.com/office/2006/metadata/properties"/>
    <ds:schemaRef ds:uri="http://schemas.microsoft.com/office/infopath/2007/PartnerControls"/>
    <ds:schemaRef ds:uri="be0fbfc8-d2d2-43ac-9b24-764d703acc22"/>
    <ds:schemaRef ds:uri="97258b34-66f0-4568-a392-d7d79f36b64a"/>
  </ds:schemaRefs>
</ds:datastoreItem>
</file>

<file path=customXml/itemProps2.xml><?xml version="1.0" encoding="utf-8"?>
<ds:datastoreItem xmlns:ds="http://schemas.openxmlformats.org/officeDocument/2006/customXml" ds:itemID="{0270EEAB-5958-4B7E-8DBF-19873D0F123C}">
  <ds:schemaRefs>
    <ds:schemaRef ds:uri="http://schemas.microsoft.com/sharepoint/v3/contenttype/forms"/>
  </ds:schemaRefs>
</ds:datastoreItem>
</file>

<file path=customXml/itemProps3.xml><?xml version="1.0" encoding="utf-8"?>
<ds:datastoreItem xmlns:ds="http://schemas.openxmlformats.org/officeDocument/2006/customXml" ds:itemID="{9DD53173-E98B-4987-88A0-14BC0D8A89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0fbfc8-d2d2-43ac-9b24-764d703acc22"/>
    <ds:schemaRef ds:uri="97258b34-66f0-4568-a392-d7d79f36b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TotalTime>
  <Words>1327</Words>
  <Application>Microsoft Office PowerPoint</Application>
  <PresentationFormat>Widescreen</PresentationFormat>
  <Paragraphs>212</Paragraphs>
  <Slides>20</Slides>
  <Notes>16</Notes>
  <HiddenSlides>0</HiddenSlides>
  <MMClips>1</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Aaron Wilkinson</dc:creator>
  <cp:lastModifiedBy>Aaron Wilkinson</cp:lastModifiedBy>
  <cp:revision>76</cp:revision>
  <dcterms:created xsi:type="dcterms:W3CDTF">2025-02-03T14:28:33Z</dcterms:created>
  <dcterms:modified xsi:type="dcterms:W3CDTF">2025-03-26T09:32:14Z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0x010100B1745E2EBA6BB943BFCCB87A194835A4</vt:lpwstr>
  </property>
  <property fmtid="{D5CDD505-2E9C-101B-9397-08002B2CF9AE}" pid="3" name="MediaServiceImageTags">
    <vt:lpwstr/>
  </property>
</Properties>
</file>