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8"/>
  </p:notesMasterIdLst>
  <p:sldIdLst>
    <p:sldId id="256" r:id="rId2"/>
    <p:sldId id="257" r:id="rId3"/>
    <p:sldId id="258" r:id="rId4"/>
    <p:sldId id="266" r:id="rId5"/>
    <p:sldId id="262" r:id="rId6"/>
    <p:sldId id="267" r:id="rId7"/>
    <p:sldId id="259" r:id="rId8"/>
    <p:sldId id="268" r:id="rId9"/>
    <p:sldId id="260" r:id="rId10"/>
    <p:sldId id="263" r:id="rId11"/>
    <p:sldId id="269" r:id="rId12"/>
    <p:sldId id="270" r:id="rId13"/>
    <p:sldId id="271" r:id="rId14"/>
    <p:sldId id="272" r:id="rId15"/>
    <p:sldId id="261"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7A4C9D-52F3-4AC9-8547-96D0723B6CAF}" v="13" dt="2025-04-28T09:53:10.060"/>
    <p1510:client id="{AC8EB37E-0747-4263-AB72-72EA4DD56F7A}" v="280" dt="2025-04-28T18:09:43.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ata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DC870F-53E2-41EA-B57A-B902DF5FDF0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C9C05D03-C742-4EF7-ACC4-33BECC80B561}">
      <dgm:prSet/>
      <dgm:spPr/>
      <dgm:t>
        <a:bodyPr/>
        <a:lstStyle/>
        <a:p>
          <a:r>
            <a:rPr lang="en-GB"/>
            <a:t>Committed to make a difference</a:t>
          </a:r>
          <a:endParaRPr lang="en-US"/>
        </a:p>
      </dgm:t>
    </dgm:pt>
    <dgm:pt modelId="{193FD01F-1E33-41D8-A2BA-9D682124E8B8}" type="parTrans" cxnId="{4E983653-E8C4-4C85-907D-D90C2E78EB62}">
      <dgm:prSet/>
      <dgm:spPr/>
      <dgm:t>
        <a:bodyPr/>
        <a:lstStyle/>
        <a:p>
          <a:endParaRPr lang="en-US"/>
        </a:p>
      </dgm:t>
    </dgm:pt>
    <dgm:pt modelId="{CA04FF38-67DD-46B3-9751-82A526463ABF}" type="sibTrans" cxnId="{4E983653-E8C4-4C85-907D-D90C2E78EB62}">
      <dgm:prSet/>
      <dgm:spPr/>
      <dgm:t>
        <a:bodyPr/>
        <a:lstStyle/>
        <a:p>
          <a:endParaRPr lang="en-US"/>
        </a:p>
      </dgm:t>
    </dgm:pt>
    <dgm:pt modelId="{B394DF9D-5FEB-4B58-8817-9C051D5E4E75}">
      <dgm:prSet/>
      <dgm:spPr/>
      <dgm:t>
        <a:bodyPr/>
        <a:lstStyle/>
        <a:p>
          <a:r>
            <a:rPr lang="en-GB"/>
            <a:t>Promoting inclusivity </a:t>
          </a:r>
          <a:endParaRPr lang="en-US"/>
        </a:p>
      </dgm:t>
    </dgm:pt>
    <dgm:pt modelId="{02A169BA-A549-4F88-B421-F660B385BBB5}" type="parTrans" cxnId="{91DB23E3-5017-403F-B72C-D0CBB24B943A}">
      <dgm:prSet/>
      <dgm:spPr/>
      <dgm:t>
        <a:bodyPr/>
        <a:lstStyle/>
        <a:p>
          <a:endParaRPr lang="en-US"/>
        </a:p>
      </dgm:t>
    </dgm:pt>
    <dgm:pt modelId="{ED7B7553-1F79-4C13-86A4-84E10FDDDA69}" type="sibTrans" cxnId="{91DB23E3-5017-403F-B72C-D0CBB24B943A}">
      <dgm:prSet/>
      <dgm:spPr/>
      <dgm:t>
        <a:bodyPr/>
        <a:lstStyle/>
        <a:p>
          <a:endParaRPr lang="en-US"/>
        </a:p>
      </dgm:t>
    </dgm:pt>
    <dgm:pt modelId="{294C3023-4422-4FA5-BFF4-8E36CE37C29A}">
      <dgm:prSet/>
      <dgm:spPr/>
      <dgm:t>
        <a:bodyPr/>
        <a:lstStyle/>
        <a:p>
          <a:r>
            <a:rPr lang="en-GB"/>
            <a:t>An embedded careers programme from Y7 – Y11</a:t>
          </a:r>
          <a:endParaRPr lang="en-US"/>
        </a:p>
      </dgm:t>
    </dgm:pt>
    <dgm:pt modelId="{4DAA734F-4326-4860-9214-F556E1871D81}" type="parTrans" cxnId="{B4577B43-AC9B-41C7-9CA6-9FB3E1D247F6}">
      <dgm:prSet/>
      <dgm:spPr/>
      <dgm:t>
        <a:bodyPr/>
        <a:lstStyle/>
        <a:p>
          <a:endParaRPr lang="en-US"/>
        </a:p>
      </dgm:t>
    </dgm:pt>
    <dgm:pt modelId="{29156F48-BEDD-4A22-BC3C-979DB4C94D27}" type="sibTrans" cxnId="{B4577B43-AC9B-41C7-9CA6-9FB3E1D247F6}">
      <dgm:prSet/>
      <dgm:spPr/>
      <dgm:t>
        <a:bodyPr/>
        <a:lstStyle/>
        <a:p>
          <a:endParaRPr lang="en-US"/>
        </a:p>
      </dgm:t>
    </dgm:pt>
    <dgm:pt modelId="{EADD1B75-8102-42F9-9CCA-76D77764610D}">
      <dgm:prSet/>
      <dgm:spPr/>
      <dgm:t>
        <a:bodyPr/>
        <a:lstStyle/>
        <a:p>
          <a:r>
            <a:rPr lang="en-GB"/>
            <a:t>Providing opportunities and experiences to learn and develop the 8 essential skills as part of the Skill Builder Programme</a:t>
          </a:r>
          <a:endParaRPr lang="en-US"/>
        </a:p>
      </dgm:t>
    </dgm:pt>
    <dgm:pt modelId="{FC895A84-7295-4F73-871D-E2C46CAB6715}" type="parTrans" cxnId="{5B469764-A72D-4D47-9586-385173B8A2C7}">
      <dgm:prSet/>
      <dgm:spPr/>
      <dgm:t>
        <a:bodyPr/>
        <a:lstStyle/>
        <a:p>
          <a:endParaRPr lang="en-US"/>
        </a:p>
      </dgm:t>
    </dgm:pt>
    <dgm:pt modelId="{EFE1E055-86AE-44E5-A579-DE320F58B8D3}" type="sibTrans" cxnId="{5B469764-A72D-4D47-9586-385173B8A2C7}">
      <dgm:prSet/>
      <dgm:spPr/>
      <dgm:t>
        <a:bodyPr/>
        <a:lstStyle/>
        <a:p>
          <a:endParaRPr lang="en-US"/>
        </a:p>
      </dgm:t>
    </dgm:pt>
    <dgm:pt modelId="{94F07718-FE06-48B7-AAA3-57534A00644A}">
      <dgm:prSet/>
      <dgm:spPr/>
      <dgm:t>
        <a:bodyPr/>
        <a:lstStyle/>
        <a:p>
          <a:r>
            <a:rPr lang="en-GB"/>
            <a:t>NCW 25 </a:t>
          </a:r>
          <a:endParaRPr lang="en-US"/>
        </a:p>
      </dgm:t>
    </dgm:pt>
    <dgm:pt modelId="{AF857D99-AF03-4BD1-841B-04D95C145B3A}" type="parTrans" cxnId="{A0FAC5CD-6A6A-4728-98F6-847D18F00112}">
      <dgm:prSet/>
      <dgm:spPr/>
      <dgm:t>
        <a:bodyPr/>
        <a:lstStyle/>
        <a:p>
          <a:endParaRPr lang="en-US"/>
        </a:p>
      </dgm:t>
    </dgm:pt>
    <dgm:pt modelId="{3EE02A77-5054-4D24-9755-FBA2537CAA9A}" type="sibTrans" cxnId="{A0FAC5CD-6A6A-4728-98F6-847D18F00112}">
      <dgm:prSet/>
      <dgm:spPr/>
      <dgm:t>
        <a:bodyPr/>
        <a:lstStyle/>
        <a:p>
          <a:endParaRPr lang="en-US"/>
        </a:p>
      </dgm:t>
    </dgm:pt>
    <dgm:pt modelId="{E7BEF804-5911-4407-8BAE-0D8E2AB42A2E}" type="pres">
      <dgm:prSet presAssocID="{B2DC870F-53E2-41EA-B57A-B902DF5FDF09}" presName="diagram" presStyleCnt="0">
        <dgm:presLayoutVars>
          <dgm:dir/>
          <dgm:resizeHandles val="exact"/>
        </dgm:presLayoutVars>
      </dgm:prSet>
      <dgm:spPr/>
    </dgm:pt>
    <dgm:pt modelId="{B86A86CF-9542-4401-9B9B-B3A1248B8DEA}" type="pres">
      <dgm:prSet presAssocID="{C9C05D03-C742-4EF7-ACC4-33BECC80B561}" presName="node" presStyleLbl="node1" presStyleIdx="0" presStyleCnt="5">
        <dgm:presLayoutVars>
          <dgm:bulletEnabled val="1"/>
        </dgm:presLayoutVars>
      </dgm:prSet>
      <dgm:spPr/>
    </dgm:pt>
    <dgm:pt modelId="{3ED2158B-31B3-48D2-A9EA-1B3E19908D08}" type="pres">
      <dgm:prSet presAssocID="{CA04FF38-67DD-46B3-9751-82A526463ABF}" presName="sibTrans" presStyleCnt="0"/>
      <dgm:spPr/>
    </dgm:pt>
    <dgm:pt modelId="{944DED3D-1D56-43DD-B0D4-A383D34AF17F}" type="pres">
      <dgm:prSet presAssocID="{B394DF9D-5FEB-4B58-8817-9C051D5E4E75}" presName="node" presStyleLbl="node1" presStyleIdx="1" presStyleCnt="5">
        <dgm:presLayoutVars>
          <dgm:bulletEnabled val="1"/>
        </dgm:presLayoutVars>
      </dgm:prSet>
      <dgm:spPr/>
    </dgm:pt>
    <dgm:pt modelId="{F70F92A1-F479-4782-BDE2-D8CE37265B16}" type="pres">
      <dgm:prSet presAssocID="{ED7B7553-1F79-4C13-86A4-84E10FDDDA69}" presName="sibTrans" presStyleCnt="0"/>
      <dgm:spPr/>
    </dgm:pt>
    <dgm:pt modelId="{7A171B07-D917-44A3-B575-CB5DC4E99E5A}" type="pres">
      <dgm:prSet presAssocID="{294C3023-4422-4FA5-BFF4-8E36CE37C29A}" presName="node" presStyleLbl="node1" presStyleIdx="2" presStyleCnt="5">
        <dgm:presLayoutVars>
          <dgm:bulletEnabled val="1"/>
        </dgm:presLayoutVars>
      </dgm:prSet>
      <dgm:spPr/>
    </dgm:pt>
    <dgm:pt modelId="{330CBDD3-5452-4C9D-9918-FC1D2BFD2ECD}" type="pres">
      <dgm:prSet presAssocID="{29156F48-BEDD-4A22-BC3C-979DB4C94D27}" presName="sibTrans" presStyleCnt="0"/>
      <dgm:spPr/>
    </dgm:pt>
    <dgm:pt modelId="{305C9821-E7F4-4D61-B958-96F8A12E6CE7}" type="pres">
      <dgm:prSet presAssocID="{EADD1B75-8102-42F9-9CCA-76D77764610D}" presName="node" presStyleLbl="node1" presStyleIdx="3" presStyleCnt="5">
        <dgm:presLayoutVars>
          <dgm:bulletEnabled val="1"/>
        </dgm:presLayoutVars>
      </dgm:prSet>
      <dgm:spPr/>
    </dgm:pt>
    <dgm:pt modelId="{FB5D682C-1A87-4B93-BB24-342BAF71C689}" type="pres">
      <dgm:prSet presAssocID="{EFE1E055-86AE-44E5-A579-DE320F58B8D3}" presName="sibTrans" presStyleCnt="0"/>
      <dgm:spPr/>
    </dgm:pt>
    <dgm:pt modelId="{746FBC21-CDED-4442-A898-3268906F76E6}" type="pres">
      <dgm:prSet presAssocID="{94F07718-FE06-48B7-AAA3-57534A00644A}" presName="node" presStyleLbl="node1" presStyleIdx="4" presStyleCnt="5">
        <dgm:presLayoutVars>
          <dgm:bulletEnabled val="1"/>
        </dgm:presLayoutVars>
      </dgm:prSet>
      <dgm:spPr/>
    </dgm:pt>
  </dgm:ptLst>
  <dgm:cxnLst>
    <dgm:cxn modelId="{53C35D14-FE6A-4F2F-8BFF-12C6666C49B9}" type="presOf" srcId="{EADD1B75-8102-42F9-9CCA-76D77764610D}" destId="{305C9821-E7F4-4D61-B958-96F8A12E6CE7}" srcOrd="0" destOrd="0" presId="urn:microsoft.com/office/officeart/2005/8/layout/default"/>
    <dgm:cxn modelId="{20FF9039-F8A2-4E17-98EB-D84B3FA8CBFD}" type="presOf" srcId="{294C3023-4422-4FA5-BFF4-8E36CE37C29A}" destId="{7A171B07-D917-44A3-B575-CB5DC4E99E5A}" srcOrd="0" destOrd="0" presId="urn:microsoft.com/office/officeart/2005/8/layout/default"/>
    <dgm:cxn modelId="{B4577B43-AC9B-41C7-9CA6-9FB3E1D247F6}" srcId="{B2DC870F-53E2-41EA-B57A-B902DF5FDF09}" destId="{294C3023-4422-4FA5-BFF4-8E36CE37C29A}" srcOrd="2" destOrd="0" parTransId="{4DAA734F-4326-4860-9214-F556E1871D81}" sibTransId="{29156F48-BEDD-4A22-BC3C-979DB4C94D27}"/>
    <dgm:cxn modelId="{5B469764-A72D-4D47-9586-385173B8A2C7}" srcId="{B2DC870F-53E2-41EA-B57A-B902DF5FDF09}" destId="{EADD1B75-8102-42F9-9CCA-76D77764610D}" srcOrd="3" destOrd="0" parTransId="{FC895A84-7295-4F73-871D-E2C46CAB6715}" sibTransId="{EFE1E055-86AE-44E5-A579-DE320F58B8D3}"/>
    <dgm:cxn modelId="{4E983653-E8C4-4C85-907D-D90C2E78EB62}" srcId="{B2DC870F-53E2-41EA-B57A-B902DF5FDF09}" destId="{C9C05D03-C742-4EF7-ACC4-33BECC80B561}" srcOrd="0" destOrd="0" parTransId="{193FD01F-1E33-41D8-A2BA-9D682124E8B8}" sibTransId="{CA04FF38-67DD-46B3-9751-82A526463ABF}"/>
    <dgm:cxn modelId="{E6AE468A-F2C5-4C18-A58D-7C6BC15282B0}" type="presOf" srcId="{B2DC870F-53E2-41EA-B57A-B902DF5FDF09}" destId="{E7BEF804-5911-4407-8BAE-0D8E2AB42A2E}" srcOrd="0" destOrd="0" presId="urn:microsoft.com/office/officeart/2005/8/layout/default"/>
    <dgm:cxn modelId="{8E99CEAE-30C4-45EB-904A-4662C1FF35A6}" type="presOf" srcId="{C9C05D03-C742-4EF7-ACC4-33BECC80B561}" destId="{B86A86CF-9542-4401-9B9B-B3A1248B8DEA}" srcOrd="0" destOrd="0" presId="urn:microsoft.com/office/officeart/2005/8/layout/default"/>
    <dgm:cxn modelId="{A0FAC5CD-6A6A-4728-98F6-847D18F00112}" srcId="{B2DC870F-53E2-41EA-B57A-B902DF5FDF09}" destId="{94F07718-FE06-48B7-AAA3-57534A00644A}" srcOrd="4" destOrd="0" parTransId="{AF857D99-AF03-4BD1-841B-04D95C145B3A}" sibTransId="{3EE02A77-5054-4D24-9755-FBA2537CAA9A}"/>
    <dgm:cxn modelId="{91DB23E3-5017-403F-B72C-D0CBB24B943A}" srcId="{B2DC870F-53E2-41EA-B57A-B902DF5FDF09}" destId="{B394DF9D-5FEB-4B58-8817-9C051D5E4E75}" srcOrd="1" destOrd="0" parTransId="{02A169BA-A549-4F88-B421-F660B385BBB5}" sibTransId="{ED7B7553-1F79-4C13-86A4-84E10FDDDA69}"/>
    <dgm:cxn modelId="{F1E352EC-1DC6-47C7-A418-15DE52971FFA}" type="presOf" srcId="{94F07718-FE06-48B7-AAA3-57534A00644A}" destId="{746FBC21-CDED-4442-A898-3268906F76E6}" srcOrd="0" destOrd="0" presId="urn:microsoft.com/office/officeart/2005/8/layout/default"/>
    <dgm:cxn modelId="{5C0DF5FA-C2A4-4054-BF41-9F8A83D89EAC}" type="presOf" srcId="{B394DF9D-5FEB-4B58-8817-9C051D5E4E75}" destId="{944DED3D-1D56-43DD-B0D4-A383D34AF17F}" srcOrd="0" destOrd="0" presId="urn:microsoft.com/office/officeart/2005/8/layout/default"/>
    <dgm:cxn modelId="{B0638EFA-394D-44CD-9C60-804B8DA81250}" type="presParOf" srcId="{E7BEF804-5911-4407-8BAE-0D8E2AB42A2E}" destId="{B86A86CF-9542-4401-9B9B-B3A1248B8DEA}" srcOrd="0" destOrd="0" presId="urn:microsoft.com/office/officeart/2005/8/layout/default"/>
    <dgm:cxn modelId="{59A69153-280C-46AC-97FF-64386F9C2D38}" type="presParOf" srcId="{E7BEF804-5911-4407-8BAE-0D8E2AB42A2E}" destId="{3ED2158B-31B3-48D2-A9EA-1B3E19908D08}" srcOrd="1" destOrd="0" presId="urn:microsoft.com/office/officeart/2005/8/layout/default"/>
    <dgm:cxn modelId="{E1BA5054-F38B-411D-83A8-1AE90AD03DA3}" type="presParOf" srcId="{E7BEF804-5911-4407-8BAE-0D8E2AB42A2E}" destId="{944DED3D-1D56-43DD-B0D4-A383D34AF17F}" srcOrd="2" destOrd="0" presId="urn:microsoft.com/office/officeart/2005/8/layout/default"/>
    <dgm:cxn modelId="{E51A10D6-75E2-40C2-B447-4FA638DDF766}" type="presParOf" srcId="{E7BEF804-5911-4407-8BAE-0D8E2AB42A2E}" destId="{F70F92A1-F479-4782-BDE2-D8CE37265B16}" srcOrd="3" destOrd="0" presId="urn:microsoft.com/office/officeart/2005/8/layout/default"/>
    <dgm:cxn modelId="{DF8A2001-74A8-464F-A9CC-C7584E405ADB}" type="presParOf" srcId="{E7BEF804-5911-4407-8BAE-0D8E2AB42A2E}" destId="{7A171B07-D917-44A3-B575-CB5DC4E99E5A}" srcOrd="4" destOrd="0" presId="urn:microsoft.com/office/officeart/2005/8/layout/default"/>
    <dgm:cxn modelId="{21116DED-8600-4198-82DD-DD1950BD2911}" type="presParOf" srcId="{E7BEF804-5911-4407-8BAE-0D8E2AB42A2E}" destId="{330CBDD3-5452-4C9D-9918-FC1D2BFD2ECD}" srcOrd="5" destOrd="0" presId="urn:microsoft.com/office/officeart/2005/8/layout/default"/>
    <dgm:cxn modelId="{9B7EB02D-BAF5-4C24-85B9-C972F5A2D4F0}" type="presParOf" srcId="{E7BEF804-5911-4407-8BAE-0D8E2AB42A2E}" destId="{305C9821-E7F4-4D61-B958-96F8A12E6CE7}" srcOrd="6" destOrd="0" presId="urn:microsoft.com/office/officeart/2005/8/layout/default"/>
    <dgm:cxn modelId="{0E66CE5D-CC91-4859-95B6-CE74A05BA6A7}" type="presParOf" srcId="{E7BEF804-5911-4407-8BAE-0D8E2AB42A2E}" destId="{FB5D682C-1A87-4B93-BB24-342BAF71C689}" srcOrd="7" destOrd="0" presId="urn:microsoft.com/office/officeart/2005/8/layout/default"/>
    <dgm:cxn modelId="{1046463B-B006-4E7E-985B-C0E912B83425}" type="presParOf" srcId="{E7BEF804-5911-4407-8BAE-0D8E2AB42A2E}" destId="{746FBC21-CDED-4442-A898-3268906F76E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415271-D78B-4570-A10F-FE4047A643D9}"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A58387B3-3592-4E6A-A3FC-68B45A0961D9}">
      <dgm:prSet/>
      <dgm:spPr/>
      <dgm:t>
        <a:bodyPr/>
        <a:lstStyle/>
        <a:p>
          <a:r>
            <a:rPr lang="en-GB"/>
            <a:t>As a school we are committed in building relationships with all our stakeholders to ensure that our students have the best opportunities and outcomes to help them be prepared for adulthood and fulfil their future ambition.</a:t>
          </a:r>
          <a:endParaRPr lang="en-US"/>
        </a:p>
      </dgm:t>
    </dgm:pt>
    <dgm:pt modelId="{046B0249-2EA4-4856-9D02-4B724F44782D}" type="parTrans" cxnId="{ACFD1274-F6E3-4845-9059-9FC606D41AA8}">
      <dgm:prSet/>
      <dgm:spPr/>
      <dgm:t>
        <a:bodyPr/>
        <a:lstStyle/>
        <a:p>
          <a:endParaRPr lang="en-US"/>
        </a:p>
      </dgm:t>
    </dgm:pt>
    <dgm:pt modelId="{B71E1AEB-A1F9-4F78-92AC-C633A8F36986}" type="sibTrans" cxnId="{ACFD1274-F6E3-4845-9059-9FC606D41AA8}">
      <dgm:prSet/>
      <dgm:spPr/>
      <dgm:t>
        <a:bodyPr/>
        <a:lstStyle/>
        <a:p>
          <a:endParaRPr lang="en-US"/>
        </a:p>
      </dgm:t>
    </dgm:pt>
    <dgm:pt modelId="{C2740544-6891-4756-B2F4-14791A827266}">
      <dgm:prSet/>
      <dgm:spPr/>
      <dgm:t>
        <a:bodyPr/>
        <a:lstStyle/>
        <a:p>
          <a:r>
            <a:rPr lang="en-GB"/>
            <a:t>Providing information to parents and carers through parent events, open evenings, transition &amp; careers fair and 1:1 parent meetings.</a:t>
          </a:r>
          <a:endParaRPr lang="en-US"/>
        </a:p>
      </dgm:t>
    </dgm:pt>
    <dgm:pt modelId="{70E001D7-7CD7-4F4B-8123-2BC870F42592}" type="parTrans" cxnId="{CB343F3A-E386-426A-B028-E505C55AC72A}">
      <dgm:prSet/>
      <dgm:spPr/>
      <dgm:t>
        <a:bodyPr/>
        <a:lstStyle/>
        <a:p>
          <a:endParaRPr lang="en-US"/>
        </a:p>
      </dgm:t>
    </dgm:pt>
    <dgm:pt modelId="{8FABB1C3-13BC-4420-9B4F-CCFAC122E4BA}" type="sibTrans" cxnId="{CB343F3A-E386-426A-B028-E505C55AC72A}">
      <dgm:prSet/>
      <dgm:spPr/>
      <dgm:t>
        <a:bodyPr/>
        <a:lstStyle/>
        <a:p>
          <a:endParaRPr lang="en-US"/>
        </a:p>
      </dgm:t>
    </dgm:pt>
    <dgm:pt modelId="{8EBA4D2B-8DAC-4552-B8B8-4D1C1F6843B8}" type="pres">
      <dgm:prSet presAssocID="{27415271-D78B-4570-A10F-FE4047A643D9}" presName="hierChild1" presStyleCnt="0">
        <dgm:presLayoutVars>
          <dgm:chPref val="1"/>
          <dgm:dir/>
          <dgm:animOne val="branch"/>
          <dgm:animLvl val="lvl"/>
          <dgm:resizeHandles/>
        </dgm:presLayoutVars>
      </dgm:prSet>
      <dgm:spPr/>
    </dgm:pt>
    <dgm:pt modelId="{32C8C55C-4979-4A3F-A748-EC551BAB6313}" type="pres">
      <dgm:prSet presAssocID="{A58387B3-3592-4E6A-A3FC-68B45A0961D9}" presName="hierRoot1" presStyleCnt="0"/>
      <dgm:spPr/>
    </dgm:pt>
    <dgm:pt modelId="{3979D452-00A1-4BBE-B3EF-BD593838FE03}" type="pres">
      <dgm:prSet presAssocID="{A58387B3-3592-4E6A-A3FC-68B45A0961D9}" presName="composite" presStyleCnt="0"/>
      <dgm:spPr/>
    </dgm:pt>
    <dgm:pt modelId="{9ADB1791-919A-4BED-896B-EE71EB3B8785}" type="pres">
      <dgm:prSet presAssocID="{A58387B3-3592-4E6A-A3FC-68B45A0961D9}" presName="background" presStyleLbl="node0" presStyleIdx="0" presStyleCnt="2"/>
      <dgm:spPr/>
    </dgm:pt>
    <dgm:pt modelId="{F1E6C67C-CA02-44BB-8653-C2F13141A7AD}" type="pres">
      <dgm:prSet presAssocID="{A58387B3-3592-4E6A-A3FC-68B45A0961D9}" presName="text" presStyleLbl="fgAcc0" presStyleIdx="0" presStyleCnt="2">
        <dgm:presLayoutVars>
          <dgm:chPref val="3"/>
        </dgm:presLayoutVars>
      </dgm:prSet>
      <dgm:spPr/>
    </dgm:pt>
    <dgm:pt modelId="{3C87CD54-3549-45D2-94E5-E79342FA848B}" type="pres">
      <dgm:prSet presAssocID="{A58387B3-3592-4E6A-A3FC-68B45A0961D9}" presName="hierChild2" presStyleCnt="0"/>
      <dgm:spPr/>
    </dgm:pt>
    <dgm:pt modelId="{6D008185-0F58-43E3-8B97-F90D873D7DFE}" type="pres">
      <dgm:prSet presAssocID="{C2740544-6891-4756-B2F4-14791A827266}" presName="hierRoot1" presStyleCnt="0"/>
      <dgm:spPr/>
    </dgm:pt>
    <dgm:pt modelId="{C5A7D8AC-E8AF-431C-B478-B441745594B2}" type="pres">
      <dgm:prSet presAssocID="{C2740544-6891-4756-B2F4-14791A827266}" presName="composite" presStyleCnt="0"/>
      <dgm:spPr/>
    </dgm:pt>
    <dgm:pt modelId="{6CE1E71E-4FC2-45B6-ABA9-A57DBA3F0153}" type="pres">
      <dgm:prSet presAssocID="{C2740544-6891-4756-B2F4-14791A827266}" presName="background" presStyleLbl="node0" presStyleIdx="1" presStyleCnt="2"/>
      <dgm:spPr/>
    </dgm:pt>
    <dgm:pt modelId="{3D161408-4E6C-4E38-8686-4E11AC142D29}" type="pres">
      <dgm:prSet presAssocID="{C2740544-6891-4756-B2F4-14791A827266}" presName="text" presStyleLbl="fgAcc0" presStyleIdx="1" presStyleCnt="2">
        <dgm:presLayoutVars>
          <dgm:chPref val="3"/>
        </dgm:presLayoutVars>
      </dgm:prSet>
      <dgm:spPr/>
    </dgm:pt>
    <dgm:pt modelId="{BDF622C8-FDE4-4EC4-B05D-F15EB21D8A49}" type="pres">
      <dgm:prSet presAssocID="{C2740544-6891-4756-B2F4-14791A827266}" presName="hierChild2" presStyleCnt="0"/>
      <dgm:spPr/>
    </dgm:pt>
  </dgm:ptLst>
  <dgm:cxnLst>
    <dgm:cxn modelId="{CB343F3A-E386-426A-B028-E505C55AC72A}" srcId="{27415271-D78B-4570-A10F-FE4047A643D9}" destId="{C2740544-6891-4756-B2F4-14791A827266}" srcOrd="1" destOrd="0" parTransId="{70E001D7-7CD7-4F4B-8123-2BC870F42592}" sibTransId="{8FABB1C3-13BC-4420-9B4F-CCFAC122E4BA}"/>
    <dgm:cxn modelId="{62B54B64-6D57-406C-8FC3-A84687C12F29}" type="presOf" srcId="{A58387B3-3592-4E6A-A3FC-68B45A0961D9}" destId="{F1E6C67C-CA02-44BB-8653-C2F13141A7AD}" srcOrd="0" destOrd="0" presId="urn:microsoft.com/office/officeart/2005/8/layout/hierarchy1"/>
    <dgm:cxn modelId="{ACFD1274-F6E3-4845-9059-9FC606D41AA8}" srcId="{27415271-D78B-4570-A10F-FE4047A643D9}" destId="{A58387B3-3592-4E6A-A3FC-68B45A0961D9}" srcOrd="0" destOrd="0" parTransId="{046B0249-2EA4-4856-9D02-4B724F44782D}" sibTransId="{B71E1AEB-A1F9-4F78-92AC-C633A8F36986}"/>
    <dgm:cxn modelId="{0A3E71B9-4D58-4A27-959D-93303584D22E}" type="presOf" srcId="{C2740544-6891-4756-B2F4-14791A827266}" destId="{3D161408-4E6C-4E38-8686-4E11AC142D29}" srcOrd="0" destOrd="0" presId="urn:microsoft.com/office/officeart/2005/8/layout/hierarchy1"/>
    <dgm:cxn modelId="{5ED65BCB-3DA4-46E8-ABEA-409FB43EC73D}" type="presOf" srcId="{27415271-D78B-4570-A10F-FE4047A643D9}" destId="{8EBA4D2B-8DAC-4552-B8B8-4D1C1F6843B8}" srcOrd="0" destOrd="0" presId="urn:microsoft.com/office/officeart/2005/8/layout/hierarchy1"/>
    <dgm:cxn modelId="{D6B8950C-B71D-4325-8042-21F86280905E}" type="presParOf" srcId="{8EBA4D2B-8DAC-4552-B8B8-4D1C1F6843B8}" destId="{32C8C55C-4979-4A3F-A748-EC551BAB6313}" srcOrd="0" destOrd="0" presId="urn:microsoft.com/office/officeart/2005/8/layout/hierarchy1"/>
    <dgm:cxn modelId="{7B16F0AD-2A0A-42C0-A58F-827F105D118D}" type="presParOf" srcId="{32C8C55C-4979-4A3F-A748-EC551BAB6313}" destId="{3979D452-00A1-4BBE-B3EF-BD593838FE03}" srcOrd="0" destOrd="0" presId="urn:microsoft.com/office/officeart/2005/8/layout/hierarchy1"/>
    <dgm:cxn modelId="{932E98FD-4687-4170-9C2E-8B708CDBF477}" type="presParOf" srcId="{3979D452-00A1-4BBE-B3EF-BD593838FE03}" destId="{9ADB1791-919A-4BED-896B-EE71EB3B8785}" srcOrd="0" destOrd="0" presId="urn:microsoft.com/office/officeart/2005/8/layout/hierarchy1"/>
    <dgm:cxn modelId="{F7D6A08B-9DD3-4856-BE43-40F1CB52A40C}" type="presParOf" srcId="{3979D452-00A1-4BBE-B3EF-BD593838FE03}" destId="{F1E6C67C-CA02-44BB-8653-C2F13141A7AD}" srcOrd="1" destOrd="0" presId="urn:microsoft.com/office/officeart/2005/8/layout/hierarchy1"/>
    <dgm:cxn modelId="{374B4EF2-CABE-410C-96DE-077659698032}" type="presParOf" srcId="{32C8C55C-4979-4A3F-A748-EC551BAB6313}" destId="{3C87CD54-3549-45D2-94E5-E79342FA848B}" srcOrd="1" destOrd="0" presId="urn:microsoft.com/office/officeart/2005/8/layout/hierarchy1"/>
    <dgm:cxn modelId="{52A9A055-3E15-4123-B9F1-A0840C57D7D1}" type="presParOf" srcId="{8EBA4D2B-8DAC-4552-B8B8-4D1C1F6843B8}" destId="{6D008185-0F58-43E3-8B97-F90D873D7DFE}" srcOrd="1" destOrd="0" presId="urn:microsoft.com/office/officeart/2005/8/layout/hierarchy1"/>
    <dgm:cxn modelId="{00F3E809-2BB4-484C-99AB-2A18D3DF90F7}" type="presParOf" srcId="{6D008185-0F58-43E3-8B97-F90D873D7DFE}" destId="{C5A7D8AC-E8AF-431C-B478-B441745594B2}" srcOrd="0" destOrd="0" presId="urn:microsoft.com/office/officeart/2005/8/layout/hierarchy1"/>
    <dgm:cxn modelId="{E29C3938-67C3-4EBC-9F7F-05CEBEF750F7}" type="presParOf" srcId="{C5A7D8AC-E8AF-431C-B478-B441745594B2}" destId="{6CE1E71E-4FC2-45B6-ABA9-A57DBA3F0153}" srcOrd="0" destOrd="0" presId="urn:microsoft.com/office/officeart/2005/8/layout/hierarchy1"/>
    <dgm:cxn modelId="{7529EDC6-5742-4BDD-946D-348899B5A6DE}" type="presParOf" srcId="{C5A7D8AC-E8AF-431C-B478-B441745594B2}" destId="{3D161408-4E6C-4E38-8686-4E11AC142D29}" srcOrd="1" destOrd="0" presId="urn:microsoft.com/office/officeart/2005/8/layout/hierarchy1"/>
    <dgm:cxn modelId="{47FB8D4F-DCC1-4F99-8246-D2AC586F9A3E}" type="presParOf" srcId="{6D008185-0F58-43E3-8B97-F90D873D7DFE}" destId="{BDF622C8-FDE4-4EC4-B05D-F15EB21D8A4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ADDE4F-9BA7-4070-9C37-FC00CB34D6D7}"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BBF98660-B62D-4976-A202-81AC0E0ECE23}">
      <dgm:prSet/>
      <dgm:spPr/>
      <dgm:t>
        <a:bodyPr/>
        <a:lstStyle/>
        <a:p>
          <a:r>
            <a:rPr lang="en-GB"/>
            <a:t>Planned workshops</a:t>
          </a:r>
          <a:endParaRPr lang="en-US"/>
        </a:p>
      </dgm:t>
    </dgm:pt>
    <dgm:pt modelId="{2E1AC979-1950-4DA3-A0A8-2B3251EA309A}" type="parTrans" cxnId="{60B9B027-EF13-40C9-9CA1-926599F87B1E}">
      <dgm:prSet/>
      <dgm:spPr/>
      <dgm:t>
        <a:bodyPr/>
        <a:lstStyle/>
        <a:p>
          <a:endParaRPr lang="en-US"/>
        </a:p>
      </dgm:t>
    </dgm:pt>
    <dgm:pt modelId="{5C394330-E896-4AFF-BBE7-431B639FAE28}" type="sibTrans" cxnId="{60B9B027-EF13-40C9-9CA1-926599F87B1E}">
      <dgm:prSet/>
      <dgm:spPr/>
      <dgm:t>
        <a:bodyPr/>
        <a:lstStyle/>
        <a:p>
          <a:endParaRPr lang="en-US"/>
        </a:p>
      </dgm:t>
    </dgm:pt>
    <dgm:pt modelId="{320DAB55-1320-47D4-9B14-C65BDFA6CAD5}">
      <dgm:prSet/>
      <dgm:spPr/>
      <dgm:t>
        <a:bodyPr/>
        <a:lstStyle/>
        <a:p>
          <a:r>
            <a:rPr lang="en-GB"/>
            <a:t>Parent events</a:t>
          </a:r>
          <a:endParaRPr lang="en-US"/>
        </a:p>
      </dgm:t>
    </dgm:pt>
    <dgm:pt modelId="{6692DD7A-84DF-450A-AEF5-EEA912C8372A}" type="parTrans" cxnId="{979750D1-F66E-4090-A8EE-97D99DE8A75D}">
      <dgm:prSet/>
      <dgm:spPr/>
      <dgm:t>
        <a:bodyPr/>
        <a:lstStyle/>
        <a:p>
          <a:endParaRPr lang="en-US"/>
        </a:p>
      </dgm:t>
    </dgm:pt>
    <dgm:pt modelId="{41E442DC-614E-4ABC-A6C8-E0B3EBD03B7B}" type="sibTrans" cxnId="{979750D1-F66E-4090-A8EE-97D99DE8A75D}">
      <dgm:prSet/>
      <dgm:spPr/>
      <dgm:t>
        <a:bodyPr/>
        <a:lstStyle/>
        <a:p>
          <a:endParaRPr lang="en-US"/>
        </a:p>
      </dgm:t>
    </dgm:pt>
    <dgm:pt modelId="{17794445-8500-4AC6-8CF8-557BBED6A563}">
      <dgm:prSet/>
      <dgm:spPr/>
      <dgm:t>
        <a:bodyPr/>
        <a:lstStyle/>
        <a:p>
          <a:r>
            <a:rPr lang="en-GB"/>
            <a:t>Immersive reality experiences</a:t>
          </a:r>
          <a:endParaRPr lang="en-US"/>
        </a:p>
      </dgm:t>
    </dgm:pt>
    <dgm:pt modelId="{589ADAB7-7A50-4D5A-9551-A657FFA0AECF}" type="parTrans" cxnId="{6601ADC7-2219-4100-BBE1-BC3484172A11}">
      <dgm:prSet/>
      <dgm:spPr/>
      <dgm:t>
        <a:bodyPr/>
        <a:lstStyle/>
        <a:p>
          <a:endParaRPr lang="en-US"/>
        </a:p>
      </dgm:t>
    </dgm:pt>
    <dgm:pt modelId="{ACF30B5D-90F2-4A4C-BD1B-262A189FAA7E}" type="sibTrans" cxnId="{6601ADC7-2219-4100-BBE1-BC3484172A11}">
      <dgm:prSet/>
      <dgm:spPr/>
      <dgm:t>
        <a:bodyPr/>
        <a:lstStyle/>
        <a:p>
          <a:endParaRPr lang="en-US"/>
        </a:p>
      </dgm:t>
    </dgm:pt>
    <dgm:pt modelId="{119211F2-9061-4355-A77D-F8D60078E76F}">
      <dgm:prSet/>
      <dgm:spPr/>
      <dgm:t>
        <a:bodyPr/>
        <a:lstStyle/>
        <a:p>
          <a:r>
            <a:rPr lang="en-GB"/>
            <a:t>Community visits</a:t>
          </a:r>
          <a:endParaRPr lang="en-US"/>
        </a:p>
      </dgm:t>
    </dgm:pt>
    <dgm:pt modelId="{5051C674-C9E3-4B08-BC66-86301B2D7C79}" type="parTrans" cxnId="{9D85DF31-E359-4640-80EA-CC011F13C355}">
      <dgm:prSet/>
      <dgm:spPr/>
      <dgm:t>
        <a:bodyPr/>
        <a:lstStyle/>
        <a:p>
          <a:endParaRPr lang="en-US"/>
        </a:p>
      </dgm:t>
    </dgm:pt>
    <dgm:pt modelId="{3B87CB70-D78D-4152-83F2-1AC62AE82137}" type="sibTrans" cxnId="{9D85DF31-E359-4640-80EA-CC011F13C355}">
      <dgm:prSet/>
      <dgm:spPr/>
      <dgm:t>
        <a:bodyPr/>
        <a:lstStyle/>
        <a:p>
          <a:endParaRPr lang="en-US"/>
        </a:p>
      </dgm:t>
    </dgm:pt>
    <dgm:pt modelId="{CBE3534D-E7E7-44CE-A368-0D51948D6D69}">
      <dgm:prSet/>
      <dgm:spPr/>
      <dgm:t>
        <a:bodyPr/>
        <a:lstStyle/>
        <a:p>
          <a:r>
            <a:rPr lang="en-GB"/>
            <a:t>Reverse Careers Fair</a:t>
          </a:r>
          <a:endParaRPr lang="en-US"/>
        </a:p>
      </dgm:t>
    </dgm:pt>
    <dgm:pt modelId="{3860F97F-4FA5-477A-8780-F3368A230A71}" type="parTrans" cxnId="{37A1089F-5129-486F-A8AA-900F3D49F911}">
      <dgm:prSet/>
      <dgm:spPr/>
      <dgm:t>
        <a:bodyPr/>
        <a:lstStyle/>
        <a:p>
          <a:endParaRPr lang="en-US"/>
        </a:p>
      </dgm:t>
    </dgm:pt>
    <dgm:pt modelId="{074DA9A9-BDAC-4D2D-A7EE-1B4FA1572A26}" type="sibTrans" cxnId="{37A1089F-5129-486F-A8AA-900F3D49F911}">
      <dgm:prSet/>
      <dgm:spPr/>
      <dgm:t>
        <a:bodyPr/>
        <a:lstStyle/>
        <a:p>
          <a:endParaRPr lang="en-US"/>
        </a:p>
      </dgm:t>
    </dgm:pt>
    <dgm:pt modelId="{EB56BEB7-DB2D-4343-B2C1-08F4BC438B9D}" type="pres">
      <dgm:prSet presAssocID="{42ADDE4F-9BA7-4070-9C37-FC00CB34D6D7}" presName="diagram" presStyleCnt="0">
        <dgm:presLayoutVars>
          <dgm:dir/>
          <dgm:resizeHandles val="exact"/>
        </dgm:presLayoutVars>
      </dgm:prSet>
      <dgm:spPr/>
    </dgm:pt>
    <dgm:pt modelId="{E472EFCD-0AFF-461E-9B73-7FFEA939A236}" type="pres">
      <dgm:prSet presAssocID="{BBF98660-B62D-4976-A202-81AC0E0ECE23}" presName="node" presStyleLbl="node1" presStyleIdx="0" presStyleCnt="5">
        <dgm:presLayoutVars>
          <dgm:bulletEnabled val="1"/>
        </dgm:presLayoutVars>
      </dgm:prSet>
      <dgm:spPr/>
    </dgm:pt>
    <dgm:pt modelId="{E4E126D8-C25A-4527-B37B-8DFB9908C1FA}" type="pres">
      <dgm:prSet presAssocID="{5C394330-E896-4AFF-BBE7-431B639FAE28}" presName="sibTrans" presStyleCnt="0"/>
      <dgm:spPr/>
    </dgm:pt>
    <dgm:pt modelId="{9D0B654B-BA98-4363-A95B-E9E5904B6661}" type="pres">
      <dgm:prSet presAssocID="{320DAB55-1320-47D4-9B14-C65BDFA6CAD5}" presName="node" presStyleLbl="node1" presStyleIdx="1" presStyleCnt="5">
        <dgm:presLayoutVars>
          <dgm:bulletEnabled val="1"/>
        </dgm:presLayoutVars>
      </dgm:prSet>
      <dgm:spPr/>
    </dgm:pt>
    <dgm:pt modelId="{E1C7FA77-403F-4A3B-BE00-64DB5A4B97B8}" type="pres">
      <dgm:prSet presAssocID="{41E442DC-614E-4ABC-A6C8-E0B3EBD03B7B}" presName="sibTrans" presStyleCnt="0"/>
      <dgm:spPr/>
    </dgm:pt>
    <dgm:pt modelId="{7F612B4D-C77D-418A-AFDB-1E6CAE87E3F2}" type="pres">
      <dgm:prSet presAssocID="{17794445-8500-4AC6-8CF8-557BBED6A563}" presName="node" presStyleLbl="node1" presStyleIdx="2" presStyleCnt="5">
        <dgm:presLayoutVars>
          <dgm:bulletEnabled val="1"/>
        </dgm:presLayoutVars>
      </dgm:prSet>
      <dgm:spPr/>
    </dgm:pt>
    <dgm:pt modelId="{BC66CD28-371B-4B12-B8B9-503EE4DF97A2}" type="pres">
      <dgm:prSet presAssocID="{ACF30B5D-90F2-4A4C-BD1B-262A189FAA7E}" presName="sibTrans" presStyleCnt="0"/>
      <dgm:spPr/>
    </dgm:pt>
    <dgm:pt modelId="{6B61E5A8-6C5E-4C4C-B079-67355D2AC2BA}" type="pres">
      <dgm:prSet presAssocID="{119211F2-9061-4355-A77D-F8D60078E76F}" presName="node" presStyleLbl="node1" presStyleIdx="3" presStyleCnt="5">
        <dgm:presLayoutVars>
          <dgm:bulletEnabled val="1"/>
        </dgm:presLayoutVars>
      </dgm:prSet>
      <dgm:spPr/>
    </dgm:pt>
    <dgm:pt modelId="{9B30257A-FF16-49B0-9490-5310EB1BC8D9}" type="pres">
      <dgm:prSet presAssocID="{3B87CB70-D78D-4152-83F2-1AC62AE82137}" presName="sibTrans" presStyleCnt="0"/>
      <dgm:spPr/>
    </dgm:pt>
    <dgm:pt modelId="{C195A094-BD4E-413F-9235-241885376FCB}" type="pres">
      <dgm:prSet presAssocID="{CBE3534D-E7E7-44CE-A368-0D51948D6D69}" presName="node" presStyleLbl="node1" presStyleIdx="4" presStyleCnt="5">
        <dgm:presLayoutVars>
          <dgm:bulletEnabled val="1"/>
        </dgm:presLayoutVars>
      </dgm:prSet>
      <dgm:spPr/>
    </dgm:pt>
  </dgm:ptLst>
  <dgm:cxnLst>
    <dgm:cxn modelId="{8341E501-2038-4BC6-BC21-D71AB8CC0027}" type="presOf" srcId="{BBF98660-B62D-4976-A202-81AC0E0ECE23}" destId="{E472EFCD-0AFF-461E-9B73-7FFEA939A236}" srcOrd="0" destOrd="0" presId="urn:microsoft.com/office/officeart/2005/8/layout/default"/>
    <dgm:cxn modelId="{60B9B027-EF13-40C9-9CA1-926599F87B1E}" srcId="{42ADDE4F-9BA7-4070-9C37-FC00CB34D6D7}" destId="{BBF98660-B62D-4976-A202-81AC0E0ECE23}" srcOrd="0" destOrd="0" parTransId="{2E1AC979-1950-4DA3-A0A8-2B3251EA309A}" sibTransId="{5C394330-E896-4AFF-BBE7-431B639FAE28}"/>
    <dgm:cxn modelId="{9D85DF31-E359-4640-80EA-CC011F13C355}" srcId="{42ADDE4F-9BA7-4070-9C37-FC00CB34D6D7}" destId="{119211F2-9061-4355-A77D-F8D60078E76F}" srcOrd="3" destOrd="0" parTransId="{5051C674-C9E3-4B08-BC66-86301B2D7C79}" sibTransId="{3B87CB70-D78D-4152-83F2-1AC62AE82137}"/>
    <dgm:cxn modelId="{6F40476B-D5BF-41C8-8E6C-58230305D432}" type="presOf" srcId="{CBE3534D-E7E7-44CE-A368-0D51948D6D69}" destId="{C195A094-BD4E-413F-9235-241885376FCB}" srcOrd="0" destOrd="0" presId="urn:microsoft.com/office/officeart/2005/8/layout/default"/>
    <dgm:cxn modelId="{66D47F78-2BC9-4AEB-B943-B09229789E4B}" type="presOf" srcId="{320DAB55-1320-47D4-9B14-C65BDFA6CAD5}" destId="{9D0B654B-BA98-4363-A95B-E9E5904B6661}" srcOrd="0" destOrd="0" presId="urn:microsoft.com/office/officeart/2005/8/layout/default"/>
    <dgm:cxn modelId="{356D2A80-5607-4E2B-B70F-8FE797A47481}" type="presOf" srcId="{17794445-8500-4AC6-8CF8-557BBED6A563}" destId="{7F612B4D-C77D-418A-AFDB-1E6CAE87E3F2}" srcOrd="0" destOrd="0" presId="urn:microsoft.com/office/officeart/2005/8/layout/default"/>
    <dgm:cxn modelId="{3EC8FC91-B684-499D-97CF-23CCB6FE37EC}" type="presOf" srcId="{119211F2-9061-4355-A77D-F8D60078E76F}" destId="{6B61E5A8-6C5E-4C4C-B079-67355D2AC2BA}" srcOrd="0" destOrd="0" presId="urn:microsoft.com/office/officeart/2005/8/layout/default"/>
    <dgm:cxn modelId="{37A1089F-5129-486F-A8AA-900F3D49F911}" srcId="{42ADDE4F-9BA7-4070-9C37-FC00CB34D6D7}" destId="{CBE3534D-E7E7-44CE-A368-0D51948D6D69}" srcOrd="4" destOrd="0" parTransId="{3860F97F-4FA5-477A-8780-F3368A230A71}" sibTransId="{074DA9A9-BDAC-4D2D-A7EE-1B4FA1572A26}"/>
    <dgm:cxn modelId="{E12795AB-20F7-4C0E-9543-84D5846F8810}" type="presOf" srcId="{42ADDE4F-9BA7-4070-9C37-FC00CB34D6D7}" destId="{EB56BEB7-DB2D-4343-B2C1-08F4BC438B9D}" srcOrd="0" destOrd="0" presId="urn:microsoft.com/office/officeart/2005/8/layout/default"/>
    <dgm:cxn modelId="{6601ADC7-2219-4100-BBE1-BC3484172A11}" srcId="{42ADDE4F-9BA7-4070-9C37-FC00CB34D6D7}" destId="{17794445-8500-4AC6-8CF8-557BBED6A563}" srcOrd="2" destOrd="0" parTransId="{589ADAB7-7A50-4D5A-9551-A657FFA0AECF}" sibTransId="{ACF30B5D-90F2-4A4C-BD1B-262A189FAA7E}"/>
    <dgm:cxn modelId="{979750D1-F66E-4090-A8EE-97D99DE8A75D}" srcId="{42ADDE4F-9BA7-4070-9C37-FC00CB34D6D7}" destId="{320DAB55-1320-47D4-9B14-C65BDFA6CAD5}" srcOrd="1" destOrd="0" parTransId="{6692DD7A-84DF-450A-AEF5-EEA912C8372A}" sibTransId="{41E442DC-614E-4ABC-A6C8-E0B3EBD03B7B}"/>
    <dgm:cxn modelId="{4AADC338-D16E-481B-B8DA-DC2CF79ED0D3}" type="presParOf" srcId="{EB56BEB7-DB2D-4343-B2C1-08F4BC438B9D}" destId="{E472EFCD-0AFF-461E-9B73-7FFEA939A236}" srcOrd="0" destOrd="0" presId="urn:microsoft.com/office/officeart/2005/8/layout/default"/>
    <dgm:cxn modelId="{A794C28F-5CDF-4DCD-B00A-76EE3C3D1D11}" type="presParOf" srcId="{EB56BEB7-DB2D-4343-B2C1-08F4BC438B9D}" destId="{E4E126D8-C25A-4527-B37B-8DFB9908C1FA}" srcOrd="1" destOrd="0" presId="urn:microsoft.com/office/officeart/2005/8/layout/default"/>
    <dgm:cxn modelId="{4DBADD5D-31A5-40CE-8DE0-A17504B8824A}" type="presParOf" srcId="{EB56BEB7-DB2D-4343-B2C1-08F4BC438B9D}" destId="{9D0B654B-BA98-4363-A95B-E9E5904B6661}" srcOrd="2" destOrd="0" presId="urn:microsoft.com/office/officeart/2005/8/layout/default"/>
    <dgm:cxn modelId="{2E49235C-2C61-4F18-AE3E-366AAB68024A}" type="presParOf" srcId="{EB56BEB7-DB2D-4343-B2C1-08F4BC438B9D}" destId="{E1C7FA77-403F-4A3B-BE00-64DB5A4B97B8}" srcOrd="3" destOrd="0" presId="urn:microsoft.com/office/officeart/2005/8/layout/default"/>
    <dgm:cxn modelId="{D5C33909-6B2D-4CEC-8124-B8422D8E8EA2}" type="presParOf" srcId="{EB56BEB7-DB2D-4343-B2C1-08F4BC438B9D}" destId="{7F612B4D-C77D-418A-AFDB-1E6CAE87E3F2}" srcOrd="4" destOrd="0" presId="urn:microsoft.com/office/officeart/2005/8/layout/default"/>
    <dgm:cxn modelId="{A3DF36B5-1554-45F5-A482-886A7F6611F1}" type="presParOf" srcId="{EB56BEB7-DB2D-4343-B2C1-08F4BC438B9D}" destId="{BC66CD28-371B-4B12-B8B9-503EE4DF97A2}" srcOrd="5" destOrd="0" presId="urn:microsoft.com/office/officeart/2005/8/layout/default"/>
    <dgm:cxn modelId="{6B95B15B-870C-498A-8885-073CECE83A37}" type="presParOf" srcId="{EB56BEB7-DB2D-4343-B2C1-08F4BC438B9D}" destId="{6B61E5A8-6C5E-4C4C-B079-67355D2AC2BA}" srcOrd="6" destOrd="0" presId="urn:microsoft.com/office/officeart/2005/8/layout/default"/>
    <dgm:cxn modelId="{A9F0379F-5DF8-4789-A5AC-A4E499918C47}" type="presParOf" srcId="{EB56BEB7-DB2D-4343-B2C1-08F4BC438B9D}" destId="{9B30257A-FF16-49B0-9490-5310EB1BC8D9}" srcOrd="7" destOrd="0" presId="urn:microsoft.com/office/officeart/2005/8/layout/default"/>
    <dgm:cxn modelId="{4EF38300-D2A9-4D34-B40E-DA1C2DFA0EEE}" type="presParOf" srcId="{EB56BEB7-DB2D-4343-B2C1-08F4BC438B9D}" destId="{C195A094-BD4E-413F-9235-241885376FC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8B1487-6A8D-4E6B-B8AB-A15F861FDF7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A49FF42-44EB-4CE7-B268-8CEF2DD0AA50}">
      <dgm:prSet/>
      <dgm:spPr/>
      <dgm:t>
        <a:bodyPr/>
        <a:lstStyle/>
        <a:p>
          <a:r>
            <a:rPr lang="en-GB"/>
            <a:t>All students are taught discrete careers lessons using a blend of approaches.</a:t>
          </a:r>
          <a:endParaRPr lang="en-US"/>
        </a:p>
      </dgm:t>
    </dgm:pt>
    <dgm:pt modelId="{F642A0B7-FDDE-433D-98CC-6580C6B0699A}" type="parTrans" cxnId="{720085E8-33B9-4AE3-8EF6-3DB697508326}">
      <dgm:prSet/>
      <dgm:spPr/>
      <dgm:t>
        <a:bodyPr/>
        <a:lstStyle/>
        <a:p>
          <a:endParaRPr lang="en-US"/>
        </a:p>
      </dgm:t>
    </dgm:pt>
    <dgm:pt modelId="{A618C4CB-8620-4246-BF56-9BEA8B4603B5}" type="sibTrans" cxnId="{720085E8-33B9-4AE3-8EF6-3DB697508326}">
      <dgm:prSet/>
      <dgm:spPr/>
      <dgm:t>
        <a:bodyPr/>
        <a:lstStyle/>
        <a:p>
          <a:endParaRPr lang="en-US"/>
        </a:p>
      </dgm:t>
    </dgm:pt>
    <dgm:pt modelId="{2BD85A10-6B87-47DD-945D-FD2E3C78472A}">
      <dgm:prSet/>
      <dgm:spPr/>
      <dgm:t>
        <a:bodyPr/>
        <a:lstStyle/>
        <a:p>
          <a:r>
            <a:rPr lang="en-GB"/>
            <a:t>Ensuring every opportunity is used to gain information about ‘careers’ including student voice.</a:t>
          </a:r>
          <a:endParaRPr lang="en-US"/>
        </a:p>
      </dgm:t>
    </dgm:pt>
    <dgm:pt modelId="{4A82B612-2FBD-4701-A1A4-FA7457FC388D}" type="parTrans" cxnId="{F2577F54-19CD-40B8-B3EA-75CD93B202B2}">
      <dgm:prSet/>
      <dgm:spPr/>
      <dgm:t>
        <a:bodyPr/>
        <a:lstStyle/>
        <a:p>
          <a:endParaRPr lang="en-US"/>
        </a:p>
      </dgm:t>
    </dgm:pt>
    <dgm:pt modelId="{972810D4-9044-4CEB-860A-479E614BC85A}" type="sibTrans" cxnId="{F2577F54-19CD-40B8-B3EA-75CD93B202B2}">
      <dgm:prSet/>
      <dgm:spPr/>
      <dgm:t>
        <a:bodyPr/>
        <a:lstStyle/>
        <a:p>
          <a:endParaRPr lang="en-US"/>
        </a:p>
      </dgm:t>
    </dgm:pt>
    <dgm:pt modelId="{3B1057CF-657F-472B-8EF9-98183483DC32}">
      <dgm:prSet/>
      <dgm:spPr/>
      <dgm:t>
        <a:bodyPr/>
        <a:lstStyle/>
        <a:p>
          <a:r>
            <a:rPr lang="en-GB"/>
            <a:t>Working with the local community to develop relationships to promote inclusivity</a:t>
          </a:r>
          <a:endParaRPr lang="en-US"/>
        </a:p>
      </dgm:t>
    </dgm:pt>
    <dgm:pt modelId="{1DABE0C7-7E2C-4B93-B0A1-5C3308540F12}" type="parTrans" cxnId="{A68BBE75-4A40-402A-BCB6-570A06346AC8}">
      <dgm:prSet/>
      <dgm:spPr/>
      <dgm:t>
        <a:bodyPr/>
        <a:lstStyle/>
        <a:p>
          <a:endParaRPr lang="en-US"/>
        </a:p>
      </dgm:t>
    </dgm:pt>
    <dgm:pt modelId="{71D15EC4-69FF-4C93-90AF-BEB2D2E32159}" type="sibTrans" cxnId="{A68BBE75-4A40-402A-BCB6-570A06346AC8}">
      <dgm:prSet/>
      <dgm:spPr/>
      <dgm:t>
        <a:bodyPr/>
        <a:lstStyle/>
        <a:p>
          <a:endParaRPr lang="en-US"/>
        </a:p>
      </dgm:t>
    </dgm:pt>
    <dgm:pt modelId="{98DB1622-6503-4F80-84FC-4B26E4AA2637}" type="pres">
      <dgm:prSet presAssocID="{A38B1487-6A8D-4E6B-B8AB-A15F861FDF7D}" presName="root" presStyleCnt="0">
        <dgm:presLayoutVars>
          <dgm:dir/>
          <dgm:resizeHandles val="exact"/>
        </dgm:presLayoutVars>
      </dgm:prSet>
      <dgm:spPr/>
    </dgm:pt>
    <dgm:pt modelId="{1390568B-9DE3-4351-95B9-9C0B008FD22F}" type="pres">
      <dgm:prSet presAssocID="{0A49FF42-44EB-4CE7-B268-8CEF2DD0AA50}" presName="compNode" presStyleCnt="0"/>
      <dgm:spPr/>
    </dgm:pt>
    <dgm:pt modelId="{42FEEE0C-F158-4B63-B264-FB79FA28B027}" type="pres">
      <dgm:prSet presAssocID="{0A49FF42-44EB-4CE7-B268-8CEF2DD0AA50}" presName="bgRect" presStyleLbl="bgShp" presStyleIdx="0" presStyleCnt="3"/>
      <dgm:spPr/>
    </dgm:pt>
    <dgm:pt modelId="{A4DE3FD8-3A02-4995-B5F3-8AF47A66613E}" type="pres">
      <dgm:prSet presAssocID="{0A49FF42-44EB-4CE7-B268-8CEF2DD0AA5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54577DDB-3247-4361-911E-E513343C4F2D}" type="pres">
      <dgm:prSet presAssocID="{0A49FF42-44EB-4CE7-B268-8CEF2DD0AA50}" presName="spaceRect" presStyleCnt="0"/>
      <dgm:spPr/>
    </dgm:pt>
    <dgm:pt modelId="{D18E4394-0369-440D-B66B-7A81B3B38162}" type="pres">
      <dgm:prSet presAssocID="{0A49FF42-44EB-4CE7-B268-8CEF2DD0AA50}" presName="parTx" presStyleLbl="revTx" presStyleIdx="0" presStyleCnt="3">
        <dgm:presLayoutVars>
          <dgm:chMax val="0"/>
          <dgm:chPref val="0"/>
        </dgm:presLayoutVars>
      </dgm:prSet>
      <dgm:spPr/>
    </dgm:pt>
    <dgm:pt modelId="{F6C6B966-49CD-4854-A9E1-E11E53CB49C7}" type="pres">
      <dgm:prSet presAssocID="{A618C4CB-8620-4246-BF56-9BEA8B4603B5}" presName="sibTrans" presStyleCnt="0"/>
      <dgm:spPr/>
    </dgm:pt>
    <dgm:pt modelId="{B1DDED9D-B88F-4A3B-9D4A-BF6C92CBF45B}" type="pres">
      <dgm:prSet presAssocID="{2BD85A10-6B87-47DD-945D-FD2E3C78472A}" presName="compNode" presStyleCnt="0"/>
      <dgm:spPr/>
    </dgm:pt>
    <dgm:pt modelId="{2AF385C1-4300-4DE0-9843-C0583E2B674D}" type="pres">
      <dgm:prSet presAssocID="{2BD85A10-6B87-47DD-945D-FD2E3C78472A}" presName="bgRect" presStyleLbl="bgShp" presStyleIdx="1" presStyleCnt="3"/>
      <dgm:spPr/>
    </dgm:pt>
    <dgm:pt modelId="{0A777A92-5F06-4EB9-89E2-CDBC3BEE020D}" type="pres">
      <dgm:prSet presAssocID="{2BD85A10-6B87-47DD-945D-FD2E3C78472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C6063B1B-C8AA-4A10-A132-86660523CC81}" type="pres">
      <dgm:prSet presAssocID="{2BD85A10-6B87-47DD-945D-FD2E3C78472A}" presName="spaceRect" presStyleCnt="0"/>
      <dgm:spPr/>
    </dgm:pt>
    <dgm:pt modelId="{1C9ABDE5-B817-4FCF-AA6E-9FDBB44149CC}" type="pres">
      <dgm:prSet presAssocID="{2BD85A10-6B87-47DD-945D-FD2E3C78472A}" presName="parTx" presStyleLbl="revTx" presStyleIdx="1" presStyleCnt="3">
        <dgm:presLayoutVars>
          <dgm:chMax val="0"/>
          <dgm:chPref val="0"/>
        </dgm:presLayoutVars>
      </dgm:prSet>
      <dgm:spPr/>
    </dgm:pt>
    <dgm:pt modelId="{B0B88AC8-C732-439B-A206-B5A2419FC094}" type="pres">
      <dgm:prSet presAssocID="{972810D4-9044-4CEB-860A-479E614BC85A}" presName="sibTrans" presStyleCnt="0"/>
      <dgm:spPr/>
    </dgm:pt>
    <dgm:pt modelId="{5B370B43-2A98-481B-93B5-F1DEF911495D}" type="pres">
      <dgm:prSet presAssocID="{3B1057CF-657F-472B-8EF9-98183483DC32}" presName="compNode" presStyleCnt="0"/>
      <dgm:spPr/>
    </dgm:pt>
    <dgm:pt modelId="{641529E3-A2B9-479F-AA6A-D60006053008}" type="pres">
      <dgm:prSet presAssocID="{3B1057CF-657F-472B-8EF9-98183483DC32}" presName="bgRect" presStyleLbl="bgShp" presStyleIdx="2" presStyleCnt="3"/>
      <dgm:spPr/>
    </dgm:pt>
    <dgm:pt modelId="{A51EA994-1868-42BC-A56C-8FED9FB4616E}" type="pres">
      <dgm:prSet presAssocID="{3B1057CF-657F-472B-8EF9-98183483DC3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95D2F8B4-B88A-43A0-92F8-787D5B8F691B}" type="pres">
      <dgm:prSet presAssocID="{3B1057CF-657F-472B-8EF9-98183483DC32}" presName="spaceRect" presStyleCnt="0"/>
      <dgm:spPr/>
    </dgm:pt>
    <dgm:pt modelId="{5AD4827C-BF6F-4987-9C39-C8D247FD40AE}" type="pres">
      <dgm:prSet presAssocID="{3B1057CF-657F-472B-8EF9-98183483DC32}" presName="parTx" presStyleLbl="revTx" presStyleIdx="2" presStyleCnt="3">
        <dgm:presLayoutVars>
          <dgm:chMax val="0"/>
          <dgm:chPref val="0"/>
        </dgm:presLayoutVars>
      </dgm:prSet>
      <dgm:spPr/>
    </dgm:pt>
  </dgm:ptLst>
  <dgm:cxnLst>
    <dgm:cxn modelId="{48D3413E-E33D-4E81-8289-809F0FEF0C95}" type="presOf" srcId="{2BD85A10-6B87-47DD-945D-FD2E3C78472A}" destId="{1C9ABDE5-B817-4FCF-AA6E-9FDBB44149CC}" srcOrd="0" destOrd="0" presId="urn:microsoft.com/office/officeart/2018/2/layout/IconVerticalSolidList"/>
    <dgm:cxn modelId="{F2577F54-19CD-40B8-B3EA-75CD93B202B2}" srcId="{A38B1487-6A8D-4E6B-B8AB-A15F861FDF7D}" destId="{2BD85A10-6B87-47DD-945D-FD2E3C78472A}" srcOrd="1" destOrd="0" parTransId="{4A82B612-2FBD-4701-A1A4-FA7457FC388D}" sibTransId="{972810D4-9044-4CEB-860A-479E614BC85A}"/>
    <dgm:cxn modelId="{A68BBE75-4A40-402A-BCB6-570A06346AC8}" srcId="{A38B1487-6A8D-4E6B-B8AB-A15F861FDF7D}" destId="{3B1057CF-657F-472B-8EF9-98183483DC32}" srcOrd="2" destOrd="0" parTransId="{1DABE0C7-7E2C-4B93-B0A1-5C3308540F12}" sibTransId="{71D15EC4-69FF-4C93-90AF-BEB2D2E32159}"/>
    <dgm:cxn modelId="{29DC317A-BA1D-467A-A2C7-4A0E0E8012E9}" type="presOf" srcId="{0A49FF42-44EB-4CE7-B268-8CEF2DD0AA50}" destId="{D18E4394-0369-440D-B66B-7A81B3B38162}" srcOrd="0" destOrd="0" presId="urn:microsoft.com/office/officeart/2018/2/layout/IconVerticalSolidList"/>
    <dgm:cxn modelId="{25A0B1A1-0BAE-4F7E-93B5-1D1F67F2CA42}" type="presOf" srcId="{3B1057CF-657F-472B-8EF9-98183483DC32}" destId="{5AD4827C-BF6F-4987-9C39-C8D247FD40AE}" srcOrd="0" destOrd="0" presId="urn:microsoft.com/office/officeart/2018/2/layout/IconVerticalSolidList"/>
    <dgm:cxn modelId="{5B3026C5-1FB9-4975-9F78-122244EA54C7}" type="presOf" srcId="{A38B1487-6A8D-4E6B-B8AB-A15F861FDF7D}" destId="{98DB1622-6503-4F80-84FC-4B26E4AA2637}" srcOrd="0" destOrd="0" presId="urn:microsoft.com/office/officeart/2018/2/layout/IconVerticalSolidList"/>
    <dgm:cxn modelId="{720085E8-33B9-4AE3-8EF6-3DB697508326}" srcId="{A38B1487-6A8D-4E6B-B8AB-A15F861FDF7D}" destId="{0A49FF42-44EB-4CE7-B268-8CEF2DD0AA50}" srcOrd="0" destOrd="0" parTransId="{F642A0B7-FDDE-433D-98CC-6580C6B0699A}" sibTransId="{A618C4CB-8620-4246-BF56-9BEA8B4603B5}"/>
    <dgm:cxn modelId="{F3A01C08-9ABB-407D-959F-4AF7DE887C1E}" type="presParOf" srcId="{98DB1622-6503-4F80-84FC-4B26E4AA2637}" destId="{1390568B-9DE3-4351-95B9-9C0B008FD22F}" srcOrd="0" destOrd="0" presId="urn:microsoft.com/office/officeart/2018/2/layout/IconVerticalSolidList"/>
    <dgm:cxn modelId="{E1FC1EC5-EB7A-47B8-A2C4-03C05E2223C1}" type="presParOf" srcId="{1390568B-9DE3-4351-95B9-9C0B008FD22F}" destId="{42FEEE0C-F158-4B63-B264-FB79FA28B027}" srcOrd="0" destOrd="0" presId="urn:microsoft.com/office/officeart/2018/2/layout/IconVerticalSolidList"/>
    <dgm:cxn modelId="{2813604E-C7D0-4368-A510-1D61119D2969}" type="presParOf" srcId="{1390568B-9DE3-4351-95B9-9C0B008FD22F}" destId="{A4DE3FD8-3A02-4995-B5F3-8AF47A66613E}" srcOrd="1" destOrd="0" presId="urn:microsoft.com/office/officeart/2018/2/layout/IconVerticalSolidList"/>
    <dgm:cxn modelId="{6E578BBE-3FA6-4196-9D31-92E1978B99FB}" type="presParOf" srcId="{1390568B-9DE3-4351-95B9-9C0B008FD22F}" destId="{54577DDB-3247-4361-911E-E513343C4F2D}" srcOrd="2" destOrd="0" presId="urn:microsoft.com/office/officeart/2018/2/layout/IconVerticalSolidList"/>
    <dgm:cxn modelId="{20EF995B-1A23-4241-B242-DF45064B7E90}" type="presParOf" srcId="{1390568B-9DE3-4351-95B9-9C0B008FD22F}" destId="{D18E4394-0369-440D-B66B-7A81B3B38162}" srcOrd="3" destOrd="0" presId="urn:microsoft.com/office/officeart/2018/2/layout/IconVerticalSolidList"/>
    <dgm:cxn modelId="{3D454DD0-89AE-4777-B38E-5A16E59E03E6}" type="presParOf" srcId="{98DB1622-6503-4F80-84FC-4B26E4AA2637}" destId="{F6C6B966-49CD-4854-A9E1-E11E53CB49C7}" srcOrd="1" destOrd="0" presId="urn:microsoft.com/office/officeart/2018/2/layout/IconVerticalSolidList"/>
    <dgm:cxn modelId="{6E70A7ED-6BEB-4FD8-9050-AF2D47DC3140}" type="presParOf" srcId="{98DB1622-6503-4F80-84FC-4B26E4AA2637}" destId="{B1DDED9D-B88F-4A3B-9D4A-BF6C92CBF45B}" srcOrd="2" destOrd="0" presId="urn:microsoft.com/office/officeart/2018/2/layout/IconVerticalSolidList"/>
    <dgm:cxn modelId="{EAFEE58E-D6C0-451C-978B-5CC2235B2DE9}" type="presParOf" srcId="{B1DDED9D-B88F-4A3B-9D4A-BF6C92CBF45B}" destId="{2AF385C1-4300-4DE0-9843-C0583E2B674D}" srcOrd="0" destOrd="0" presId="urn:microsoft.com/office/officeart/2018/2/layout/IconVerticalSolidList"/>
    <dgm:cxn modelId="{3847B165-BE16-4366-8DDB-0C902F0BED38}" type="presParOf" srcId="{B1DDED9D-B88F-4A3B-9D4A-BF6C92CBF45B}" destId="{0A777A92-5F06-4EB9-89E2-CDBC3BEE020D}" srcOrd="1" destOrd="0" presId="urn:microsoft.com/office/officeart/2018/2/layout/IconVerticalSolidList"/>
    <dgm:cxn modelId="{12EA9E05-2078-47A2-A745-4F578B0D55DF}" type="presParOf" srcId="{B1DDED9D-B88F-4A3B-9D4A-BF6C92CBF45B}" destId="{C6063B1B-C8AA-4A10-A132-86660523CC81}" srcOrd="2" destOrd="0" presId="urn:microsoft.com/office/officeart/2018/2/layout/IconVerticalSolidList"/>
    <dgm:cxn modelId="{04D82537-9DEA-441B-8AFC-08EC65F3A04E}" type="presParOf" srcId="{B1DDED9D-B88F-4A3B-9D4A-BF6C92CBF45B}" destId="{1C9ABDE5-B817-4FCF-AA6E-9FDBB44149CC}" srcOrd="3" destOrd="0" presId="urn:microsoft.com/office/officeart/2018/2/layout/IconVerticalSolidList"/>
    <dgm:cxn modelId="{D8B6B6C6-F38A-4E17-90F3-20DED168615B}" type="presParOf" srcId="{98DB1622-6503-4F80-84FC-4B26E4AA2637}" destId="{B0B88AC8-C732-439B-A206-B5A2419FC094}" srcOrd="3" destOrd="0" presId="urn:microsoft.com/office/officeart/2018/2/layout/IconVerticalSolidList"/>
    <dgm:cxn modelId="{67E8EDF7-9320-4163-B65C-0BB50DB4055F}" type="presParOf" srcId="{98DB1622-6503-4F80-84FC-4B26E4AA2637}" destId="{5B370B43-2A98-481B-93B5-F1DEF911495D}" srcOrd="4" destOrd="0" presId="urn:microsoft.com/office/officeart/2018/2/layout/IconVerticalSolidList"/>
    <dgm:cxn modelId="{B178F1BA-C13D-49C0-80FD-23588D6E7398}" type="presParOf" srcId="{5B370B43-2A98-481B-93B5-F1DEF911495D}" destId="{641529E3-A2B9-479F-AA6A-D60006053008}" srcOrd="0" destOrd="0" presId="urn:microsoft.com/office/officeart/2018/2/layout/IconVerticalSolidList"/>
    <dgm:cxn modelId="{57E86FCD-A841-4CD5-97BC-A23AC4DA73C0}" type="presParOf" srcId="{5B370B43-2A98-481B-93B5-F1DEF911495D}" destId="{A51EA994-1868-42BC-A56C-8FED9FB4616E}" srcOrd="1" destOrd="0" presId="urn:microsoft.com/office/officeart/2018/2/layout/IconVerticalSolidList"/>
    <dgm:cxn modelId="{453FAE25-4C01-460F-9707-8EF0273DB9C7}" type="presParOf" srcId="{5B370B43-2A98-481B-93B5-F1DEF911495D}" destId="{95D2F8B4-B88A-43A0-92F8-787D5B8F691B}" srcOrd="2" destOrd="0" presId="urn:microsoft.com/office/officeart/2018/2/layout/IconVerticalSolidList"/>
    <dgm:cxn modelId="{9BF6C841-EA70-4D9C-90CE-A5E757110BC1}" type="presParOf" srcId="{5B370B43-2A98-481B-93B5-F1DEF911495D}" destId="{5AD4827C-BF6F-4987-9C39-C8D247FD40A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C46DBD-6E19-45FA-87A4-FDB6112A1B2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1512A27-8656-43CD-BB08-C49B4EBE1EF9}">
      <dgm:prSet/>
      <dgm:spPr/>
      <dgm:t>
        <a:bodyPr/>
        <a:lstStyle/>
        <a:p>
          <a:r>
            <a:rPr lang="en-GB"/>
            <a:t>Skills Builder </a:t>
          </a:r>
          <a:endParaRPr lang="en-US"/>
        </a:p>
      </dgm:t>
    </dgm:pt>
    <dgm:pt modelId="{1BDF64C0-AB35-450D-9C75-C1FBFB1A76AA}" type="parTrans" cxnId="{29DD3B29-5162-44BA-A384-B9AF233702D6}">
      <dgm:prSet/>
      <dgm:spPr/>
      <dgm:t>
        <a:bodyPr/>
        <a:lstStyle/>
        <a:p>
          <a:endParaRPr lang="en-US"/>
        </a:p>
      </dgm:t>
    </dgm:pt>
    <dgm:pt modelId="{475C362C-9F7F-4E2B-B7F6-E18B277C92EA}" type="sibTrans" cxnId="{29DD3B29-5162-44BA-A384-B9AF233702D6}">
      <dgm:prSet/>
      <dgm:spPr/>
      <dgm:t>
        <a:bodyPr/>
        <a:lstStyle/>
        <a:p>
          <a:endParaRPr lang="en-US"/>
        </a:p>
      </dgm:t>
    </dgm:pt>
    <dgm:pt modelId="{0869F83E-732E-49AC-B9C2-0ACCD1D09C30}">
      <dgm:prSet/>
      <dgm:spPr/>
      <dgm:t>
        <a:bodyPr/>
        <a:lstStyle/>
        <a:p>
          <a:r>
            <a:rPr lang="en-GB"/>
            <a:t>Asdan Raising Aspirations</a:t>
          </a:r>
          <a:endParaRPr lang="en-US"/>
        </a:p>
      </dgm:t>
    </dgm:pt>
    <dgm:pt modelId="{5D10D35E-428E-414C-873D-3BDCB227E241}" type="parTrans" cxnId="{4C054579-9776-4C92-ABFA-42B37138BC8B}">
      <dgm:prSet/>
      <dgm:spPr/>
      <dgm:t>
        <a:bodyPr/>
        <a:lstStyle/>
        <a:p>
          <a:endParaRPr lang="en-US"/>
        </a:p>
      </dgm:t>
    </dgm:pt>
    <dgm:pt modelId="{DBFC605A-56F8-44F3-828D-AAFF35169A54}" type="sibTrans" cxnId="{4C054579-9776-4C92-ABFA-42B37138BC8B}">
      <dgm:prSet/>
      <dgm:spPr/>
      <dgm:t>
        <a:bodyPr/>
        <a:lstStyle/>
        <a:p>
          <a:endParaRPr lang="en-US"/>
        </a:p>
      </dgm:t>
    </dgm:pt>
    <dgm:pt modelId="{F5763217-CAC0-4AEE-9B9F-0DA2AD84125D}">
      <dgm:prSet/>
      <dgm:spPr/>
      <dgm:t>
        <a:bodyPr/>
        <a:lstStyle/>
        <a:p>
          <a:r>
            <a:rPr lang="en-GB"/>
            <a:t>CDI Framework</a:t>
          </a:r>
          <a:endParaRPr lang="en-US"/>
        </a:p>
      </dgm:t>
    </dgm:pt>
    <dgm:pt modelId="{C53D2EA7-01F3-4047-876D-AA0075D67448}" type="parTrans" cxnId="{B6383A12-BEE8-4165-87EA-3D0F9E0B2053}">
      <dgm:prSet/>
      <dgm:spPr/>
      <dgm:t>
        <a:bodyPr/>
        <a:lstStyle/>
        <a:p>
          <a:endParaRPr lang="en-US"/>
        </a:p>
      </dgm:t>
    </dgm:pt>
    <dgm:pt modelId="{CEE8CECF-6060-4E90-AFAA-209D39B1ABB5}" type="sibTrans" cxnId="{B6383A12-BEE8-4165-87EA-3D0F9E0B2053}">
      <dgm:prSet/>
      <dgm:spPr/>
      <dgm:t>
        <a:bodyPr/>
        <a:lstStyle/>
        <a:p>
          <a:endParaRPr lang="en-US"/>
        </a:p>
      </dgm:t>
    </dgm:pt>
    <dgm:pt modelId="{5999B8B6-AF73-4673-A47E-C40F852ED832}">
      <dgm:prSet/>
      <dgm:spPr/>
      <dgm:t>
        <a:bodyPr/>
        <a:lstStyle/>
        <a:p>
          <a:r>
            <a:rPr lang="en-GB"/>
            <a:t>ASDAN Towards Independence</a:t>
          </a:r>
          <a:endParaRPr lang="en-US"/>
        </a:p>
      </dgm:t>
    </dgm:pt>
    <dgm:pt modelId="{04D835D2-EC42-486F-9685-7556AB28BC64}" type="parTrans" cxnId="{A8E7DBF4-11DD-4C81-9EDE-9AE1F00A7C86}">
      <dgm:prSet/>
      <dgm:spPr/>
      <dgm:t>
        <a:bodyPr/>
        <a:lstStyle/>
        <a:p>
          <a:endParaRPr lang="en-US"/>
        </a:p>
      </dgm:t>
    </dgm:pt>
    <dgm:pt modelId="{70C4C111-DADE-4C60-A2FF-42F61182421F}" type="sibTrans" cxnId="{A8E7DBF4-11DD-4C81-9EDE-9AE1F00A7C86}">
      <dgm:prSet/>
      <dgm:spPr/>
      <dgm:t>
        <a:bodyPr/>
        <a:lstStyle/>
        <a:p>
          <a:endParaRPr lang="en-US"/>
        </a:p>
      </dgm:t>
    </dgm:pt>
    <dgm:pt modelId="{AC1D58AC-6356-4D8E-B36B-89A3A0FB99B9}">
      <dgm:prSet/>
      <dgm:spPr/>
      <dgm:t>
        <a:bodyPr/>
        <a:lstStyle/>
        <a:p>
          <a:r>
            <a:rPr lang="en-GB"/>
            <a:t>ASDAN Personal Development Programme</a:t>
          </a:r>
          <a:endParaRPr lang="en-US"/>
        </a:p>
      </dgm:t>
    </dgm:pt>
    <dgm:pt modelId="{3023CCB7-44E1-4A1D-B58E-1DB17FE44803}" type="parTrans" cxnId="{320FCB4F-B0A2-46A2-9F92-8436ADA29506}">
      <dgm:prSet/>
      <dgm:spPr/>
      <dgm:t>
        <a:bodyPr/>
        <a:lstStyle/>
        <a:p>
          <a:endParaRPr lang="en-US"/>
        </a:p>
      </dgm:t>
    </dgm:pt>
    <dgm:pt modelId="{5C1BAE75-176D-4AB5-9C5B-0DF953FF168C}" type="sibTrans" cxnId="{320FCB4F-B0A2-46A2-9F92-8436ADA29506}">
      <dgm:prSet/>
      <dgm:spPr/>
      <dgm:t>
        <a:bodyPr/>
        <a:lstStyle/>
        <a:p>
          <a:endParaRPr lang="en-US"/>
        </a:p>
      </dgm:t>
    </dgm:pt>
    <dgm:pt modelId="{2F75508F-CE48-4EB5-8B56-8CACC247B491}">
      <dgm:prSet/>
      <dgm:spPr/>
      <dgm:t>
        <a:bodyPr/>
        <a:lstStyle/>
        <a:p>
          <a:r>
            <a:rPr lang="en-GB"/>
            <a:t>ASDAN Careers and Experiencing Work</a:t>
          </a:r>
          <a:endParaRPr lang="en-US"/>
        </a:p>
      </dgm:t>
    </dgm:pt>
    <dgm:pt modelId="{86286854-A181-4B0C-9978-E30C9E97C535}" type="parTrans" cxnId="{592547F4-2C88-4C6A-B319-E29203A0C4ED}">
      <dgm:prSet/>
      <dgm:spPr/>
      <dgm:t>
        <a:bodyPr/>
        <a:lstStyle/>
        <a:p>
          <a:endParaRPr lang="en-US"/>
        </a:p>
      </dgm:t>
    </dgm:pt>
    <dgm:pt modelId="{962D131B-C0A5-4149-B3AC-F2DCE6A733A1}" type="sibTrans" cxnId="{592547F4-2C88-4C6A-B319-E29203A0C4ED}">
      <dgm:prSet/>
      <dgm:spPr/>
      <dgm:t>
        <a:bodyPr/>
        <a:lstStyle/>
        <a:p>
          <a:endParaRPr lang="en-US"/>
        </a:p>
      </dgm:t>
    </dgm:pt>
    <dgm:pt modelId="{C72418F6-D6AD-438E-A48D-2B1D1DCD10FB}">
      <dgm:prSet/>
      <dgm:spPr/>
      <dgm:t>
        <a:bodyPr/>
        <a:lstStyle/>
        <a:p>
          <a:r>
            <a:rPr lang="en-GB"/>
            <a:t>Educational Visits</a:t>
          </a:r>
          <a:endParaRPr lang="en-US"/>
        </a:p>
      </dgm:t>
    </dgm:pt>
    <dgm:pt modelId="{C7AD29D6-F2CA-46D4-9C9E-36D49EBDF112}" type="parTrans" cxnId="{42FD8002-5BD5-40DE-996E-882808B43E57}">
      <dgm:prSet/>
      <dgm:spPr/>
      <dgm:t>
        <a:bodyPr/>
        <a:lstStyle/>
        <a:p>
          <a:endParaRPr lang="en-US"/>
        </a:p>
      </dgm:t>
    </dgm:pt>
    <dgm:pt modelId="{0D7616A3-A233-48BC-8962-3FC76FCDF058}" type="sibTrans" cxnId="{42FD8002-5BD5-40DE-996E-882808B43E57}">
      <dgm:prSet/>
      <dgm:spPr/>
      <dgm:t>
        <a:bodyPr/>
        <a:lstStyle/>
        <a:p>
          <a:endParaRPr lang="en-US"/>
        </a:p>
      </dgm:t>
    </dgm:pt>
    <dgm:pt modelId="{7F52B715-E1BA-4573-96CF-5E94B80D66C0}" type="pres">
      <dgm:prSet presAssocID="{83C46DBD-6E19-45FA-87A4-FDB6112A1B2A}" presName="root" presStyleCnt="0">
        <dgm:presLayoutVars>
          <dgm:dir/>
          <dgm:resizeHandles val="exact"/>
        </dgm:presLayoutVars>
      </dgm:prSet>
      <dgm:spPr/>
    </dgm:pt>
    <dgm:pt modelId="{1AB62EA8-FF05-4B06-A0C3-968F44EB0F9A}" type="pres">
      <dgm:prSet presAssocID="{71512A27-8656-43CD-BB08-C49B4EBE1EF9}" presName="compNode" presStyleCnt="0"/>
      <dgm:spPr/>
    </dgm:pt>
    <dgm:pt modelId="{BA481EC2-FE01-414C-ADBC-67580AC396F4}" type="pres">
      <dgm:prSet presAssocID="{71512A27-8656-43CD-BB08-C49B4EBE1EF9}" presName="bgRect" presStyleLbl="bgShp" presStyleIdx="0" presStyleCnt="7"/>
      <dgm:spPr/>
    </dgm:pt>
    <dgm:pt modelId="{A44E9664-BDB8-49B5-B312-65ED7F01D693}" type="pres">
      <dgm:prSet presAssocID="{71512A27-8656-43CD-BB08-C49B4EBE1EF9}"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33986EC8-00F0-481E-BCF0-BBAAD80BD695}" type="pres">
      <dgm:prSet presAssocID="{71512A27-8656-43CD-BB08-C49B4EBE1EF9}" presName="spaceRect" presStyleCnt="0"/>
      <dgm:spPr/>
    </dgm:pt>
    <dgm:pt modelId="{FE52E7AC-9D04-4AA8-8847-2AF582313E3A}" type="pres">
      <dgm:prSet presAssocID="{71512A27-8656-43CD-BB08-C49B4EBE1EF9}" presName="parTx" presStyleLbl="revTx" presStyleIdx="0" presStyleCnt="7">
        <dgm:presLayoutVars>
          <dgm:chMax val="0"/>
          <dgm:chPref val="0"/>
        </dgm:presLayoutVars>
      </dgm:prSet>
      <dgm:spPr/>
    </dgm:pt>
    <dgm:pt modelId="{C19C00FC-12F9-43AC-9C35-4DE6A0084DDB}" type="pres">
      <dgm:prSet presAssocID="{475C362C-9F7F-4E2B-B7F6-E18B277C92EA}" presName="sibTrans" presStyleCnt="0"/>
      <dgm:spPr/>
    </dgm:pt>
    <dgm:pt modelId="{7EB6EC53-526E-4F2F-9749-33AD6811C78A}" type="pres">
      <dgm:prSet presAssocID="{0869F83E-732E-49AC-B9C2-0ACCD1D09C30}" presName="compNode" presStyleCnt="0"/>
      <dgm:spPr/>
    </dgm:pt>
    <dgm:pt modelId="{FB7B2D03-213B-458B-9784-4A46ADF095E7}" type="pres">
      <dgm:prSet presAssocID="{0869F83E-732E-49AC-B9C2-0ACCD1D09C30}" presName="bgRect" presStyleLbl="bgShp" presStyleIdx="1" presStyleCnt="7"/>
      <dgm:spPr/>
    </dgm:pt>
    <dgm:pt modelId="{716DE5FC-518F-4EA5-92FC-5CE29BC0CF68}" type="pres">
      <dgm:prSet presAssocID="{0869F83E-732E-49AC-B9C2-0ACCD1D09C30}"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505B7CE7-F867-4A0A-84DD-D6F73A4CB615}" type="pres">
      <dgm:prSet presAssocID="{0869F83E-732E-49AC-B9C2-0ACCD1D09C30}" presName="spaceRect" presStyleCnt="0"/>
      <dgm:spPr/>
    </dgm:pt>
    <dgm:pt modelId="{EEDFE0DA-0CEE-4D76-AFD2-1D7E58C09B96}" type="pres">
      <dgm:prSet presAssocID="{0869F83E-732E-49AC-B9C2-0ACCD1D09C30}" presName="parTx" presStyleLbl="revTx" presStyleIdx="1" presStyleCnt="7">
        <dgm:presLayoutVars>
          <dgm:chMax val="0"/>
          <dgm:chPref val="0"/>
        </dgm:presLayoutVars>
      </dgm:prSet>
      <dgm:spPr/>
    </dgm:pt>
    <dgm:pt modelId="{A85FF703-8093-48D5-A9C7-580135BCAC69}" type="pres">
      <dgm:prSet presAssocID="{DBFC605A-56F8-44F3-828D-AAFF35169A54}" presName="sibTrans" presStyleCnt="0"/>
      <dgm:spPr/>
    </dgm:pt>
    <dgm:pt modelId="{EBDE3E74-E7CE-4D96-92D9-E794BE2A4D19}" type="pres">
      <dgm:prSet presAssocID="{F5763217-CAC0-4AEE-9B9F-0DA2AD84125D}" presName="compNode" presStyleCnt="0"/>
      <dgm:spPr/>
    </dgm:pt>
    <dgm:pt modelId="{94804B79-860F-4AE8-A759-43E12FF4FB91}" type="pres">
      <dgm:prSet presAssocID="{F5763217-CAC0-4AEE-9B9F-0DA2AD84125D}" presName="bgRect" presStyleLbl="bgShp" presStyleIdx="2" presStyleCnt="7"/>
      <dgm:spPr/>
    </dgm:pt>
    <dgm:pt modelId="{9FC3F3BF-3318-46AE-BDBC-8999FFB99655}" type="pres">
      <dgm:prSet presAssocID="{F5763217-CAC0-4AEE-9B9F-0DA2AD84125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ars"/>
        </a:ext>
      </dgm:extLst>
    </dgm:pt>
    <dgm:pt modelId="{E7379191-AEB2-45D6-951C-B818DCB13593}" type="pres">
      <dgm:prSet presAssocID="{F5763217-CAC0-4AEE-9B9F-0DA2AD84125D}" presName="spaceRect" presStyleCnt="0"/>
      <dgm:spPr/>
    </dgm:pt>
    <dgm:pt modelId="{774F75E0-BEF7-403E-A64F-E2C419944ADC}" type="pres">
      <dgm:prSet presAssocID="{F5763217-CAC0-4AEE-9B9F-0DA2AD84125D}" presName="parTx" presStyleLbl="revTx" presStyleIdx="2" presStyleCnt="7">
        <dgm:presLayoutVars>
          <dgm:chMax val="0"/>
          <dgm:chPref val="0"/>
        </dgm:presLayoutVars>
      </dgm:prSet>
      <dgm:spPr/>
    </dgm:pt>
    <dgm:pt modelId="{B1F6B2E8-5ADD-4EF7-A8D9-097164666D63}" type="pres">
      <dgm:prSet presAssocID="{CEE8CECF-6060-4E90-AFAA-209D39B1ABB5}" presName="sibTrans" presStyleCnt="0"/>
      <dgm:spPr/>
    </dgm:pt>
    <dgm:pt modelId="{8FFF3B84-7823-4677-B0A0-987D52D13283}" type="pres">
      <dgm:prSet presAssocID="{5999B8B6-AF73-4673-A47E-C40F852ED832}" presName="compNode" presStyleCnt="0"/>
      <dgm:spPr/>
    </dgm:pt>
    <dgm:pt modelId="{6FBC5B09-ADB5-4A06-B684-01F7F9CE33B4}" type="pres">
      <dgm:prSet presAssocID="{5999B8B6-AF73-4673-A47E-C40F852ED832}" presName="bgRect" presStyleLbl="bgShp" presStyleIdx="3" presStyleCnt="7"/>
      <dgm:spPr/>
    </dgm:pt>
    <dgm:pt modelId="{0ECB710B-5C90-428B-8425-62C9F8E2AC0B}" type="pres">
      <dgm:prSet presAssocID="{5999B8B6-AF73-4673-A47E-C40F852ED832}"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9217E724-E746-4459-9F45-8EA61BFED7CF}" type="pres">
      <dgm:prSet presAssocID="{5999B8B6-AF73-4673-A47E-C40F852ED832}" presName="spaceRect" presStyleCnt="0"/>
      <dgm:spPr/>
    </dgm:pt>
    <dgm:pt modelId="{1BB3DA64-8F2C-4F7D-8016-79756A809F5C}" type="pres">
      <dgm:prSet presAssocID="{5999B8B6-AF73-4673-A47E-C40F852ED832}" presName="parTx" presStyleLbl="revTx" presStyleIdx="3" presStyleCnt="7">
        <dgm:presLayoutVars>
          <dgm:chMax val="0"/>
          <dgm:chPref val="0"/>
        </dgm:presLayoutVars>
      </dgm:prSet>
      <dgm:spPr/>
    </dgm:pt>
    <dgm:pt modelId="{59824E6C-DBCA-42CB-8842-A61A7FF371E6}" type="pres">
      <dgm:prSet presAssocID="{70C4C111-DADE-4C60-A2FF-42F61182421F}" presName="sibTrans" presStyleCnt="0"/>
      <dgm:spPr/>
    </dgm:pt>
    <dgm:pt modelId="{556455C9-6316-461F-9AA7-0625033BA60C}" type="pres">
      <dgm:prSet presAssocID="{AC1D58AC-6356-4D8E-B36B-89A3A0FB99B9}" presName="compNode" presStyleCnt="0"/>
      <dgm:spPr/>
    </dgm:pt>
    <dgm:pt modelId="{9577CA3E-F4A0-44CA-9A22-A154630A10C7}" type="pres">
      <dgm:prSet presAssocID="{AC1D58AC-6356-4D8E-B36B-89A3A0FB99B9}" presName="bgRect" presStyleLbl="bgShp" presStyleIdx="4" presStyleCnt="7"/>
      <dgm:spPr/>
    </dgm:pt>
    <dgm:pt modelId="{70968861-D926-4258-ADCE-B8F7F6E76B9D}" type="pres">
      <dgm:prSet presAssocID="{AC1D58AC-6356-4D8E-B36B-89A3A0FB99B9}"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ser"/>
        </a:ext>
      </dgm:extLst>
    </dgm:pt>
    <dgm:pt modelId="{81C93165-750D-4A35-A5B0-5D9346CD1F7D}" type="pres">
      <dgm:prSet presAssocID="{AC1D58AC-6356-4D8E-B36B-89A3A0FB99B9}" presName="spaceRect" presStyleCnt="0"/>
      <dgm:spPr/>
    </dgm:pt>
    <dgm:pt modelId="{76711D54-220E-4410-8056-818FC7065DBD}" type="pres">
      <dgm:prSet presAssocID="{AC1D58AC-6356-4D8E-B36B-89A3A0FB99B9}" presName="parTx" presStyleLbl="revTx" presStyleIdx="4" presStyleCnt="7">
        <dgm:presLayoutVars>
          <dgm:chMax val="0"/>
          <dgm:chPref val="0"/>
        </dgm:presLayoutVars>
      </dgm:prSet>
      <dgm:spPr/>
    </dgm:pt>
    <dgm:pt modelId="{43747981-6BD7-4AB3-A4F6-ABB40C56D0BF}" type="pres">
      <dgm:prSet presAssocID="{5C1BAE75-176D-4AB5-9C5B-0DF953FF168C}" presName="sibTrans" presStyleCnt="0"/>
      <dgm:spPr/>
    </dgm:pt>
    <dgm:pt modelId="{63165B2F-BD1A-4BED-8E63-DFB6CA2D54AF}" type="pres">
      <dgm:prSet presAssocID="{2F75508F-CE48-4EB5-8B56-8CACC247B491}" presName="compNode" presStyleCnt="0"/>
      <dgm:spPr/>
    </dgm:pt>
    <dgm:pt modelId="{C0813BB7-0C38-4EBB-8D79-8CDB6E681888}" type="pres">
      <dgm:prSet presAssocID="{2F75508F-CE48-4EB5-8B56-8CACC247B491}" presName="bgRect" presStyleLbl="bgShp" presStyleIdx="5" presStyleCnt="7"/>
      <dgm:spPr/>
    </dgm:pt>
    <dgm:pt modelId="{7F0BC25F-0E82-40D6-ADC7-AEA23FF54076}" type="pres">
      <dgm:prSet presAssocID="{2F75508F-CE48-4EB5-8B56-8CACC247B491}"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Handshake"/>
        </a:ext>
      </dgm:extLst>
    </dgm:pt>
    <dgm:pt modelId="{BA5D72FC-CBBD-4BE2-9C40-AA7F25994E1D}" type="pres">
      <dgm:prSet presAssocID="{2F75508F-CE48-4EB5-8B56-8CACC247B491}" presName="spaceRect" presStyleCnt="0"/>
      <dgm:spPr/>
    </dgm:pt>
    <dgm:pt modelId="{DE6FD800-3038-49DA-809C-7C02EF0A95ED}" type="pres">
      <dgm:prSet presAssocID="{2F75508F-CE48-4EB5-8B56-8CACC247B491}" presName="parTx" presStyleLbl="revTx" presStyleIdx="5" presStyleCnt="7">
        <dgm:presLayoutVars>
          <dgm:chMax val="0"/>
          <dgm:chPref val="0"/>
        </dgm:presLayoutVars>
      </dgm:prSet>
      <dgm:spPr/>
    </dgm:pt>
    <dgm:pt modelId="{53F49C27-D903-48FE-8C62-9EDEA2A18A7C}" type="pres">
      <dgm:prSet presAssocID="{962D131B-C0A5-4149-B3AC-F2DCE6A733A1}" presName="sibTrans" presStyleCnt="0"/>
      <dgm:spPr/>
    </dgm:pt>
    <dgm:pt modelId="{440A30FA-1730-4223-AF77-43AD71952BAC}" type="pres">
      <dgm:prSet presAssocID="{C72418F6-D6AD-438E-A48D-2B1D1DCD10FB}" presName="compNode" presStyleCnt="0"/>
      <dgm:spPr/>
    </dgm:pt>
    <dgm:pt modelId="{9F3F8EFC-3AD5-46A2-A252-14A407242241}" type="pres">
      <dgm:prSet presAssocID="{C72418F6-D6AD-438E-A48D-2B1D1DCD10FB}" presName="bgRect" presStyleLbl="bgShp" presStyleIdx="6" presStyleCnt="7"/>
      <dgm:spPr/>
    </dgm:pt>
    <dgm:pt modelId="{E27F8155-5AED-4623-83F5-144AD68FC47D}" type="pres">
      <dgm:prSet presAssocID="{C72418F6-D6AD-438E-A48D-2B1D1DCD10FB}"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Books"/>
        </a:ext>
      </dgm:extLst>
    </dgm:pt>
    <dgm:pt modelId="{5736E124-8311-43FC-AD2E-666D176352DA}" type="pres">
      <dgm:prSet presAssocID="{C72418F6-D6AD-438E-A48D-2B1D1DCD10FB}" presName="spaceRect" presStyleCnt="0"/>
      <dgm:spPr/>
    </dgm:pt>
    <dgm:pt modelId="{7CFF4526-EA43-4B96-B4FC-8BEB4B56FE33}" type="pres">
      <dgm:prSet presAssocID="{C72418F6-D6AD-438E-A48D-2B1D1DCD10FB}" presName="parTx" presStyleLbl="revTx" presStyleIdx="6" presStyleCnt="7">
        <dgm:presLayoutVars>
          <dgm:chMax val="0"/>
          <dgm:chPref val="0"/>
        </dgm:presLayoutVars>
      </dgm:prSet>
      <dgm:spPr/>
    </dgm:pt>
  </dgm:ptLst>
  <dgm:cxnLst>
    <dgm:cxn modelId="{42FD8002-5BD5-40DE-996E-882808B43E57}" srcId="{83C46DBD-6E19-45FA-87A4-FDB6112A1B2A}" destId="{C72418F6-D6AD-438E-A48D-2B1D1DCD10FB}" srcOrd="6" destOrd="0" parTransId="{C7AD29D6-F2CA-46D4-9C9E-36D49EBDF112}" sibTransId="{0D7616A3-A233-48BC-8962-3FC76FCDF058}"/>
    <dgm:cxn modelId="{B6383A12-BEE8-4165-87EA-3D0F9E0B2053}" srcId="{83C46DBD-6E19-45FA-87A4-FDB6112A1B2A}" destId="{F5763217-CAC0-4AEE-9B9F-0DA2AD84125D}" srcOrd="2" destOrd="0" parTransId="{C53D2EA7-01F3-4047-876D-AA0075D67448}" sibTransId="{CEE8CECF-6060-4E90-AFAA-209D39B1ABB5}"/>
    <dgm:cxn modelId="{29DD3B29-5162-44BA-A384-B9AF233702D6}" srcId="{83C46DBD-6E19-45FA-87A4-FDB6112A1B2A}" destId="{71512A27-8656-43CD-BB08-C49B4EBE1EF9}" srcOrd="0" destOrd="0" parTransId="{1BDF64C0-AB35-450D-9C75-C1FBFB1A76AA}" sibTransId="{475C362C-9F7F-4E2B-B7F6-E18B277C92EA}"/>
    <dgm:cxn modelId="{F513B144-C478-4482-8F7D-342F2DC70177}" type="presOf" srcId="{F5763217-CAC0-4AEE-9B9F-0DA2AD84125D}" destId="{774F75E0-BEF7-403E-A64F-E2C419944ADC}" srcOrd="0" destOrd="0" presId="urn:microsoft.com/office/officeart/2018/2/layout/IconVerticalSolidList"/>
    <dgm:cxn modelId="{FF06D566-26A3-47BD-AF38-0FC37250C82E}" type="presOf" srcId="{C72418F6-D6AD-438E-A48D-2B1D1DCD10FB}" destId="{7CFF4526-EA43-4B96-B4FC-8BEB4B56FE33}" srcOrd="0" destOrd="0" presId="urn:microsoft.com/office/officeart/2018/2/layout/IconVerticalSolidList"/>
    <dgm:cxn modelId="{59552C6F-3A78-436D-AF32-65A919591B52}" type="presOf" srcId="{83C46DBD-6E19-45FA-87A4-FDB6112A1B2A}" destId="{7F52B715-E1BA-4573-96CF-5E94B80D66C0}" srcOrd="0" destOrd="0" presId="urn:microsoft.com/office/officeart/2018/2/layout/IconVerticalSolidList"/>
    <dgm:cxn modelId="{320FCB4F-B0A2-46A2-9F92-8436ADA29506}" srcId="{83C46DBD-6E19-45FA-87A4-FDB6112A1B2A}" destId="{AC1D58AC-6356-4D8E-B36B-89A3A0FB99B9}" srcOrd="4" destOrd="0" parTransId="{3023CCB7-44E1-4A1D-B58E-1DB17FE44803}" sibTransId="{5C1BAE75-176D-4AB5-9C5B-0DF953FF168C}"/>
    <dgm:cxn modelId="{E9B2BB75-562A-482F-B3EB-F61D40BDC006}" type="presOf" srcId="{0869F83E-732E-49AC-B9C2-0ACCD1D09C30}" destId="{EEDFE0DA-0CEE-4D76-AFD2-1D7E58C09B96}" srcOrd="0" destOrd="0" presId="urn:microsoft.com/office/officeart/2018/2/layout/IconVerticalSolidList"/>
    <dgm:cxn modelId="{26143376-BA8E-4B93-AED4-44BD026F95DC}" type="presOf" srcId="{2F75508F-CE48-4EB5-8B56-8CACC247B491}" destId="{DE6FD800-3038-49DA-809C-7C02EF0A95ED}" srcOrd="0" destOrd="0" presId="urn:microsoft.com/office/officeart/2018/2/layout/IconVerticalSolidList"/>
    <dgm:cxn modelId="{4C054579-9776-4C92-ABFA-42B37138BC8B}" srcId="{83C46DBD-6E19-45FA-87A4-FDB6112A1B2A}" destId="{0869F83E-732E-49AC-B9C2-0ACCD1D09C30}" srcOrd="1" destOrd="0" parTransId="{5D10D35E-428E-414C-873D-3BDCB227E241}" sibTransId="{DBFC605A-56F8-44F3-828D-AAFF35169A54}"/>
    <dgm:cxn modelId="{83B36A8A-0428-4454-B99C-CA46A7160135}" type="presOf" srcId="{71512A27-8656-43CD-BB08-C49B4EBE1EF9}" destId="{FE52E7AC-9D04-4AA8-8847-2AF582313E3A}" srcOrd="0" destOrd="0" presId="urn:microsoft.com/office/officeart/2018/2/layout/IconVerticalSolidList"/>
    <dgm:cxn modelId="{59FBE2D9-9D0C-41CD-8D8F-17E8F5626DF2}" type="presOf" srcId="{5999B8B6-AF73-4673-A47E-C40F852ED832}" destId="{1BB3DA64-8F2C-4F7D-8016-79756A809F5C}" srcOrd="0" destOrd="0" presId="urn:microsoft.com/office/officeart/2018/2/layout/IconVerticalSolidList"/>
    <dgm:cxn modelId="{592547F4-2C88-4C6A-B319-E29203A0C4ED}" srcId="{83C46DBD-6E19-45FA-87A4-FDB6112A1B2A}" destId="{2F75508F-CE48-4EB5-8B56-8CACC247B491}" srcOrd="5" destOrd="0" parTransId="{86286854-A181-4B0C-9978-E30C9E97C535}" sibTransId="{962D131B-C0A5-4149-B3AC-F2DCE6A733A1}"/>
    <dgm:cxn modelId="{A8E7DBF4-11DD-4C81-9EDE-9AE1F00A7C86}" srcId="{83C46DBD-6E19-45FA-87A4-FDB6112A1B2A}" destId="{5999B8B6-AF73-4673-A47E-C40F852ED832}" srcOrd="3" destOrd="0" parTransId="{04D835D2-EC42-486F-9685-7556AB28BC64}" sibTransId="{70C4C111-DADE-4C60-A2FF-42F61182421F}"/>
    <dgm:cxn modelId="{E82A29F6-6565-497F-B83D-DD557C0076B6}" type="presOf" srcId="{AC1D58AC-6356-4D8E-B36B-89A3A0FB99B9}" destId="{76711D54-220E-4410-8056-818FC7065DBD}" srcOrd="0" destOrd="0" presId="urn:microsoft.com/office/officeart/2018/2/layout/IconVerticalSolidList"/>
    <dgm:cxn modelId="{CF25C296-379E-4AAF-90A1-BA91D71BE87F}" type="presParOf" srcId="{7F52B715-E1BA-4573-96CF-5E94B80D66C0}" destId="{1AB62EA8-FF05-4B06-A0C3-968F44EB0F9A}" srcOrd="0" destOrd="0" presId="urn:microsoft.com/office/officeart/2018/2/layout/IconVerticalSolidList"/>
    <dgm:cxn modelId="{602AA88F-4ECC-4CB6-91D9-DDE5F697770C}" type="presParOf" srcId="{1AB62EA8-FF05-4B06-A0C3-968F44EB0F9A}" destId="{BA481EC2-FE01-414C-ADBC-67580AC396F4}" srcOrd="0" destOrd="0" presId="urn:microsoft.com/office/officeart/2018/2/layout/IconVerticalSolidList"/>
    <dgm:cxn modelId="{7E2B802D-3C09-4506-9E12-023381AE9037}" type="presParOf" srcId="{1AB62EA8-FF05-4B06-A0C3-968F44EB0F9A}" destId="{A44E9664-BDB8-49B5-B312-65ED7F01D693}" srcOrd="1" destOrd="0" presId="urn:microsoft.com/office/officeart/2018/2/layout/IconVerticalSolidList"/>
    <dgm:cxn modelId="{135FB862-CA4C-4DFB-8C52-8ABF023B947B}" type="presParOf" srcId="{1AB62EA8-FF05-4B06-A0C3-968F44EB0F9A}" destId="{33986EC8-00F0-481E-BCF0-BBAAD80BD695}" srcOrd="2" destOrd="0" presId="urn:microsoft.com/office/officeart/2018/2/layout/IconVerticalSolidList"/>
    <dgm:cxn modelId="{7BE59C8C-D293-4A57-871D-B95EE2594C24}" type="presParOf" srcId="{1AB62EA8-FF05-4B06-A0C3-968F44EB0F9A}" destId="{FE52E7AC-9D04-4AA8-8847-2AF582313E3A}" srcOrd="3" destOrd="0" presId="urn:microsoft.com/office/officeart/2018/2/layout/IconVerticalSolidList"/>
    <dgm:cxn modelId="{5D2CE5A8-8A42-45DD-9F1F-A8C3263DA372}" type="presParOf" srcId="{7F52B715-E1BA-4573-96CF-5E94B80D66C0}" destId="{C19C00FC-12F9-43AC-9C35-4DE6A0084DDB}" srcOrd="1" destOrd="0" presId="urn:microsoft.com/office/officeart/2018/2/layout/IconVerticalSolidList"/>
    <dgm:cxn modelId="{8ECE631B-39D3-4E6D-8449-0ABBDD6DE649}" type="presParOf" srcId="{7F52B715-E1BA-4573-96CF-5E94B80D66C0}" destId="{7EB6EC53-526E-4F2F-9749-33AD6811C78A}" srcOrd="2" destOrd="0" presId="urn:microsoft.com/office/officeart/2018/2/layout/IconVerticalSolidList"/>
    <dgm:cxn modelId="{06E3EB9A-2E56-4A24-8B02-08CC0F75F669}" type="presParOf" srcId="{7EB6EC53-526E-4F2F-9749-33AD6811C78A}" destId="{FB7B2D03-213B-458B-9784-4A46ADF095E7}" srcOrd="0" destOrd="0" presId="urn:microsoft.com/office/officeart/2018/2/layout/IconVerticalSolidList"/>
    <dgm:cxn modelId="{D1305D98-A3AF-4977-B3B2-6E22FBB7619F}" type="presParOf" srcId="{7EB6EC53-526E-4F2F-9749-33AD6811C78A}" destId="{716DE5FC-518F-4EA5-92FC-5CE29BC0CF68}" srcOrd="1" destOrd="0" presId="urn:microsoft.com/office/officeart/2018/2/layout/IconVerticalSolidList"/>
    <dgm:cxn modelId="{0D21595E-F933-4EBB-AD8F-7EEDDCEAD5A5}" type="presParOf" srcId="{7EB6EC53-526E-4F2F-9749-33AD6811C78A}" destId="{505B7CE7-F867-4A0A-84DD-D6F73A4CB615}" srcOrd="2" destOrd="0" presId="urn:microsoft.com/office/officeart/2018/2/layout/IconVerticalSolidList"/>
    <dgm:cxn modelId="{970AAEA9-AB92-4748-8B62-43ECE3C333D2}" type="presParOf" srcId="{7EB6EC53-526E-4F2F-9749-33AD6811C78A}" destId="{EEDFE0DA-0CEE-4D76-AFD2-1D7E58C09B96}" srcOrd="3" destOrd="0" presId="urn:microsoft.com/office/officeart/2018/2/layout/IconVerticalSolidList"/>
    <dgm:cxn modelId="{87A071AA-1CA7-496C-9ECF-D3CAC9D25F4E}" type="presParOf" srcId="{7F52B715-E1BA-4573-96CF-5E94B80D66C0}" destId="{A85FF703-8093-48D5-A9C7-580135BCAC69}" srcOrd="3" destOrd="0" presId="urn:microsoft.com/office/officeart/2018/2/layout/IconVerticalSolidList"/>
    <dgm:cxn modelId="{2CF8E48D-7D9B-4763-96DF-4CA1BEB171E6}" type="presParOf" srcId="{7F52B715-E1BA-4573-96CF-5E94B80D66C0}" destId="{EBDE3E74-E7CE-4D96-92D9-E794BE2A4D19}" srcOrd="4" destOrd="0" presId="urn:microsoft.com/office/officeart/2018/2/layout/IconVerticalSolidList"/>
    <dgm:cxn modelId="{CEF1B457-D617-4B18-9294-8F04CC15A7E5}" type="presParOf" srcId="{EBDE3E74-E7CE-4D96-92D9-E794BE2A4D19}" destId="{94804B79-860F-4AE8-A759-43E12FF4FB91}" srcOrd="0" destOrd="0" presId="urn:microsoft.com/office/officeart/2018/2/layout/IconVerticalSolidList"/>
    <dgm:cxn modelId="{6C9DA9FA-403E-4346-A865-1138A9C568D8}" type="presParOf" srcId="{EBDE3E74-E7CE-4D96-92D9-E794BE2A4D19}" destId="{9FC3F3BF-3318-46AE-BDBC-8999FFB99655}" srcOrd="1" destOrd="0" presId="urn:microsoft.com/office/officeart/2018/2/layout/IconVerticalSolidList"/>
    <dgm:cxn modelId="{52F7734A-1FC6-4A26-AFB6-5FD1532873DB}" type="presParOf" srcId="{EBDE3E74-E7CE-4D96-92D9-E794BE2A4D19}" destId="{E7379191-AEB2-45D6-951C-B818DCB13593}" srcOrd="2" destOrd="0" presId="urn:microsoft.com/office/officeart/2018/2/layout/IconVerticalSolidList"/>
    <dgm:cxn modelId="{01F97E24-3273-48A9-B385-8349F454BF19}" type="presParOf" srcId="{EBDE3E74-E7CE-4D96-92D9-E794BE2A4D19}" destId="{774F75E0-BEF7-403E-A64F-E2C419944ADC}" srcOrd="3" destOrd="0" presId="urn:microsoft.com/office/officeart/2018/2/layout/IconVerticalSolidList"/>
    <dgm:cxn modelId="{34A35404-419E-4A18-B19D-A8EA03858DF3}" type="presParOf" srcId="{7F52B715-E1BA-4573-96CF-5E94B80D66C0}" destId="{B1F6B2E8-5ADD-4EF7-A8D9-097164666D63}" srcOrd="5" destOrd="0" presId="urn:microsoft.com/office/officeart/2018/2/layout/IconVerticalSolidList"/>
    <dgm:cxn modelId="{45B3EBED-B7FA-4F19-B09F-7B92C6C92A02}" type="presParOf" srcId="{7F52B715-E1BA-4573-96CF-5E94B80D66C0}" destId="{8FFF3B84-7823-4677-B0A0-987D52D13283}" srcOrd="6" destOrd="0" presId="urn:microsoft.com/office/officeart/2018/2/layout/IconVerticalSolidList"/>
    <dgm:cxn modelId="{5EAC867C-E83D-4750-B20A-B236EA0A799F}" type="presParOf" srcId="{8FFF3B84-7823-4677-B0A0-987D52D13283}" destId="{6FBC5B09-ADB5-4A06-B684-01F7F9CE33B4}" srcOrd="0" destOrd="0" presId="urn:microsoft.com/office/officeart/2018/2/layout/IconVerticalSolidList"/>
    <dgm:cxn modelId="{8DC4D862-9557-4A74-B4B0-28C0F6385DB7}" type="presParOf" srcId="{8FFF3B84-7823-4677-B0A0-987D52D13283}" destId="{0ECB710B-5C90-428B-8425-62C9F8E2AC0B}" srcOrd="1" destOrd="0" presId="urn:microsoft.com/office/officeart/2018/2/layout/IconVerticalSolidList"/>
    <dgm:cxn modelId="{19C36E24-C6E7-489F-942A-2F0215A07250}" type="presParOf" srcId="{8FFF3B84-7823-4677-B0A0-987D52D13283}" destId="{9217E724-E746-4459-9F45-8EA61BFED7CF}" srcOrd="2" destOrd="0" presId="urn:microsoft.com/office/officeart/2018/2/layout/IconVerticalSolidList"/>
    <dgm:cxn modelId="{DFF0774B-AD5B-4321-8A7F-DF43AE41AF5F}" type="presParOf" srcId="{8FFF3B84-7823-4677-B0A0-987D52D13283}" destId="{1BB3DA64-8F2C-4F7D-8016-79756A809F5C}" srcOrd="3" destOrd="0" presId="urn:microsoft.com/office/officeart/2018/2/layout/IconVerticalSolidList"/>
    <dgm:cxn modelId="{07F9F62C-3EB1-43F2-91FD-B5BBB51C354B}" type="presParOf" srcId="{7F52B715-E1BA-4573-96CF-5E94B80D66C0}" destId="{59824E6C-DBCA-42CB-8842-A61A7FF371E6}" srcOrd="7" destOrd="0" presId="urn:microsoft.com/office/officeart/2018/2/layout/IconVerticalSolidList"/>
    <dgm:cxn modelId="{9B7E50C7-5FDC-4A34-A0DF-8AD97309A93A}" type="presParOf" srcId="{7F52B715-E1BA-4573-96CF-5E94B80D66C0}" destId="{556455C9-6316-461F-9AA7-0625033BA60C}" srcOrd="8" destOrd="0" presId="urn:microsoft.com/office/officeart/2018/2/layout/IconVerticalSolidList"/>
    <dgm:cxn modelId="{2F8267A4-4971-4F8A-81ED-256CF1AABF89}" type="presParOf" srcId="{556455C9-6316-461F-9AA7-0625033BA60C}" destId="{9577CA3E-F4A0-44CA-9A22-A154630A10C7}" srcOrd="0" destOrd="0" presId="urn:microsoft.com/office/officeart/2018/2/layout/IconVerticalSolidList"/>
    <dgm:cxn modelId="{DFD7BB8D-546F-4AF0-9DB8-1E9836C289F3}" type="presParOf" srcId="{556455C9-6316-461F-9AA7-0625033BA60C}" destId="{70968861-D926-4258-ADCE-B8F7F6E76B9D}" srcOrd="1" destOrd="0" presId="urn:microsoft.com/office/officeart/2018/2/layout/IconVerticalSolidList"/>
    <dgm:cxn modelId="{3329D6E0-7C38-41C8-9360-1DD0ADCA9A1C}" type="presParOf" srcId="{556455C9-6316-461F-9AA7-0625033BA60C}" destId="{81C93165-750D-4A35-A5B0-5D9346CD1F7D}" srcOrd="2" destOrd="0" presId="urn:microsoft.com/office/officeart/2018/2/layout/IconVerticalSolidList"/>
    <dgm:cxn modelId="{F182146B-A504-4F51-95D0-D2B1896BB8F3}" type="presParOf" srcId="{556455C9-6316-461F-9AA7-0625033BA60C}" destId="{76711D54-220E-4410-8056-818FC7065DBD}" srcOrd="3" destOrd="0" presId="urn:microsoft.com/office/officeart/2018/2/layout/IconVerticalSolidList"/>
    <dgm:cxn modelId="{E85AD1A2-44D5-4A00-817D-52F42E7CFE11}" type="presParOf" srcId="{7F52B715-E1BA-4573-96CF-5E94B80D66C0}" destId="{43747981-6BD7-4AB3-A4F6-ABB40C56D0BF}" srcOrd="9" destOrd="0" presId="urn:microsoft.com/office/officeart/2018/2/layout/IconVerticalSolidList"/>
    <dgm:cxn modelId="{1F4D1CB6-9520-4857-B15E-DCF2F326280D}" type="presParOf" srcId="{7F52B715-E1BA-4573-96CF-5E94B80D66C0}" destId="{63165B2F-BD1A-4BED-8E63-DFB6CA2D54AF}" srcOrd="10" destOrd="0" presId="urn:microsoft.com/office/officeart/2018/2/layout/IconVerticalSolidList"/>
    <dgm:cxn modelId="{D8BFACD7-0825-4FCF-8FEF-A822572E2387}" type="presParOf" srcId="{63165B2F-BD1A-4BED-8E63-DFB6CA2D54AF}" destId="{C0813BB7-0C38-4EBB-8D79-8CDB6E681888}" srcOrd="0" destOrd="0" presId="urn:microsoft.com/office/officeart/2018/2/layout/IconVerticalSolidList"/>
    <dgm:cxn modelId="{7F01AADA-0D0F-4329-BF55-AA0C18AACABE}" type="presParOf" srcId="{63165B2F-BD1A-4BED-8E63-DFB6CA2D54AF}" destId="{7F0BC25F-0E82-40D6-ADC7-AEA23FF54076}" srcOrd="1" destOrd="0" presId="urn:microsoft.com/office/officeart/2018/2/layout/IconVerticalSolidList"/>
    <dgm:cxn modelId="{95407DA4-5829-4515-B700-AC465B346EF2}" type="presParOf" srcId="{63165B2F-BD1A-4BED-8E63-DFB6CA2D54AF}" destId="{BA5D72FC-CBBD-4BE2-9C40-AA7F25994E1D}" srcOrd="2" destOrd="0" presId="urn:microsoft.com/office/officeart/2018/2/layout/IconVerticalSolidList"/>
    <dgm:cxn modelId="{F11C96B3-1850-415D-99A0-6FA98945EE8E}" type="presParOf" srcId="{63165B2F-BD1A-4BED-8E63-DFB6CA2D54AF}" destId="{DE6FD800-3038-49DA-809C-7C02EF0A95ED}" srcOrd="3" destOrd="0" presId="urn:microsoft.com/office/officeart/2018/2/layout/IconVerticalSolidList"/>
    <dgm:cxn modelId="{C28EB373-E052-4392-A2E8-706654F631BD}" type="presParOf" srcId="{7F52B715-E1BA-4573-96CF-5E94B80D66C0}" destId="{53F49C27-D903-48FE-8C62-9EDEA2A18A7C}" srcOrd="11" destOrd="0" presId="urn:microsoft.com/office/officeart/2018/2/layout/IconVerticalSolidList"/>
    <dgm:cxn modelId="{2CF88D94-5D28-484D-ADA7-1C409A2CBF10}" type="presParOf" srcId="{7F52B715-E1BA-4573-96CF-5E94B80D66C0}" destId="{440A30FA-1730-4223-AF77-43AD71952BAC}" srcOrd="12" destOrd="0" presId="urn:microsoft.com/office/officeart/2018/2/layout/IconVerticalSolidList"/>
    <dgm:cxn modelId="{D14406F2-D543-415F-8B84-CD356330CCD9}" type="presParOf" srcId="{440A30FA-1730-4223-AF77-43AD71952BAC}" destId="{9F3F8EFC-3AD5-46A2-A252-14A407242241}" srcOrd="0" destOrd="0" presId="urn:microsoft.com/office/officeart/2018/2/layout/IconVerticalSolidList"/>
    <dgm:cxn modelId="{1591A6C2-E2F9-4B71-8CE6-2BC51504641D}" type="presParOf" srcId="{440A30FA-1730-4223-AF77-43AD71952BAC}" destId="{E27F8155-5AED-4623-83F5-144AD68FC47D}" srcOrd="1" destOrd="0" presId="urn:microsoft.com/office/officeart/2018/2/layout/IconVerticalSolidList"/>
    <dgm:cxn modelId="{F036B4AE-5370-42FF-9B27-E43BEB27CB73}" type="presParOf" srcId="{440A30FA-1730-4223-AF77-43AD71952BAC}" destId="{5736E124-8311-43FC-AD2E-666D176352DA}" srcOrd="2" destOrd="0" presId="urn:microsoft.com/office/officeart/2018/2/layout/IconVerticalSolidList"/>
    <dgm:cxn modelId="{C9930D3C-F0C3-4EF3-8617-F8B9923DE606}" type="presParOf" srcId="{440A30FA-1730-4223-AF77-43AD71952BAC}" destId="{7CFF4526-EA43-4B96-B4FC-8BEB4B56FE3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340F55-6549-41FA-88C0-4893BC32B01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ED341D5-CA2A-46CD-B205-568390DA559F}">
      <dgm:prSet/>
      <dgm:spPr/>
      <dgm:t>
        <a:bodyPr/>
        <a:lstStyle/>
        <a:p>
          <a:r>
            <a:rPr lang="en-GB"/>
            <a:t>KS3 – KS5 – Employer and Employee Encounter sessions</a:t>
          </a:r>
          <a:endParaRPr lang="en-US"/>
        </a:p>
      </dgm:t>
    </dgm:pt>
    <dgm:pt modelId="{3A45F4AB-6651-4065-B47B-11048FB5F3E6}" type="parTrans" cxnId="{07F23E87-88B0-425A-AE80-376913095A4C}">
      <dgm:prSet/>
      <dgm:spPr/>
      <dgm:t>
        <a:bodyPr/>
        <a:lstStyle/>
        <a:p>
          <a:endParaRPr lang="en-US"/>
        </a:p>
      </dgm:t>
    </dgm:pt>
    <dgm:pt modelId="{14B915C1-F512-49BE-9DD0-19645E27A048}" type="sibTrans" cxnId="{07F23E87-88B0-425A-AE80-376913095A4C}">
      <dgm:prSet/>
      <dgm:spPr/>
      <dgm:t>
        <a:bodyPr/>
        <a:lstStyle/>
        <a:p>
          <a:endParaRPr lang="en-US"/>
        </a:p>
      </dgm:t>
    </dgm:pt>
    <dgm:pt modelId="{0F01F342-C2F9-467F-A01B-241CD9B31460}">
      <dgm:prSet/>
      <dgm:spPr/>
      <dgm:t>
        <a:bodyPr/>
        <a:lstStyle/>
        <a:p>
          <a:r>
            <a:rPr lang="en-GB"/>
            <a:t>Y11 – 2-week work placement</a:t>
          </a:r>
          <a:endParaRPr lang="en-US"/>
        </a:p>
      </dgm:t>
    </dgm:pt>
    <dgm:pt modelId="{06BEA5DE-78F9-42C1-845E-CBAE48569C85}" type="parTrans" cxnId="{E372E683-229B-499B-BDB6-CADADC4FA884}">
      <dgm:prSet/>
      <dgm:spPr/>
      <dgm:t>
        <a:bodyPr/>
        <a:lstStyle/>
        <a:p>
          <a:endParaRPr lang="en-US"/>
        </a:p>
      </dgm:t>
    </dgm:pt>
    <dgm:pt modelId="{DA642502-06E1-43CE-BDD1-8EDE5AF1DD92}" type="sibTrans" cxnId="{E372E683-229B-499B-BDB6-CADADC4FA884}">
      <dgm:prSet/>
      <dgm:spPr/>
      <dgm:t>
        <a:bodyPr/>
        <a:lstStyle/>
        <a:p>
          <a:endParaRPr lang="en-US"/>
        </a:p>
      </dgm:t>
    </dgm:pt>
    <dgm:pt modelId="{14C5B2B5-8A5B-4236-BF96-E79406079F0D}">
      <dgm:prSet/>
      <dgm:spPr/>
      <dgm:t>
        <a:bodyPr/>
        <a:lstStyle/>
        <a:p>
          <a:r>
            <a:rPr lang="en-GB"/>
            <a:t>Guest speakers</a:t>
          </a:r>
          <a:endParaRPr lang="en-US"/>
        </a:p>
      </dgm:t>
    </dgm:pt>
    <dgm:pt modelId="{0866095B-4E5E-4429-A6E8-5FC9DCABE657}" type="parTrans" cxnId="{5F7BFB7F-04F1-4884-B1F4-C84A2E805D69}">
      <dgm:prSet/>
      <dgm:spPr/>
      <dgm:t>
        <a:bodyPr/>
        <a:lstStyle/>
        <a:p>
          <a:endParaRPr lang="en-US"/>
        </a:p>
      </dgm:t>
    </dgm:pt>
    <dgm:pt modelId="{7ADF9348-66B4-4456-A16E-A8BE3C724F08}" type="sibTrans" cxnId="{5F7BFB7F-04F1-4884-B1F4-C84A2E805D69}">
      <dgm:prSet/>
      <dgm:spPr/>
      <dgm:t>
        <a:bodyPr/>
        <a:lstStyle/>
        <a:p>
          <a:endParaRPr lang="en-US"/>
        </a:p>
      </dgm:t>
    </dgm:pt>
    <dgm:pt modelId="{88D8F0A0-4CC5-4868-B9CF-44F2A695673E}">
      <dgm:prSet/>
      <dgm:spPr/>
      <dgm:t>
        <a:bodyPr/>
        <a:lstStyle/>
        <a:p>
          <a:r>
            <a:rPr lang="en-GB"/>
            <a:t>Linking careers to educational visits</a:t>
          </a:r>
          <a:endParaRPr lang="en-US"/>
        </a:p>
      </dgm:t>
    </dgm:pt>
    <dgm:pt modelId="{186FCCAC-C6AA-48C4-A24B-EFD486B95D16}" type="parTrans" cxnId="{3ECFEDA6-B0BC-4F82-8746-B16B35420D84}">
      <dgm:prSet/>
      <dgm:spPr/>
      <dgm:t>
        <a:bodyPr/>
        <a:lstStyle/>
        <a:p>
          <a:endParaRPr lang="en-US"/>
        </a:p>
      </dgm:t>
    </dgm:pt>
    <dgm:pt modelId="{87484CDC-2604-4BDB-994B-B3401BEF9034}" type="sibTrans" cxnId="{3ECFEDA6-B0BC-4F82-8746-B16B35420D84}">
      <dgm:prSet/>
      <dgm:spPr/>
      <dgm:t>
        <a:bodyPr/>
        <a:lstStyle/>
        <a:p>
          <a:endParaRPr lang="en-US"/>
        </a:p>
      </dgm:t>
    </dgm:pt>
    <dgm:pt modelId="{5CA7F018-9150-4A32-8DDF-31E157738BFD}">
      <dgm:prSet/>
      <dgm:spPr/>
      <dgm:t>
        <a:bodyPr/>
        <a:lstStyle/>
        <a:p>
          <a:r>
            <a:rPr lang="en-GB"/>
            <a:t>KS5 – Work Placement opportunities</a:t>
          </a:r>
          <a:endParaRPr lang="en-US"/>
        </a:p>
      </dgm:t>
    </dgm:pt>
    <dgm:pt modelId="{94C07F66-7468-49F4-8E66-524DC8CCBBFE}" type="parTrans" cxnId="{99BB94FA-ED38-4284-9C46-714454EC2395}">
      <dgm:prSet/>
      <dgm:spPr/>
      <dgm:t>
        <a:bodyPr/>
        <a:lstStyle/>
        <a:p>
          <a:endParaRPr lang="en-US"/>
        </a:p>
      </dgm:t>
    </dgm:pt>
    <dgm:pt modelId="{96AB5D7C-491E-4FAD-A310-11D2F361A3BF}" type="sibTrans" cxnId="{99BB94FA-ED38-4284-9C46-714454EC2395}">
      <dgm:prSet/>
      <dgm:spPr/>
      <dgm:t>
        <a:bodyPr/>
        <a:lstStyle/>
        <a:p>
          <a:endParaRPr lang="en-US"/>
        </a:p>
      </dgm:t>
    </dgm:pt>
    <dgm:pt modelId="{AA70DFDC-E0ED-4001-B6B4-54EC08F0A5B6}" type="pres">
      <dgm:prSet presAssocID="{F4340F55-6549-41FA-88C0-4893BC32B01D}" presName="root" presStyleCnt="0">
        <dgm:presLayoutVars>
          <dgm:dir/>
          <dgm:resizeHandles val="exact"/>
        </dgm:presLayoutVars>
      </dgm:prSet>
      <dgm:spPr/>
    </dgm:pt>
    <dgm:pt modelId="{0CFFBAA1-881A-4BD0-8493-5BD3BE683912}" type="pres">
      <dgm:prSet presAssocID="{2ED341D5-CA2A-46CD-B205-568390DA559F}" presName="compNode" presStyleCnt="0"/>
      <dgm:spPr/>
    </dgm:pt>
    <dgm:pt modelId="{3E3C8F27-B9E9-4BDC-89C8-23B326167C4E}" type="pres">
      <dgm:prSet presAssocID="{2ED341D5-CA2A-46CD-B205-568390DA559F}" presName="bgRect" presStyleLbl="bgShp" presStyleIdx="0" presStyleCnt="5"/>
      <dgm:spPr/>
    </dgm:pt>
    <dgm:pt modelId="{9DBFC9F6-9DF1-4F2B-9DF3-8305250F440C}" type="pres">
      <dgm:prSet presAssocID="{2ED341D5-CA2A-46CD-B205-568390DA559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D7F0162F-1CC0-4F3C-A62A-A8790E2364EF}" type="pres">
      <dgm:prSet presAssocID="{2ED341D5-CA2A-46CD-B205-568390DA559F}" presName="spaceRect" presStyleCnt="0"/>
      <dgm:spPr/>
    </dgm:pt>
    <dgm:pt modelId="{5E1A8108-6385-496E-90AA-DA9DCA29EAF4}" type="pres">
      <dgm:prSet presAssocID="{2ED341D5-CA2A-46CD-B205-568390DA559F}" presName="parTx" presStyleLbl="revTx" presStyleIdx="0" presStyleCnt="5">
        <dgm:presLayoutVars>
          <dgm:chMax val="0"/>
          <dgm:chPref val="0"/>
        </dgm:presLayoutVars>
      </dgm:prSet>
      <dgm:spPr/>
    </dgm:pt>
    <dgm:pt modelId="{FA4BE18E-C334-4598-983A-681693585077}" type="pres">
      <dgm:prSet presAssocID="{14B915C1-F512-49BE-9DD0-19645E27A048}" presName="sibTrans" presStyleCnt="0"/>
      <dgm:spPr/>
    </dgm:pt>
    <dgm:pt modelId="{B3419881-1DC6-4EC8-AAA7-BF3B0CCCD78D}" type="pres">
      <dgm:prSet presAssocID="{0F01F342-C2F9-467F-A01B-241CD9B31460}" presName="compNode" presStyleCnt="0"/>
      <dgm:spPr/>
    </dgm:pt>
    <dgm:pt modelId="{371B2D11-DB02-44FB-AB28-F75A779AEA49}" type="pres">
      <dgm:prSet presAssocID="{0F01F342-C2F9-467F-A01B-241CD9B31460}" presName="bgRect" presStyleLbl="bgShp" presStyleIdx="1" presStyleCnt="5"/>
      <dgm:spPr/>
    </dgm:pt>
    <dgm:pt modelId="{12DE5DB6-5955-47AB-8900-D394051BAF81}" type="pres">
      <dgm:prSet presAssocID="{0F01F342-C2F9-467F-A01B-241CD9B3146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FB4C7D6-12F7-4406-B9A0-FDC28669DCB2}" type="pres">
      <dgm:prSet presAssocID="{0F01F342-C2F9-467F-A01B-241CD9B31460}" presName="spaceRect" presStyleCnt="0"/>
      <dgm:spPr/>
    </dgm:pt>
    <dgm:pt modelId="{98D579AA-5B3A-44F8-AB20-D3D6806923DE}" type="pres">
      <dgm:prSet presAssocID="{0F01F342-C2F9-467F-A01B-241CD9B31460}" presName="parTx" presStyleLbl="revTx" presStyleIdx="1" presStyleCnt="5">
        <dgm:presLayoutVars>
          <dgm:chMax val="0"/>
          <dgm:chPref val="0"/>
        </dgm:presLayoutVars>
      </dgm:prSet>
      <dgm:spPr/>
    </dgm:pt>
    <dgm:pt modelId="{8E761DFB-3E42-41B8-92DC-F24900B56961}" type="pres">
      <dgm:prSet presAssocID="{DA642502-06E1-43CE-BDD1-8EDE5AF1DD92}" presName="sibTrans" presStyleCnt="0"/>
      <dgm:spPr/>
    </dgm:pt>
    <dgm:pt modelId="{CEA5B4B4-A24A-4ECB-80D5-DE6781D6EA38}" type="pres">
      <dgm:prSet presAssocID="{14C5B2B5-8A5B-4236-BF96-E79406079F0D}" presName="compNode" presStyleCnt="0"/>
      <dgm:spPr/>
    </dgm:pt>
    <dgm:pt modelId="{C8846A93-6424-4DB9-93CA-6D923803FD07}" type="pres">
      <dgm:prSet presAssocID="{14C5B2B5-8A5B-4236-BF96-E79406079F0D}" presName="bgRect" presStyleLbl="bgShp" presStyleIdx="2" presStyleCnt="5"/>
      <dgm:spPr/>
    </dgm:pt>
    <dgm:pt modelId="{3DC08AA3-CA10-489C-B564-1C9ACBD68B94}" type="pres">
      <dgm:prSet presAssocID="{14C5B2B5-8A5B-4236-BF96-E79406079F0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ecturer"/>
        </a:ext>
      </dgm:extLst>
    </dgm:pt>
    <dgm:pt modelId="{8F012511-046E-42FF-A2B2-D4A7F26AF5FD}" type="pres">
      <dgm:prSet presAssocID="{14C5B2B5-8A5B-4236-BF96-E79406079F0D}" presName="spaceRect" presStyleCnt="0"/>
      <dgm:spPr/>
    </dgm:pt>
    <dgm:pt modelId="{B1D15A0F-DA5B-44BB-9BBF-B3279960DB3F}" type="pres">
      <dgm:prSet presAssocID="{14C5B2B5-8A5B-4236-BF96-E79406079F0D}" presName="parTx" presStyleLbl="revTx" presStyleIdx="2" presStyleCnt="5">
        <dgm:presLayoutVars>
          <dgm:chMax val="0"/>
          <dgm:chPref val="0"/>
        </dgm:presLayoutVars>
      </dgm:prSet>
      <dgm:spPr/>
    </dgm:pt>
    <dgm:pt modelId="{8D04C5E9-AAD0-4EBB-B691-09DC9734D121}" type="pres">
      <dgm:prSet presAssocID="{7ADF9348-66B4-4456-A16E-A8BE3C724F08}" presName="sibTrans" presStyleCnt="0"/>
      <dgm:spPr/>
    </dgm:pt>
    <dgm:pt modelId="{AB7DF3ED-4185-43F4-86FB-DCEB471196B2}" type="pres">
      <dgm:prSet presAssocID="{88D8F0A0-4CC5-4868-B9CF-44F2A695673E}" presName="compNode" presStyleCnt="0"/>
      <dgm:spPr/>
    </dgm:pt>
    <dgm:pt modelId="{635072B5-5211-4E10-81C4-43F81811D356}" type="pres">
      <dgm:prSet presAssocID="{88D8F0A0-4CC5-4868-B9CF-44F2A695673E}" presName="bgRect" presStyleLbl="bgShp" presStyleIdx="3" presStyleCnt="5"/>
      <dgm:spPr/>
    </dgm:pt>
    <dgm:pt modelId="{0163A7D8-8B7E-4C70-81C2-2DA45923ED66}" type="pres">
      <dgm:prSet presAssocID="{88D8F0A0-4CC5-4868-B9CF-44F2A695673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D1BE2DAE-0C96-47E8-AEDB-286699255F4D}" type="pres">
      <dgm:prSet presAssocID="{88D8F0A0-4CC5-4868-B9CF-44F2A695673E}" presName="spaceRect" presStyleCnt="0"/>
      <dgm:spPr/>
    </dgm:pt>
    <dgm:pt modelId="{7B497EBF-5BB4-4729-B9EA-FD3B2733BBF7}" type="pres">
      <dgm:prSet presAssocID="{88D8F0A0-4CC5-4868-B9CF-44F2A695673E}" presName="parTx" presStyleLbl="revTx" presStyleIdx="3" presStyleCnt="5">
        <dgm:presLayoutVars>
          <dgm:chMax val="0"/>
          <dgm:chPref val="0"/>
        </dgm:presLayoutVars>
      </dgm:prSet>
      <dgm:spPr/>
    </dgm:pt>
    <dgm:pt modelId="{2D7A2FB2-382A-438A-9A4F-5EE17ACABAE3}" type="pres">
      <dgm:prSet presAssocID="{87484CDC-2604-4BDB-994B-B3401BEF9034}" presName="sibTrans" presStyleCnt="0"/>
      <dgm:spPr/>
    </dgm:pt>
    <dgm:pt modelId="{AA981EEF-4EDA-43F9-8158-A1F8C45F68B1}" type="pres">
      <dgm:prSet presAssocID="{5CA7F018-9150-4A32-8DDF-31E157738BFD}" presName="compNode" presStyleCnt="0"/>
      <dgm:spPr/>
    </dgm:pt>
    <dgm:pt modelId="{7CB1070C-B615-4972-BB83-E71C7A5BCA0E}" type="pres">
      <dgm:prSet presAssocID="{5CA7F018-9150-4A32-8DDF-31E157738BFD}" presName="bgRect" presStyleLbl="bgShp" presStyleIdx="4" presStyleCnt="5"/>
      <dgm:spPr/>
    </dgm:pt>
    <dgm:pt modelId="{6858F917-8ABF-43E2-A8BC-1267A4E2C358}" type="pres">
      <dgm:prSet presAssocID="{5CA7F018-9150-4A32-8DDF-31E157738BF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andshake"/>
        </a:ext>
      </dgm:extLst>
    </dgm:pt>
    <dgm:pt modelId="{57774F75-3F48-46C6-AE8D-F788C78ED4A4}" type="pres">
      <dgm:prSet presAssocID="{5CA7F018-9150-4A32-8DDF-31E157738BFD}" presName="spaceRect" presStyleCnt="0"/>
      <dgm:spPr/>
    </dgm:pt>
    <dgm:pt modelId="{DDBB0CE1-68F1-4BAF-96F1-3F0C3E372888}" type="pres">
      <dgm:prSet presAssocID="{5CA7F018-9150-4A32-8DDF-31E157738BFD}" presName="parTx" presStyleLbl="revTx" presStyleIdx="4" presStyleCnt="5">
        <dgm:presLayoutVars>
          <dgm:chMax val="0"/>
          <dgm:chPref val="0"/>
        </dgm:presLayoutVars>
      </dgm:prSet>
      <dgm:spPr/>
    </dgm:pt>
  </dgm:ptLst>
  <dgm:cxnLst>
    <dgm:cxn modelId="{B8AE1403-A6E1-4FC1-AFD3-2D80D1A803FF}" type="presOf" srcId="{14C5B2B5-8A5B-4236-BF96-E79406079F0D}" destId="{B1D15A0F-DA5B-44BB-9BBF-B3279960DB3F}" srcOrd="0" destOrd="0" presId="urn:microsoft.com/office/officeart/2018/2/layout/IconVerticalSolidList"/>
    <dgm:cxn modelId="{AB6C6311-7602-40AD-B1A9-646A9D215F9A}" type="presOf" srcId="{5CA7F018-9150-4A32-8DDF-31E157738BFD}" destId="{DDBB0CE1-68F1-4BAF-96F1-3F0C3E372888}" srcOrd="0" destOrd="0" presId="urn:microsoft.com/office/officeart/2018/2/layout/IconVerticalSolidList"/>
    <dgm:cxn modelId="{E7433C3D-8C0E-4711-8A8D-2D2BCF2EEDB8}" type="presOf" srcId="{88D8F0A0-4CC5-4868-B9CF-44F2A695673E}" destId="{7B497EBF-5BB4-4729-B9EA-FD3B2733BBF7}" srcOrd="0" destOrd="0" presId="urn:microsoft.com/office/officeart/2018/2/layout/IconVerticalSolidList"/>
    <dgm:cxn modelId="{5F7BFB7F-04F1-4884-B1F4-C84A2E805D69}" srcId="{F4340F55-6549-41FA-88C0-4893BC32B01D}" destId="{14C5B2B5-8A5B-4236-BF96-E79406079F0D}" srcOrd="2" destOrd="0" parTransId="{0866095B-4E5E-4429-A6E8-5FC9DCABE657}" sibTransId="{7ADF9348-66B4-4456-A16E-A8BE3C724F08}"/>
    <dgm:cxn modelId="{E372E683-229B-499B-BDB6-CADADC4FA884}" srcId="{F4340F55-6549-41FA-88C0-4893BC32B01D}" destId="{0F01F342-C2F9-467F-A01B-241CD9B31460}" srcOrd="1" destOrd="0" parTransId="{06BEA5DE-78F9-42C1-845E-CBAE48569C85}" sibTransId="{DA642502-06E1-43CE-BDD1-8EDE5AF1DD92}"/>
    <dgm:cxn modelId="{6B3B4B84-0C87-4F72-8B77-499A63A32D7F}" type="presOf" srcId="{0F01F342-C2F9-467F-A01B-241CD9B31460}" destId="{98D579AA-5B3A-44F8-AB20-D3D6806923DE}" srcOrd="0" destOrd="0" presId="urn:microsoft.com/office/officeart/2018/2/layout/IconVerticalSolidList"/>
    <dgm:cxn modelId="{07F23E87-88B0-425A-AE80-376913095A4C}" srcId="{F4340F55-6549-41FA-88C0-4893BC32B01D}" destId="{2ED341D5-CA2A-46CD-B205-568390DA559F}" srcOrd="0" destOrd="0" parTransId="{3A45F4AB-6651-4065-B47B-11048FB5F3E6}" sibTransId="{14B915C1-F512-49BE-9DD0-19645E27A048}"/>
    <dgm:cxn modelId="{99D80394-F11B-4503-A002-09FEB9034629}" type="presOf" srcId="{2ED341D5-CA2A-46CD-B205-568390DA559F}" destId="{5E1A8108-6385-496E-90AA-DA9DCA29EAF4}" srcOrd="0" destOrd="0" presId="urn:microsoft.com/office/officeart/2018/2/layout/IconVerticalSolidList"/>
    <dgm:cxn modelId="{3ECFEDA6-B0BC-4F82-8746-B16B35420D84}" srcId="{F4340F55-6549-41FA-88C0-4893BC32B01D}" destId="{88D8F0A0-4CC5-4868-B9CF-44F2A695673E}" srcOrd="3" destOrd="0" parTransId="{186FCCAC-C6AA-48C4-A24B-EFD486B95D16}" sibTransId="{87484CDC-2604-4BDB-994B-B3401BEF9034}"/>
    <dgm:cxn modelId="{3E2484B6-BE27-4F17-B7FC-E613E7EA5BAC}" type="presOf" srcId="{F4340F55-6549-41FA-88C0-4893BC32B01D}" destId="{AA70DFDC-E0ED-4001-B6B4-54EC08F0A5B6}" srcOrd="0" destOrd="0" presId="urn:microsoft.com/office/officeart/2018/2/layout/IconVerticalSolidList"/>
    <dgm:cxn modelId="{99BB94FA-ED38-4284-9C46-714454EC2395}" srcId="{F4340F55-6549-41FA-88C0-4893BC32B01D}" destId="{5CA7F018-9150-4A32-8DDF-31E157738BFD}" srcOrd="4" destOrd="0" parTransId="{94C07F66-7468-49F4-8E66-524DC8CCBBFE}" sibTransId="{96AB5D7C-491E-4FAD-A310-11D2F361A3BF}"/>
    <dgm:cxn modelId="{D4D0C560-B845-4DE3-B7D0-FE6885E226A2}" type="presParOf" srcId="{AA70DFDC-E0ED-4001-B6B4-54EC08F0A5B6}" destId="{0CFFBAA1-881A-4BD0-8493-5BD3BE683912}" srcOrd="0" destOrd="0" presId="urn:microsoft.com/office/officeart/2018/2/layout/IconVerticalSolidList"/>
    <dgm:cxn modelId="{E9EE15D7-19D0-4B13-8657-01B633B23883}" type="presParOf" srcId="{0CFFBAA1-881A-4BD0-8493-5BD3BE683912}" destId="{3E3C8F27-B9E9-4BDC-89C8-23B326167C4E}" srcOrd="0" destOrd="0" presId="urn:microsoft.com/office/officeart/2018/2/layout/IconVerticalSolidList"/>
    <dgm:cxn modelId="{A8120230-895F-4DD7-A7AC-8235DBFC993F}" type="presParOf" srcId="{0CFFBAA1-881A-4BD0-8493-5BD3BE683912}" destId="{9DBFC9F6-9DF1-4F2B-9DF3-8305250F440C}" srcOrd="1" destOrd="0" presId="urn:microsoft.com/office/officeart/2018/2/layout/IconVerticalSolidList"/>
    <dgm:cxn modelId="{D9D264D7-2AB7-4BE1-89B9-7AF1405F1741}" type="presParOf" srcId="{0CFFBAA1-881A-4BD0-8493-5BD3BE683912}" destId="{D7F0162F-1CC0-4F3C-A62A-A8790E2364EF}" srcOrd="2" destOrd="0" presId="urn:microsoft.com/office/officeart/2018/2/layout/IconVerticalSolidList"/>
    <dgm:cxn modelId="{37C51D0D-D8D6-4581-997D-0AF443EFDCB9}" type="presParOf" srcId="{0CFFBAA1-881A-4BD0-8493-5BD3BE683912}" destId="{5E1A8108-6385-496E-90AA-DA9DCA29EAF4}" srcOrd="3" destOrd="0" presId="urn:microsoft.com/office/officeart/2018/2/layout/IconVerticalSolidList"/>
    <dgm:cxn modelId="{5192E9C1-FCFC-4B35-8333-9A0540BDD5B9}" type="presParOf" srcId="{AA70DFDC-E0ED-4001-B6B4-54EC08F0A5B6}" destId="{FA4BE18E-C334-4598-983A-681693585077}" srcOrd="1" destOrd="0" presId="urn:microsoft.com/office/officeart/2018/2/layout/IconVerticalSolidList"/>
    <dgm:cxn modelId="{3B88C636-357E-4BF9-A7F4-9296ADE46BF9}" type="presParOf" srcId="{AA70DFDC-E0ED-4001-B6B4-54EC08F0A5B6}" destId="{B3419881-1DC6-4EC8-AAA7-BF3B0CCCD78D}" srcOrd="2" destOrd="0" presId="urn:microsoft.com/office/officeart/2018/2/layout/IconVerticalSolidList"/>
    <dgm:cxn modelId="{AA7B4B06-2099-40F3-8F76-6BC12B65B286}" type="presParOf" srcId="{B3419881-1DC6-4EC8-AAA7-BF3B0CCCD78D}" destId="{371B2D11-DB02-44FB-AB28-F75A779AEA49}" srcOrd="0" destOrd="0" presId="urn:microsoft.com/office/officeart/2018/2/layout/IconVerticalSolidList"/>
    <dgm:cxn modelId="{F34B7749-47A2-4400-BEA5-A5CB8E91DE15}" type="presParOf" srcId="{B3419881-1DC6-4EC8-AAA7-BF3B0CCCD78D}" destId="{12DE5DB6-5955-47AB-8900-D394051BAF81}" srcOrd="1" destOrd="0" presId="urn:microsoft.com/office/officeart/2018/2/layout/IconVerticalSolidList"/>
    <dgm:cxn modelId="{0D32CB14-B4AE-4D74-A9DA-C379651E10ED}" type="presParOf" srcId="{B3419881-1DC6-4EC8-AAA7-BF3B0CCCD78D}" destId="{EFB4C7D6-12F7-4406-B9A0-FDC28669DCB2}" srcOrd="2" destOrd="0" presId="urn:microsoft.com/office/officeart/2018/2/layout/IconVerticalSolidList"/>
    <dgm:cxn modelId="{26CE76C3-39E4-46B4-8960-42F2CD91A0CB}" type="presParOf" srcId="{B3419881-1DC6-4EC8-AAA7-BF3B0CCCD78D}" destId="{98D579AA-5B3A-44F8-AB20-D3D6806923DE}" srcOrd="3" destOrd="0" presId="urn:microsoft.com/office/officeart/2018/2/layout/IconVerticalSolidList"/>
    <dgm:cxn modelId="{728F6251-FC00-4824-98B2-538585AC377D}" type="presParOf" srcId="{AA70DFDC-E0ED-4001-B6B4-54EC08F0A5B6}" destId="{8E761DFB-3E42-41B8-92DC-F24900B56961}" srcOrd="3" destOrd="0" presId="urn:microsoft.com/office/officeart/2018/2/layout/IconVerticalSolidList"/>
    <dgm:cxn modelId="{AF4F4C98-50C3-4598-BA8C-ADDC8A948257}" type="presParOf" srcId="{AA70DFDC-E0ED-4001-B6B4-54EC08F0A5B6}" destId="{CEA5B4B4-A24A-4ECB-80D5-DE6781D6EA38}" srcOrd="4" destOrd="0" presId="urn:microsoft.com/office/officeart/2018/2/layout/IconVerticalSolidList"/>
    <dgm:cxn modelId="{7A5F0EE6-3539-46B6-88F8-1396DA66FE75}" type="presParOf" srcId="{CEA5B4B4-A24A-4ECB-80D5-DE6781D6EA38}" destId="{C8846A93-6424-4DB9-93CA-6D923803FD07}" srcOrd="0" destOrd="0" presId="urn:microsoft.com/office/officeart/2018/2/layout/IconVerticalSolidList"/>
    <dgm:cxn modelId="{AF90DE69-00AC-4E13-998B-9D398CB4543E}" type="presParOf" srcId="{CEA5B4B4-A24A-4ECB-80D5-DE6781D6EA38}" destId="{3DC08AA3-CA10-489C-B564-1C9ACBD68B94}" srcOrd="1" destOrd="0" presId="urn:microsoft.com/office/officeart/2018/2/layout/IconVerticalSolidList"/>
    <dgm:cxn modelId="{948DDC1E-1F36-44BD-BF70-D66F0CB853CF}" type="presParOf" srcId="{CEA5B4B4-A24A-4ECB-80D5-DE6781D6EA38}" destId="{8F012511-046E-42FF-A2B2-D4A7F26AF5FD}" srcOrd="2" destOrd="0" presId="urn:microsoft.com/office/officeart/2018/2/layout/IconVerticalSolidList"/>
    <dgm:cxn modelId="{5456956C-67F1-496C-B9A2-BD21D8F68531}" type="presParOf" srcId="{CEA5B4B4-A24A-4ECB-80D5-DE6781D6EA38}" destId="{B1D15A0F-DA5B-44BB-9BBF-B3279960DB3F}" srcOrd="3" destOrd="0" presId="urn:microsoft.com/office/officeart/2018/2/layout/IconVerticalSolidList"/>
    <dgm:cxn modelId="{19EC349E-1F8A-414D-A597-C5C89FE7E7F0}" type="presParOf" srcId="{AA70DFDC-E0ED-4001-B6B4-54EC08F0A5B6}" destId="{8D04C5E9-AAD0-4EBB-B691-09DC9734D121}" srcOrd="5" destOrd="0" presId="urn:microsoft.com/office/officeart/2018/2/layout/IconVerticalSolidList"/>
    <dgm:cxn modelId="{F5B9D81E-FCAE-4D05-90B6-00D728C2E42C}" type="presParOf" srcId="{AA70DFDC-E0ED-4001-B6B4-54EC08F0A5B6}" destId="{AB7DF3ED-4185-43F4-86FB-DCEB471196B2}" srcOrd="6" destOrd="0" presId="urn:microsoft.com/office/officeart/2018/2/layout/IconVerticalSolidList"/>
    <dgm:cxn modelId="{DB88EEDC-1EAC-4AF6-A2A4-C784C22FF709}" type="presParOf" srcId="{AB7DF3ED-4185-43F4-86FB-DCEB471196B2}" destId="{635072B5-5211-4E10-81C4-43F81811D356}" srcOrd="0" destOrd="0" presId="urn:microsoft.com/office/officeart/2018/2/layout/IconVerticalSolidList"/>
    <dgm:cxn modelId="{071A247E-947A-4A73-AF92-92216A4A0A2E}" type="presParOf" srcId="{AB7DF3ED-4185-43F4-86FB-DCEB471196B2}" destId="{0163A7D8-8B7E-4C70-81C2-2DA45923ED66}" srcOrd="1" destOrd="0" presId="urn:microsoft.com/office/officeart/2018/2/layout/IconVerticalSolidList"/>
    <dgm:cxn modelId="{E2D637D7-9B7E-4FC0-84A7-8D6D405A1E1D}" type="presParOf" srcId="{AB7DF3ED-4185-43F4-86FB-DCEB471196B2}" destId="{D1BE2DAE-0C96-47E8-AEDB-286699255F4D}" srcOrd="2" destOrd="0" presId="urn:microsoft.com/office/officeart/2018/2/layout/IconVerticalSolidList"/>
    <dgm:cxn modelId="{538EEBAD-3666-46B9-BC1B-AD5DBEF8F50D}" type="presParOf" srcId="{AB7DF3ED-4185-43F4-86FB-DCEB471196B2}" destId="{7B497EBF-5BB4-4729-B9EA-FD3B2733BBF7}" srcOrd="3" destOrd="0" presId="urn:microsoft.com/office/officeart/2018/2/layout/IconVerticalSolidList"/>
    <dgm:cxn modelId="{AAC88F6A-1EFC-4C5F-A030-0CDFDB76C10A}" type="presParOf" srcId="{AA70DFDC-E0ED-4001-B6B4-54EC08F0A5B6}" destId="{2D7A2FB2-382A-438A-9A4F-5EE17ACABAE3}" srcOrd="7" destOrd="0" presId="urn:microsoft.com/office/officeart/2018/2/layout/IconVerticalSolidList"/>
    <dgm:cxn modelId="{E722F212-F928-42BA-889C-B5D11BA6F447}" type="presParOf" srcId="{AA70DFDC-E0ED-4001-B6B4-54EC08F0A5B6}" destId="{AA981EEF-4EDA-43F9-8158-A1F8C45F68B1}" srcOrd="8" destOrd="0" presId="urn:microsoft.com/office/officeart/2018/2/layout/IconVerticalSolidList"/>
    <dgm:cxn modelId="{F23B2C9F-D7BF-4B04-B277-FE023AA70AFE}" type="presParOf" srcId="{AA981EEF-4EDA-43F9-8158-A1F8C45F68B1}" destId="{7CB1070C-B615-4972-BB83-E71C7A5BCA0E}" srcOrd="0" destOrd="0" presId="urn:microsoft.com/office/officeart/2018/2/layout/IconVerticalSolidList"/>
    <dgm:cxn modelId="{3AE9E9BE-4CA2-4B2B-BCAC-0A6D7FDEFFF2}" type="presParOf" srcId="{AA981EEF-4EDA-43F9-8158-A1F8C45F68B1}" destId="{6858F917-8ABF-43E2-A8BC-1267A4E2C358}" srcOrd="1" destOrd="0" presId="urn:microsoft.com/office/officeart/2018/2/layout/IconVerticalSolidList"/>
    <dgm:cxn modelId="{EF81AF6E-EE30-408D-8D9F-5ADC54E9C259}" type="presParOf" srcId="{AA981EEF-4EDA-43F9-8158-A1F8C45F68B1}" destId="{57774F75-3F48-46C6-AE8D-F788C78ED4A4}" srcOrd="2" destOrd="0" presId="urn:microsoft.com/office/officeart/2018/2/layout/IconVerticalSolidList"/>
    <dgm:cxn modelId="{4F430A9F-CC06-4C9C-9DDB-40535297CD89}" type="presParOf" srcId="{AA981EEF-4EDA-43F9-8158-A1F8C45F68B1}" destId="{DDBB0CE1-68F1-4BAF-96F1-3F0C3E3728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A86CF-9542-4401-9B9B-B3A1248B8DEA}">
      <dsp:nvSpPr>
        <dsp:cNvPr id="0" name=""/>
        <dsp:cNvSpPr/>
      </dsp:nvSpPr>
      <dsp:spPr>
        <a:xfrm>
          <a:off x="362021" y="601"/>
          <a:ext cx="3221558" cy="19329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Committed to make a difference</a:t>
          </a:r>
          <a:endParaRPr lang="en-US" sz="2300" kern="1200"/>
        </a:p>
      </dsp:txBody>
      <dsp:txXfrm>
        <a:off x="362021" y="601"/>
        <a:ext cx="3221558" cy="1932934"/>
      </dsp:txXfrm>
    </dsp:sp>
    <dsp:sp modelId="{944DED3D-1D56-43DD-B0D4-A383D34AF17F}">
      <dsp:nvSpPr>
        <dsp:cNvPr id="0" name=""/>
        <dsp:cNvSpPr/>
      </dsp:nvSpPr>
      <dsp:spPr>
        <a:xfrm>
          <a:off x="3905735" y="601"/>
          <a:ext cx="3221558" cy="193293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Promoting inclusivity </a:t>
          </a:r>
          <a:endParaRPr lang="en-US" sz="2300" kern="1200"/>
        </a:p>
      </dsp:txBody>
      <dsp:txXfrm>
        <a:off x="3905735" y="601"/>
        <a:ext cx="3221558" cy="1932934"/>
      </dsp:txXfrm>
    </dsp:sp>
    <dsp:sp modelId="{7A171B07-D917-44A3-B575-CB5DC4E99E5A}">
      <dsp:nvSpPr>
        <dsp:cNvPr id="0" name=""/>
        <dsp:cNvSpPr/>
      </dsp:nvSpPr>
      <dsp:spPr>
        <a:xfrm>
          <a:off x="7449449" y="601"/>
          <a:ext cx="3221558" cy="193293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An embedded careers programme from Y7 – Y11</a:t>
          </a:r>
          <a:endParaRPr lang="en-US" sz="2300" kern="1200"/>
        </a:p>
      </dsp:txBody>
      <dsp:txXfrm>
        <a:off x="7449449" y="601"/>
        <a:ext cx="3221558" cy="1932934"/>
      </dsp:txXfrm>
    </dsp:sp>
    <dsp:sp modelId="{305C9821-E7F4-4D61-B958-96F8A12E6CE7}">
      <dsp:nvSpPr>
        <dsp:cNvPr id="0" name=""/>
        <dsp:cNvSpPr/>
      </dsp:nvSpPr>
      <dsp:spPr>
        <a:xfrm>
          <a:off x="2133878" y="2255692"/>
          <a:ext cx="3221558" cy="193293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Providing opportunities and experiences to learn and develop the 8 essential skills as part of the Skill Builder Programme</a:t>
          </a:r>
          <a:endParaRPr lang="en-US" sz="2300" kern="1200"/>
        </a:p>
      </dsp:txBody>
      <dsp:txXfrm>
        <a:off x="2133878" y="2255692"/>
        <a:ext cx="3221558" cy="1932934"/>
      </dsp:txXfrm>
    </dsp:sp>
    <dsp:sp modelId="{746FBC21-CDED-4442-A898-3268906F76E6}">
      <dsp:nvSpPr>
        <dsp:cNvPr id="0" name=""/>
        <dsp:cNvSpPr/>
      </dsp:nvSpPr>
      <dsp:spPr>
        <a:xfrm>
          <a:off x="5677592" y="2255692"/>
          <a:ext cx="3221558" cy="193293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NCW 25 </a:t>
          </a:r>
          <a:endParaRPr lang="en-US" sz="2300" kern="1200"/>
        </a:p>
      </dsp:txBody>
      <dsp:txXfrm>
        <a:off x="5677592" y="2255692"/>
        <a:ext cx="3221558" cy="1932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B1791-919A-4BED-896B-EE71EB3B8785}">
      <dsp:nvSpPr>
        <dsp:cNvPr id="0" name=""/>
        <dsp:cNvSpPr/>
      </dsp:nvSpPr>
      <dsp:spPr>
        <a:xfrm>
          <a:off x="1346" y="344205"/>
          <a:ext cx="4727286" cy="3001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E6C67C-CA02-44BB-8653-C2F13141A7AD}">
      <dsp:nvSpPr>
        <dsp:cNvPr id="0" name=""/>
        <dsp:cNvSpPr/>
      </dsp:nvSpPr>
      <dsp:spPr>
        <a:xfrm>
          <a:off x="526600" y="843196"/>
          <a:ext cx="4727286" cy="30018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As a school we are committed in building relationships with all our stakeholders to ensure that our students have the best opportunities and outcomes to help them be prepared for adulthood and fulfil their future ambition.</a:t>
          </a:r>
          <a:endParaRPr lang="en-US" sz="2600" kern="1200"/>
        </a:p>
      </dsp:txBody>
      <dsp:txXfrm>
        <a:off x="614520" y="931116"/>
        <a:ext cx="4551446" cy="2825986"/>
      </dsp:txXfrm>
    </dsp:sp>
    <dsp:sp modelId="{6CE1E71E-4FC2-45B6-ABA9-A57DBA3F0153}">
      <dsp:nvSpPr>
        <dsp:cNvPr id="0" name=""/>
        <dsp:cNvSpPr/>
      </dsp:nvSpPr>
      <dsp:spPr>
        <a:xfrm>
          <a:off x="5779141" y="344205"/>
          <a:ext cx="4727286" cy="30018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161408-4E6C-4E38-8686-4E11AC142D29}">
      <dsp:nvSpPr>
        <dsp:cNvPr id="0" name=""/>
        <dsp:cNvSpPr/>
      </dsp:nvSpPr>
      <dsp:spPr>
        <a:xfrm>
          <a:off x="6304395" y="843196"/>
          <a:ext cx="4727286" cy="30018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Providing information to parents and carers through parent events, open evenings, transition &amp; careers fair and 1:1 parent meetings.</a:t>
          </a:r>
          <a:endParaRPr lang="en-US" sz="2600" kern="1200"/>
        </a:p>
      </dsp:txBody>
      <dsp:txXfrm>
        <a:off x="6392315" y="931116"/>
        <a:ext cx="4551446" cy="28259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EFCD-0AFF-461E-9B73-7FFEA939A236}">
      <dsp:nvSpPr>
        <dsp:cNvPr id="0" name=""/>
        <dsp:cNvSpPr/>
      </dsp:nvSpPr>
      <dsp:spPr>
        <a:xfrm>
          <a:off x="362021" y="601"/>
          <a:ext cx="3221558" cy="1932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t>Planned workshops</a:t>
          </a:r>
          <a:endParaRPr lang="en-US" sz="4200" kern="1200"/>
        </a:p>
      </dsp:txBody>
      <dsp:txXfrm>
        <a:off x="362021" y="601"/>
        <a:ext cx="3221558" cy="1932934"/>
      </dsp:txXfrm>
    </dsp:sp>
    <dsp:sp modelId="{9D0B654B-BA98-4363-A95B-E9E5904B6661}">
      <dsp:nvSpPr>
        <dsp:cNvPr id="0" name=""/>
        <dsp:cNvSpPr/>
      </dsp:nvSpPr>
      <dsp:spPr>
        <a:xfrm>
          <a:off x="3905735" y="601"/>
          <a:ext cx="3221558" cy="1932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t>Parent events</a:t>
          </a:r>
          <a:endParaRPr lang="en-US" sz="4200" kern="1200"/>
        </a:p>
      </dsp:txBody>
      <dsp:txXfrm>
        <a:off x="3905735" y="601"/>
        <a:ext cx="3221558" cy="1932934"/>
      </dsp:txXfrm>
    </dsp:sp>
    <dsp:sp modelId="{7F612B4D-C77D-418A-AFDB-1E6CAE87E3F2}">
      <dsp:nvSpPr>
        <dsp:cNvPr id="0" name=""/>
        <dsp:cNvSpPr/>
      </dsp:nvSpPr>
      <dsp:spPr>
        <a:xfrm>
          <a:off x="7449449" y="601"/>
          <a:ext cx="3221558" cy="1932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t>Immersive reality experiences</a:t>
          </a:r>
          <a:endParaRPr lang="en-US" sz="4200" kern="1200"/>
        </a:p>
      </dsp:txBody>
      <dsp:txXfrm>
        <a:off x="7449449" y="601"/>
        <a:ext cx="3221558" cy="1932934"/>
      </dsp:txXfrm>
    </dsp:sp>
    <dsp:sp modelId="{6B61E5A8-6C5E-4C4C-B079-67355D2AC2BA}">
      <dsp:nvSpPr>
        <dsp:cNvPr id="0" name=""/>
        <dsp:cNvSpPr/>
      </dsp:nvSpPr>
      <dsp:spPr>
        <a:xfrm>
          <a:off x="2133878" y="2255692"/>
          <a:ext cx="3221558" cy="1932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t>Community visits</a:t>
          </a:r>
          <a:endParaRPr lang="en-US" sz="4200" kern="1200"/>
        </a:p>
      </dsp:txBody>
      <dsp:txXfrm>
        <a:off x="2133878" y="2255692"/>
        <a:ext cx="3221558" cy="1932934"/>
      </dsp:txXfrm>
    </dsp:sp>
    <dsp:sp modelId="{C195A094-BD4E-413F-9235-241885376FCB}">
      <dsp:nvSpPr>
        <dsp:cNvPr id="0" name=""/>
        <dsp:cNvSpPr/>
      </dsp:nvSpPr>
      <dsp:spPr>
        <a:xfrm>
          <a:off x="5677592" y="2255692"/>
          <a:ext cx="3221558" cy="1932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a:t>Reverse Careers Fair</a:t>
          </a:r>
          <a:endParaRPr lang="en-US" sz="4200" kern="1200"/>
        </a:p>
      </dsp:txBody>
      <dsp:txXfrm>
        <a:off x="5677592" y="2255692"/>
        <a:ext cx="3221558" cy="19329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EEE0C-F158-4B63-B264-FB79FA28B027}">
      <dsp:nvSpPr>
        <dsp:cNvPr id="0" name=""/>
        <dsp:cNvSpPr/>
      </dsp:nvSpPr>
      <dsp:spPr>
        <a:xfrm>
          <a:off x="0" y="511"/>
          <a:ext cx="11033029" cy="119663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DE3FD8-3A02-4995-B5F3-8AF47A66613E}">
      <dsp:nvSpPr>
        <dsp:cNvPr id="0" name=""/>
        <dsp:cNvSpPr/>
      </dsp:nvSpPr>
      <dsp:spPr>
        <a:xfrm>
          <a:off x="361980" y="269753"/>
          <a:ext cx="658146" cy="6581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8E4394-0369-440D-B66B-7A81B3B38162}">
      <dsp:nvSpPr>
        <dsp:cNvPr id="0" name=""/>
        <dsp:cNvSpPr/>
      </dsp:nvSpPr>
      <dsp:spPr>
        <a:xfrm>
          <a:off x="1382108" y="511"/>
          <a:ext cx="9650920" cy="1196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3" tIns="126643" rIns="126643" bIns="126643" numCol="1" spcCol="1270" anchor="ctr" anchorCtr="0">
          <a:noAutofit/>
        </a:bodyPr>
        <a:lstStyle/>
        <a:p>
          <a:pPr marL="0" lvl="0" indent="0" algn="l" defTabSz="1111250">
            <a:lnSpc>
              <a:spcPct val="90000"/>
            </a:lnSpc>
            <a:spcBef>
              <a:spcPct val="0"/>
            </a:spcBef>
            <a:spcAft>
              <a:spcPct val="35000"/>
            </a:spcAft>
            <a:buNone/>
          </a:pPr>
          <a:r>
            <a:rPr lang="en-GB" sz="2500" kern="1200"/>
            <a:t>All students are taught discrete careers lessons using a blend of approaches.</a:t>
          </a:r>
          <a:endParaRPr lang="en-US" sz="2500" kern="1200"/>
        </a:p>
      </dsp:txBody>
      <dsp:txXfrm>
        <a:off x="1382108" y="511"/>
        <a:ext cx="9650920" cy="1196630"/>
      </dsp:txXfrm>
    </dsp:sp>
    <dsp:sp modelId="{2AF385C1-4300-4DE0-9843-C0583E2B674D}">
      <dsp:nvSpPr>
        <dsp:cNvPr id="0" name=""/>
        <dsp:cNvSpPr/>
      </dsp:nvSpPr>
      <dsp:spPr>
        <a:xfrm>
          <a:off x="0" y="1496299"/>
          <a:ext cx="11033029" cy="119663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777A92-5F06-4EB9-89E2-CDBC3BEE020D}">
      <dsp:nvSpPr>
        <dsp:cNvPr id="0" name=""/>
        <dsp:cNvSpPr/>
      </dsp:nvSpPr>
      <dsp:spPr>
        <a:xfrm>
          <a:off x="361980" y="1765541"/>
          <a:ext cx="658146" cy="6581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9ABDE5-B817-4FCF-AA6E-9FDBB44149CC}">
      <dsp:nvSpPr>
        <dsp:cNvPr id="0" name=""/>
        <dsp:cNvSpPr/>
      </dsp:nvSpPr>
      <dsp:spPr>
        <a:xfrm>
          <a:off x="1382108" y="1496299"/>
          <a:ext cx="9650920" cy="1196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3" tIns="126643" rIns="126643" bIns="126643" numCol="1" spcCol="1270" anchor="ctr" anchorCtr="0">
          <a:noAutofit/>
        </a:bodyPr>
        <a:lstStyle/>
        <a:p>
          <a:pPr marL="0" lvl="0" indent="0" algn="l" defTabSz="1111250">
            <a:lnSpc>
              <a:spcPct val="90000"/>
            </a:lnSpc>
            <a:spcBef>
              <a:spcPct val="0"/>
            </a:spcBef>
            <a:spcAft>
              <a:spcPct val="35000"/>
            </a:spcAft>
            <a:buNone/>
          </a:pPr>
          <a:r>
            <a:rPr lang="en-GB" sz="2500" kern="1200"/>
            <a:t>Ensuring every opportunity is used to gain information about ‘careers’ including student voice.</a:t>
          </a:r>
          <a:endParaRPr lang="en-US" sz="2500" kern="1200"/>
        </a:p>
      </dsp:txBody>
      <dsp:txXfrm>
        <a:off x="1382108" y="1496299"/>
        <a:ext cx="9650920" cy="1196630"/>
      </dsp:txXfrm>
    </dsp:sp>
    <dsp:sp modelId="{641529E3-A2B9-479F-AA6A-D60006053008}">
      <dsp:nvSpPr>
        <dsp:cNvPr id="0" name=""/>
        <dsp:cNvSpPr/>
      </dsp:nvSpPr>
      <dsp:spPr>
        <a:xfrm>
          <a:off x="0" y="2992087"/>
          <a:ext cx="11033029" cy="119663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1EA994-1868-42BC-A56C-8FED9FB4616E}">
      <dsp:nvSpPr>
        <dsp:cNvPr id="0" name=""/>
        <dsp:cNvSpPr/>
      </dsp:nvSpPr>
      <dsp:spPr>
        <a:xfrm>
          <a:off x="361980" y="3261329"/>
          <a:ext cx="658146" cy="6581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D4827C-BF6F-4987-9C39-C8D247FD40AE}">
      <dsp:nvSpPr>
        <dsp:cNvPr id="0" name=""/>
        <dsp:cNvSpPr/>
      </dsp:nvSpPr>
      <dsp:spPr>
        <a:xfrm>
          <a:off x="1382108" y="2992087"/>
          <a:ext cx="9650920" cy="1196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43" tIns="126643" rIns="126643" bIns="126643" numCol="1" spcCol="1270" anchor="ctr" anchorCtr="0">
          <a:noAutofit/>
        </a:bodyPr>
        <a:lstStyle/>
        <a:p>
          <a:pPr marL="0" lvl="0" indent="0" algn="l" defTabSz="1111250">
            <a:lnSpc>
              <a:spcPct val="90000"/>
            </a:lnSpc>
            <a:spcBef>
              <a:spcPct val="0"/>
            </a:spcBef>
            <a:spcAft>
              <a:spcPct val="35000"/>
            </a:spcAft>
            <a:buNone/>
          </a:pPr>
          <a:r>
            <a:rPr lang="en-GB" sz="2500" kern="1200"/>
            <a:t>Working with the local community to develop relationships to promote inclusivity</a:t>
          </a:r>
          <a:endParaRPr lang="en-US" sz="2500" kern="1200"/>
        </a:p>
      </dsp:txBody>
      <dsp:txXfrm>
        <a:off x="1382108" y="2992087"/>
        <a:ext cx="9650920" cy="11966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81EC2-FE01-414C-ADBC-67580AC396F4}">
      <dsp:nvSpPr>
        <dsp:cNvPr id="0" name=""/>
        <dsp:cNvSpPr/>
      </dsp:nvSpPr>
      <dsp:spPr>
        <a:xfrm>
          <a:off x="0" y="507"/>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4E9664-BDB8-49B5-B312-65ED7F01D693}">
      <dsp:nvSpPr>
        <dsp:cNvPr id="0" name=""/>
        <dsp:cNvSpPr/>
      </dsp:nvSpPr>
      <dsp:spPr>
        <a:xfrm>
          <a:off x="211486" y="157811"/>
          <a:ext cx="384520" cy="3845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52E7AC-9D04-4AA8-8847-2AF582313E3A}">
      <dsp:nvSpPr>
        <dsp:cNvPr id="0" name=""/>
        <dsp:cNvSpPr/>
      </dsp:nvSpPr>
      <dsp:spPr>
        <a:xfrm>
          <a:off x="807492" y="507"/>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Skills Builder </a:t>
          </a:r>
          <a:endParaRPr lang="en-US" sz="1600" kern="1200"/>
        </a:p>
      </dsp:txBody>
      <dsp:txXfrm>
        <a:off x="807492" y="507"/>
        <a:ext cx="6432653" cy="699127"/>
      </dsp:txXfrm>
    </dsp:sp>
    <dsp:sp modelId="{FB7B2D03-213B-458B-9784-4A46ADF095E7}">
      <dsp:nvSpPr>
        <dsp:cNvPr id="0" name=""/>
        <dsp:cNvSpPr/>
      </dsp:nvSpPr>
      <dsp:spPr>
        <a:xfrm>
          <a:off x="0" y="874417"/>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6DE5FC-518F-4EA5-92FC-5CE29BC0CF68}">
      <dsp:nvSpPr>
        <dsp:cNvPr id="0" name=""/>
        <dsp:cNvSpPr/>
      </dsp:nvSpPr>
      <dsp:spPr>
        <a:xfrm>
          <a:off x="211486" y="1031721"/>
          <a:ext cx="384520" cy="3845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DFE0DA-0CEE-4D76-AFD2-1D7E58C09B96}">
      <dsp:nvSpPr>
        <dsp:cNvPr id="0" name=""/>
        <dsp:cNvSpPr/>
      </dsp:nvSpPr>
      <dsp:spPr>
        <a:xfrm>
          <a:off x="807492" y="874417"/>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Asdan Raising Aspirations</a:t>
          </a:r>
          <a:endParaRPr lang="en-US" sz="1600" kern="1200"/>
        </a:p>
      </dsp:txBody>
      <dsp:txXfrm>
        <a:off x="807492" y="874417"/>
        <a:ext cx="6432653" cy="699127"/>
      </dsp:txXfrm>
    </dsp:sp>
    <dsp:sp modelId="{94804B79-860F-4AE8-A759-43E12FF4FB91}">
      <dsp:nvSpPr>
        <dsp:cNvPr id="0" name=""/>
        <dsp:cNvSpPr/>
      </dsp:nvSpPr>
      <dsp:spPr>
        <a:xfrm>
          <a:off x="0" y="1748326"/>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C3F3BF-3318-46AE-BDBC-8999FFB99655}">
      <dsp:nvSpPr>
        <dsp:cNvPr id="0" name=""/>
        <dsp:cNvSpPr/>
      </dsp:nvSpPr>
      <dsp:spPr>
        <a:xfrm>
          <a:off x="211486" y="1905630"/>
          <a:ext cx="384520" cy="3845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4F75E0-BEF7-403E-A64F-E2C419944ADC}">
      <dsp:nvSpPr>
        <dsp:cNvPr id="0" name=""/>
        <dsp:cNvSpPr/>
      </dsp:nvSpPr>
      <dsp:spPr>
        <a:xfrm>
          <a:off x="807492" y="1748326"/>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CDI Framework</a:t>
          </a:r>
          <a:endParaRPr lang="en-US" sz="1600" kern="1200"/>
        </a:p>
      </dsp:txBody>
      <dsp:txXfrm>
        <a:off x="807492" y="1748326"/>
        <a:ext cx="6432653" cy="699127"/>
      </dsp:txXfrm>
    </dsp:sp>
    <dsp:sp modelId="{6FBC5B09-ADB5-4A06-B684-01F7F9CE33B4}">
      <dsp:nvSpPr>
        <dsp:cNvPr id="0" name=""/>
        <dsp:cNvSpPr/>
      </dsp:nvSpPr>
      <dsp:spPr>
        <a:xfrm>
          <a:off x="0" y="2622236"/>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CB710B-5C90-428B-8425-62C9F8E2AC0B}">
      <dsp:nvSpPr>
        <dsp:cNvPr id="0" name=""/>
        <dsp:cNvSpPr/>
      </dsp:nvSpPr>
      <dsp:spPr>
        <a:xfrm>
          <a:off x="211486" y="2779539"/>
          <a:ext cx="384520" cy="3845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B3DA64-8F2C-4F7D-8016-79756A809F5C}">
      <dsp:nvSpPr>
        <dsp:cNvPr id="0" name=""/>
        <dsp:cNvSpPr/>
      </dsp:nvSpPr>
      <dsp:spPr>
        <a:xfrm>
          <a:off x="807492" y="2622236"/>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ASDAN Towards Independence</a:t>
          </a:r>
          <a:endParaRPr lang="en-US" sz="1600" kern="1200"/>
        </a:p>
      </dsp:txBody>
      <dsp:txXfrm>
        <a:off x="807492" y="2622236"/>
        <a:ext cx="6432653" cy="699127"/>
      </dsp:txXfrm>
    </dsp:sp>
    <dsp:sp modelId="{9577CA3E-F4A0-44CA-9A22-A154630A10C7}">
      <dsp:nvSpPr>
        <dsp:cNvPr id="0" name=""/>
        <dsp:cNvSpPr/>
      </dsp:nvSpPr>
      <dsp:spPr>
        <a:xfrm>
          <a:off x="0" y="3496145"/>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968861-D926-4258-ADCE-B8F7F6E76B9D}">
      <dsp:nvSpPr>
        <dsp:cNvPr id="0" name=""/>
        <dsp:cNvSpPr/>
      </dsp:nvSpPr>
      <dsp:spPr>
        <a:xfrm>
          <a:off x="211486" y="3653449"/>
          <a:ext cx="384520" cy="38452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711D54-220E-4410-8056-818FC7065DBD}">
      <dsp:nvSpPr>
        <dsp:cNvPr id="0" name=""/>
        <dsp:cNvSpPr/>
      </dsp:nvSpPr>
      <dsp:spPr>
        <a:xfrm>
          <a:off x="807492" y="3496145"/>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ASDAN Personal Development Programme</a:t>
          </a:r>
          <a:endParaRPr lang="en-US" sz="1600" kern="1200"/>
        </a:p>
      </dsp:txBody>
      <dsp:txXfrm>
        <a:off x="807492" y="3496145"/>
        <a:ext cx="6432653" cy="699127"/>
      </dsp:txXfrm>
    </dsp:sp>
    <dsp:sp modelId="{C0813BB7-0C38-4EBB-8D79-8CDB6E681888}">
      <dsp:nvSpPr>
        <dsp:cNvPr id="0" name=""/>
        <dsp:cNvSpPr/>
      </dsp:nvSpPr>
      <dsp:spPr>
        <a:xfrm>
          <a:off x="0" y="4370055"/>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0BC25F-0E82-40D6-ADC7-AEA23FF54076}">
      <dsp:nvSpPr>
        <dsp:cNvPr id="0" name=""/>
        <dsp:cNvSpPr/>
      </dsp:nvSpPr>
      <dsp:spPr>
        <a:xfrm>
          <a:off x="211486" y="4527358"/>
          <a:ext cx="384520" cy="38452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6FD800-3038-49DA-809C-7C02EF0A95ED}">
      <dsp:nvSpPr>
        <dsp:cNvPr id="0" name=""/>
        <dsp:cNvSpPr/>
      </dsp:nvSpPr>
      <dsp:spPr>
        <a:xfrm>
          <a:off x="807492" y="4370055"/>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ASDAN Careers and Experiencing Work</a:t>
          </a:r>
          <a:endParaRPr lang="en-US" sz="1600" kern="1200"/>
        </a:p>
      </dsp:txBody>
      <dsp:txXfrm>
        <a:off x="807492" y="4370055"/>
        <a:ext cx="6432653" cy="699127"/>
      </dsp:txXfrm>
    </dsp:sp>
    <dsp:sp modelId="{9F3F8EFC-3AD5-46A2-A252-14A407242241}">
      <dsp:nvSpPr>
        <dsp:cNvPr id="0" name=""/>
        <dsp:cNvSpPr/>
      </dsp:nvSpPr>
      <dsp:spPr>
        <a:xfrm>
          <a:off x="0" y="5243964"/>
          <a:ext cx="7240146" cy="6991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7F8155-5AED-4623-83F5-144AD68FC47D}">
      <dsp:nvSpPr>
        <dsp:cNvPr id="0" name=""/>
        <dsp:cNvSpPr/>
      </dsp:nvSpPr>
      <dsp:spPr>
        <a:xfrm>
          <a:off x="211486" y="5401268"/>
          <a:ext cx="384520" cy="384520"/>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FF4526-EA43-4B96-B4FC-8BEB4B56FE33}">
      <dsp:nvSpPr>
        <dsp:cNvPr id="0" name=""/>
        <dsp:cNvSpPr/>
      </dsp:nvSpPr>
      <dsp:spPr>
        <a:xfrm>
          <a:off x="807492" y="5243964"/>
          <a:ext cx="643265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991" tIns="73991" rIns="73991" bIns="73991" numCol="1" spcCol="1270" anchor="ctr" anchorCtr="0">
          <a:noAutofit/>
        </a:bodyPr>
        <a:lstStyle/>
        <a:p>
          <a:pPr marL="0" lvl="0" indent="0" algn="l" defTabSz="711200">
            <a:lnSpc>
              <a:spcPct val="90000"/>
            </a:lnSpc>
            <a:spcBef>
              <a:spcPct val="0"/>
            </a:spcBef>
            <a:spcAft>
              <a:spcPct val="35000"/>
            </a:spcAft>
            <a:buNone/>
          </a:pPr>
          <a:r>
            <a:rPr lang="en-GB" sz="1600" kern="1200"/>
            <a:t>Educational Visits</a:t>
          </a:r>
          <a:endParaRPr lang="en-US" sz="1600" kern="1200"/>
        </a:p>
      </dsp:txBody>
      <dsp:txXfrm>
        <a:off x="807492" y="5243964"/>
        <a:ext cx="6432653" cy="6991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3C8F27-B9E9-4BDC-89C8-23B326167C4E}">
      <dsp:nvSpPr>
        <dsp:cNvPr id="0" name=""/>
        <dsp:cNvSpPr/>
      </dsp:nvSpPr>
      <dsp:spPr>
        <a:xfrm>
          <a:off x="0" y="4643"/>
          <a:ext cx="7240146" cy="9890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BFC9F6-9DF1-4F2B-9DF3-8305250F440C}">
      <dsp:nvSpPr>
        <dsp:cNvPr id="0" name=""/>
        <dsp:cNvSpPr/>
      </dsp:nvSpPr>
      <dsp:spPr>
        <a:xfrm>
          <a:off x="299188" y="227180"/>
          <a:ext cx="543978" cy="5439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1A8108-6385-496E-90AA-DA9DCA29EAF4}">
      <dsp:nvSpPr>
        <dsp:cNvPr id="0" name=""/>
        <dsp:cNvSpPr/>
      </dsp:nvSpPr>
      <dsp:spPr>
        <a:xfrm>
          <a:off x="1142355" y="4643"/>
          <a:ext cx="6097790" cy="98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5" tIns="104675" rIns="104675" bIns="104675" numCol="1" spcCol="1270" anchor="ctr" anchorCtr="0">
          <a:noAutofit/>
        </a:bodyPr>
        <a:lstStyle/>
        <a:p>
          <a:pPr marL="0" lvl="0" indent="0" algn="l" defTabSz="844550">
            <a:lnSpc>
              <a:spcPct val="90000"/>
            </a:lnSpc>
            <a:spcBef>
              <a:spcPct val="0"/>
            </a:spcBef>
            <a:spcAft>
              <a:spcPct val="35000"/>
            </a:spcAft>
            <a:buNone/>
          </a:pPr>
          <a:r>
            <a:rPr lang="en-GB" sz="1900" kern="1200"/>
            <a:t>KS3 – KS5 – Employer and Employee Encounter sessions</a:t>
          </a:r>
          <a:endParaRPr lang="en-US" sz="1900" kern="1200"/>
        </a:p>
      </dsp:txBody>
      <dsp:txXfrm>
        <a:off x="1142355" y="4643"/>
        <a:ext cx="6097790" cy="989052"/>
      </dsp:txXfrm>
    </dsp:sp>
    <dsp:sp modelId="{371B2D11-DB02-44FB-AB28-F75A779AEA49}">
      <dsp:nvSpPr>
        <dsp:cNvPr id="0" name=""/>
        <dsp:cNvSpPr/>
      </dsp:nvSpPr>
      <dsp:spPr>
        <a:xfrm>
          <a:off x="0" y="1240958"/>
          <a:ext cx="7240146" cy="9890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DE5DB6-5955-47AB-8900-D394051BAF81}">
      <dsp:nvSpPr>
        <dsp:cNvPr id="0" name=""/>
        <dsp:cNvSpPr/>
      </dsp:nvSpPr>
      <dsp:spPr>
        <a:xfrm>
          <a:off x="299188" y="1463495"/>
          <a:ext cx="543978" cy="5439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D579AA-5B3A-44F8-AB20-D3D6806923DE}">
      <dsp:nvSpPr>
        <dsp:cNvPr id="0" name=""/>
        <dsp:cNvSpPr/>
      </dsp:nvSpPr>
      <dsp:spPr>
        <a:xfrm>
          <a:off x="1142355" y="1240958"/>
          <a:ext cx="6097790" cy="98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5" tIns="104675" rIns="104675" bIns="104675" numCol="1" spcCol="1270" anchor="ctr" anchorCtr="0">
          <a:noAutofit/>
        </a:bodyPr>
        <a:lstStyle/>
        <a:p>
          <a:pPr marL="0" lvl="0" indent="0" algn="l" defTabSz="844550">
            <a:lnSpc>
              <a:spcPct val="90000"/>
            </a:lnSpc>
            <a:spcBef>
              <a:spcPct val="0"/>
            </a:spcBef>
            <a:spcAft>
              <a:spcPct val="35000"/>
            </a:spcAft>
            <a:buNone/>
          </a:pPr>
          <a:r>
            <a:rPr lang="en-GB" sz="1900" kern="1200"/>
            <a:t>Y11 – 2-week work placement</a:t>
          </a:r>
          <a:endParaRPr lang="en-US" sz="1900" kern="1200"/>
        </a:p>
      </dsp:txBody>
      <dsp:txXfrm>
        <a:off x="1142355" y="1240958"/>
        <a:ext cx="6097790" cy="989052"/>
      </dsp:txXfrm>
    </dsp:sp>
    <dsp:sp modelId="{C8846A93-6424-4DB9-93CA-6D923803FD07}">
      <dsp:nvSpPr>
        <dsp:cNvPr id="0" name=""/>
        <dsp:cNvSpPr/>
      </dsp:nvSpPr>
      <dsp:spPr>
        <a:xfrm>
          <a:off x="0" y="2477273"/>
          <a:ext cx="7240146" cy="9890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08AA3-CA10-489C-B564-1C9ACBD68B94}">
      <dsp:nvSpPr>
        <dsp:cNvPr id="0" name=""/>
        <dsp:cNvSpPr/>
      </dsp:nvSpPr>
      <dsp:spPr>
        <a:xfrm>
          <a:off x="299188" y="2699810"/>
          <a:ext cx="543978" cy="5439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D15A0F-DA5B-44BB-9BBF-B3279960DB3F}">
      <dsp:nvSpPr>
        <dsp:cNvPr id="0" name=""/>
        <dsp:cNvSpPr/>
      </dsp:nvSpPr>
      <dsp:spPr>
        <a:xfrm>
          <a:off x="1142355" y="2477273"/>
          <a:ext cx="6097790" cy="98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5" tIns="104675" rIns="104675" bIns="104675" numCol="1" spcCol="1270" anchor="ctr" anchorCtr="0">
          <a:noAutofit/>
        </a:bodyPr>
        <a:lstStyle/>
        <a:p>
          <a:pPr marL="0" lvl="0" indent="0" algn="l" defTabSz="844550">
            <a:lnSpc>
              <a:spcPct val="90000"/>
            </a:lnSpc>
            <a:spcBef>
              <a:spcPct val="0"/>
            </a:spcBef>
            <a:spcAft>
              <a:spcPct val="35000"/>
            </a:spcAft>
            <a:buNone/>
          </a:pPr>
          <a:r>
            <a:rPr lang="en-GB" sz="1900" kern="1200"/>
            <a:t>Guest speakers</a:t>
          </a:r>
          <a:endParaRPr lang="en-US" sz="1900" kern="1200"/>
        </a:p>
      </dsp:txBody>
      <dsp:txXfrm>
        <a:off x="1142355" y="2477273"/>
        <a:ext cx="6097790" cy="989052"/>
      </dsp:txXfrm>
    </dsp:sp>
    <dsp:sp modelId="{635072B5-5211-4E10-81C4-43F81811D356}">
      <dsp:nvSpPr>
        <dsp:cNvPr id="0" name=""/>
        <dsp:cNvSpPr/>
      </dsp:nvSpPr>
      <dsp:spPr>
        <a:xfrm>
          <a:off x="0" y="3713589"/>
          <a:ext cx="7240146" cy="9890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63A7D8-8B7E-4C70-81C2-2DA45923ED66}">
      <dsp:nvSpPr>
        <dsp:cNvPr id="0" name=""/>
        <dsp:cNvSpPr/>
      </dsp:nvSpPr>
      <dsp:spPr>
        <a:xfrm>
          <a:off x="299188" y="3936125"/>
          <a:ext cx="543978" cy="5439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497EBF-5BB4-4729-B9EA-FD3B2733BBF7}">
      <dsp:nvSpPr>
        <dsp:cNvPr id="0" name=""/>
        <dsp:cNvSpPr/>
      </dsp:nvSpPr>
      <dsp:spPr>
        <a:xfrm>
          <a:off x="1142355" y="3713589"/>
          <a:ext cx="6097790" cy="98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5" tIns="104675" rIns="104675" bIns="104675" numCol="1" spcCol="1270" anchor="ctr" anchorCtr="0">
          <a:noAutofit/>
        </a:bodyPr>
        <a:lstStyle/>
        <a:p>
          <a:pPr marL="0" lvl="0" indent="0" algn="l" defTabSz="844550">
            <a:lnSpc>
              <a:spcPct val="90000"/>
            </a:lnSpc>
            <a:spcBef>
              <a:spcPct val="0"/>
            </a:spcBef>
            <a:spcAft>
              <a:spcPct val="35000"/>
            </a:spcAft>
            <a:buNone/>
          </a:pPr>
          <a:r>
            <a:rPr lang="en-GB" sz="1900" kern="1200"/>
            <a:t>Linking careers to educational visits</a:t>
          </a:r>
          <a:endParaRPr lang="en-US" sz="1900" kern="1200"/>
        </a:p>
      </dsp:txBody>
      <dsp:txXfrm>
        <a:off x="1142355" y="3713589"/>
        <a:ext cx="6097790" cy="989052"/>
      </dsp:txXfrm>
    </dsp:sp>
    <dsp:sp modelId="{7CB1070C-B615-4972-BB83-E71C7A5BCA0E}">
      <dsp:nvSpPr>
        <dsp:cNvPr id="0" name=""/>
        <dsp:cNvSpPr/>
      </dsp:nvSpPr>
      <dsp:spPr>
        <a:xfrm>
          <a:off x="0" y="4949904"/>
          <a:ext cx="7240146" cy="9890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58F917-8ABF-43E2-A8BC-1267A4E2C358}">
      <dsp:nvSpPr>
        <dsp:cNvPr id="0" name=""/>
        <dsp:cNvSpPr/>
      </dsp:nvSpPr>
      <dsp:spPr>
        <a:xfrm>
          <a:off x="299188" y="5172441"/>
          <a:ext cx="543978" cy="54397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BB0CE1-68F1-4BAF-96F1-3F0C3E372888}">
      <dsp:nvSpPr>
        <dsp:cNvPr id="0" name=""/>
        <dsp:cNvSpPr/>
      </dsp:nvSpPr>
      <dsp:spPr>
        <a:xfrm>
          <a:off x="1142355" y="4949904"/>
          <a:ext cx="6097790" cy="989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5" tIns="104675" rIns="104675" bIns="104675" numCol="1" spcCol="1270" anchor="ctr" anchorCtr="0">
          <a:noAutofit/>
        </a:bodyPr>
        <a:lstStyle/>
        <a:p>
          <a:pPr marL="0" lvl="0" indent="0" algn="l" defTabSz="844550">
            <a:lnSpc>
              <a:spcPct val="90000"/>
            </a:lnSpc>
            <a:spcBef>
              <a:spcPct val="0"/>
            </a:spcBef>
            <a:spcAft>
              <a:spcPct val="35000"/>
            </a:spcAft>
            <a:buNone/>
          </a:pPr>
          <a:r>
            <a:rPr lang="en-GB" sz="1900" kern="1200"/>
            <a:t>KS5 – Work Placement opportunities</a:t>
          </a:r>
          <a:endParaRPr lang="en-US" sz="1900" kern="1200"/>
        </a:p>
      </dsp:txBody>
      <dsp:txXfrm>
        <a:off x="1142355" y="4949904"/>
        <a:ext cx="6097790" cy="98905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4DFBFF-267A-4152-AF6B-C26C690917CE}" type="datetimeFigureOut">
              <a:rPr lang="en-GB" smtClean="0"/>
              <a:t>01/05/2025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7098A-A695-4E7B-8A03-6F157B6D3E88}" type="slidenum">
              <a:rPr lang="en-GB" smtClean="0"/>
              <a:t>‹#›</a:t>
            </a:fld>
            <a:endParaRPr lang="en-GB"/>
          </a:p>
        </p:txBody>
      </p:sp>
    </p:spTree>
    <p:extLst>
      <p:ext uri="{BB962C8B-B14F-4D97-AF65-F5344CB8AC3E}">
        <p14:creationId xmlns:p14="http://schemas.microsoft.com/office/powerpoint/2010/main" val="2442240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school, where we are based, 11-19 SEND and our ambition to raise aspiration and ambition for all our young people through our careers programme.</a:t>
            </a:r>
          </a:p>
        </p:txBody>
      </p:sp>
      <p:sp>
        <p:nvSpPr>
          <p:cNvPr id="4" name="Slide Number Placeholder 3"/>
          <p:cNvSpPr>
            <a:spLocks noGrp="1"/>
          </p:cNvSpPr>
          <p:nvPr>
            <p:ph type="sldNum" sz="quarter" idx="5"/>
          </p:nvPr>
        </p:nvSpPr>
        <p:spPr/>
        <p:txBody>
          <a:bodyPr/>
          <a:lstStyle/>
          <a:p>
            <a:fld id="{B837098A-A695-4E7B-8A03-6F157B6D3E88}" type="slidenum">
              <a:rPr lang="en-GB" smtClean="0"/>
              <a:t>1</a:t>
            </a:fld>
            <a:endParaRPr lang="en-GB"/>
          </a:p>
        </p:txBody>
      </p:sp>
    </p:spTree>
    <p:extLst>
      <p:ext uri="{BB962C8B-B14F-4D97-AF65-F5344CB8AC3E}">
        <p14:creationId xmlns:p14="http://schemas.microsoft.com/office/powerpoint/2010/main" val="1104770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Student with support to talk through their own experiences.</a:t>
            </a:r>
          </a:p>
        </p:txBody>
      </p:sp>
      <p:sp>
        <p:nvSpPr>
          <p:cNvPr id="4" name="Slide Number Placeholder 3"/>
          <p:cNvSpPr>
            <a:spLocks noGrp="1"/>
          </p:cNvSpPr>
          <p:nvPr>
            <p:ph type="sldNum" sz="quarter" idx="5"/>
          </p:nvPr>
        </p:nvSpPr>
        <p:spPr/>
        <p:txBody>
          <a:bodyPr/>
          <a:lstStyle/>
          <a:p>
            <a:fld id="{B837098A-A695-4E7B-8A03-6F157B6D3E88}" type="slidenum">
              <a:rPr lang="en-GB" smtClean="0"/>
              <a:t>11</a:t>
            </a:fld>
            <a:endParaRPr lang="en-GB"/>
          </a:p>
        </p:txBody>
      </p:sp>
    </p:spTree>
    <p:extLst>
      <p:ext uri="{BB962C8B-B14F-4D97-AF65-F5344CB8AC3E}">
        <p14:creationId xmlns:p14="http://schemas.microsoft.com/office/powerpoint/2010/main" val="3872979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Student with support to talk through their own experiences.</a:t>
            </a:r>
          </a:p>
          <a:p>
            <a:endParaRPr lang="en-GB"/>
          </a:p>
        </p:txBody>
      </p:sp>
      <p:sp>
        <p:nvSpPr>
          <p:cNvPr id="4" name="Slide Number Placeholder 3"/>
          <p:cNvSpPr>
            <a:spLocks noGrp="1"/>
          </p:cNvSpPr>
          <p:nvPr>
            <p:ph type="sldNum" sz="quarter" idx="5"/>
          </p:nvPr>
        </p:nvSpPr>
        <p:spPr/>
        <p:txBody>
          <a:bodyPr/>
          <a:lstStyle/>
          <a:p>
            <a:fld id="{B837098A-A695-4E7B-8A03-6F157B6D3E88}" type="slidenum">
              <a:rPr lang="en-GB" smtClean="0"/>
              <a:t>12</a:t>
            </a:fld>
            <a:endParaRPr lang="en-GB"/>
          </a:p>
        </p:txBody>
      </p:sp>
    </p:spTree>
    <p:extLst>
      <p:ext uri="{BB962C8B-B14F-4D97-AF65-F5344CB8AC3E}">
        <p14:creationId xmlns:p14="http://schemas.microsoft.com/office/powerpoint/2010/main" val="4165666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Student with support to talk through their own experiences.</a:t>
            </a:r>
          </a:p>
          <a:p>
            <a:endParaRPr lang="en-GB"/>
          </a:p>
        </p:txBody>
      </p:sp>
      <p:sp>
        <p:nvSpPr>
          <p:cNvPr id="4" name="Slide Number Placeholder 3"/>
          <p:cNvSpPr>
            <a:spLocks noGrp="1"/>
          </p:cNvSpPr>
          <p:nvPr>
            <p:ph type="sldNum" sz="quarter" idx="5"/>
          </p:nvPr>
        </p:nvSpPr>
        <p:spPr/>
        <p:txBody>
          <a:bodyPr/>
          <a:lstStyle/>
          <a:p>
            <a:fld id="{B837098A-A695-4E7B-8A03-6F157B6D3E88}" type="slidenum">
              <a:rPr lang="en-GB" smtClean="0"/>
              <a:t>13</a:t>
            </a:fld>
            <a:endParaRPr lang="en-GB"/>
          </a:p>
        </p:txBody>
      </p:sp>
    </p:spTree>
    <p:extLst>
      <p:ext uri="{BB962C8B-B14F-4D97-AF65-F5344CB8AC3E}">
        <p14:creationId xmlns:p14="http://schemas.microsoft.com/office/powerpoint/2010/main" val="3035026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Student with support to talk through their own experiences.</a:t>
            </a:r>
          </a:p>
          <a:p>
            <a:endParaRPr lang="en-GB"/>
          </a:p>
        </p:txBody>
      </p:sp>
      <p:sp>
        <p:nvSpPr>
          <p:cNvPr id="4" name="Slide Number Placeholder 3"/>
          <p:cNvSpPr>
            <a:spLocks noGrp="1"/>
          </p:cNvSpPr>
          <p:nvPr>
            <p:ph type="sldNum" sz="quarter" idx="5"/>
          </p:nvPr>
        </p:nvSpPr>
        <p:spPr/>
        <p:txBody>
          <a:bodyPr/>
          <a:lstStyle/>
          <a:p>
            <a:fld id="{B837098A-A695-4E7B-8A03-6F157B6D3E88}" type="slidenum">
              <a:rPr lang="en-GB" smtClean="0"/>
              <a:t>14</a:t>
            </a:fld>
            <a:endParaRPr lang="en-GB"/>
          </a:p>
        </p:txBody>
      </p:sp>
    </p:spTree>
    <p:extLst>
      <p:ext uri="{BB962C8B-B14F-4D97-AF65-F5344CB8AC3E}">
        <p14:creationId xmlns:p14="http://schemas.microsoft.com/office/powerpoint/2010/main" val="1319227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the students who will talk about their work placements, the skills they are developing, the jobs that they do and how it has helped them in building employability skills and what support looks like for them.</a:t>
            </a:r>
          </a:p>
        </p:txBody>
      </p:sp>
      <p:sp>
        <p:nvSpPr>
          <p:cNvPr id="4" name="Slide Number Placeholder 3"/>
          <p:cNvSpPr>
            <a:spLocks noGrp="1"/>
          </p:cNvSpPr>
          <p:nvPr>
            <p:ph type="sldNum" sz="quarter" idx="5"/>
          </p:nvPr>
        </p:nvSpPr>
        <p:spPr/>
        <p:txBody>
          <a:bodyPr/>
          <a:lstStyle/>
          <a:p>
            <a:fld id="{B837098A-A695-4E7B-8A03-6F157B6D3E88}" type="slidenum">
              <a:rPr lang="en-GB" smtClean="0"/>
              <a:t>15</a:t>
            </a:fld>
            <a:endParaRPr lang="en-GB"/>
          </a:p>
        </p:txBody>
      </p:sp>
    </p:spTree>
    <p:extLst>
      <p:ext uri="{BB962C8B-B14F-4D97-AF65-F5344CB8AC3E}">
        <p14:creationId xmlns:p14="http://schemas.microsoft.com/office/powerpoint/2010/main" val="39364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about the school’s future project and what this will mean to the students – bringing everything together.</a:t>
            </a:r>
          </a:p>
        </p:txBody>
      </p:sp>
      <p:sp>
        <p:nvSpPr>
          <p:cNvPr id="4" name="Slide Number Placeholder 3"/>
          <p:cNvSpPr>
            <a:spLocks noGrp="1"/>
          </p:cNvSpPr>
          <p:nvPr>
            <p:ph type="sldNum" sz="quarter" idx="5"/>
          </p:nvPr>
        </p:nvSpPr>
        <p:spPr/>
        <p:txBody>
          <a:bodyPr/>
          <a:lstStyle/>
          <a:p>
            <a:fld id="{B837098A-A695-4E7B-8A03-6F157B6D3E88}" type="slidenum">
              <a:rPr lang="en-GB" smtClean="0"/>
              <a:t>16</a:t>
            </a:fld>
            <a:endParaRPr lang="en-GB"/>
          </a:p>
        </p:txBody>
      </p:sp>
    </p:spTree>
    <p:extLst>
      <p:ext uri="{BB962C8B-B14F-4D97-AF65-F5344CB8AC3E}">
        <p14:creationId xmlns:p14="http://schemas.microsoft.com/office/powerpoint/2010/main" val="3299652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about each of areas</a:t>
            </a:r>
          </a:p>
          <a:p>
            <a:r>
              <a:rPr lang="en-GB"/>
              <a:t>Committed to make a difference – careers programme from Year 7</a:t>
            </a:r>
          </a:p>
          <a:p>
            <a:r>
              <a:rPr lang="en-GB"/>
              <a:t>Promoting Inclusivity – Generic learning difficulties school – providing valuable opportunities for all/student voice</a:t>
            </a:r>
          </a:p>
          <a:p>
            <a:r>
              <a:rPr lang="en-GB"/>
              <a:t>Careers programme – using a programme tailored to students needs – raising aspiration, CDI framework, ASDAN programmes</a:t>
            </a:r>
          </a:p>
          <a:p>
            <a:r>
              <a:rPr lang="en-GB"/>
              <a:t>Opportunities – work experience, educational visits, work placements, work exposure, student voice, guest speakers, reverse careers fair</a:t>
            </a:r>
          </a:p>
          <a:p>
            <a:r>
              <a:rPr lang="en-GB"/>
              <a:t>NCW – full week of workshops – careers &amp; transitions fair, parent events, students workshops, immersive reality experiences, social care and education experiences</a:t>
            </a:r>
          </a:p>
        </p:txBody>
      </p:sp>
      <p:sp>
        <p:nvSpPr>
          <p:cNvPr id="4" name="Slide Number Placeholder 3"/>
          <p:cNvSpPr>
            <a:spLocks noGrp="1"/>
          </p:cNvSpPr>
          <p:nvPr>
            <p:ph type="sldNum" sz="quarter" idx="5"/>
          </p:nvPr>
        </p:nvSpPr>
        <p:spPr/>
        <p:txBody>
          <a:bodyPr/>
          <a:lstStyle/>
          <a:p>
            <a:fld id="{B837098A-A695-4E7B-8A03-6F157B6D3E88}" type="slidenum">
              <a:rPr lang="en-GB" smtClean="0"/>
              <a:t>2</a:t>
            </a:fld>
            <a:endParaRPr lang="en-GB"/>
          </a:p>
        </p:txBody>
      </p:sp>
    </p:spTree>
    <p:extLst>
      <p:ext uri="{BB962C8B-B14F-4D97-AF65-F5344CB8AC3E}">
        <p14:creationId xmlns:p14="http://schemas.microsoft.com/office/powerpoint/2010/main" val="166892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Working closely with businesses – KS4/5 works experience, business breakfast, information events, transition support</a:t>
            </a:r>
          </a:p>
        </p:txBody>
      </p:sp>
      <p:sp>
        <p:nvSpPr>
          <p:cNvPr id="4" name="Slide Number Placeholder 3"/>
          <p:cNvSpPr>
            <a:spLocks noGrp="1"/>
          </p:cNvSpPr>
          <p:nvPr>
            <p:ph type="sldNum" sz="quarter" idx="5"/>
          </p:nvPr>
        </p:nvSpPr>
        <p:spPr/>
        <p:txBody>
          <a:bodyPr/>
          <a:lstStyle/>
          <a:p>
            <a:fld id="{B837098A-A695-4E7B-8A03-6F157B6D3E88}" type="slidenum">
              <a:rPr lang="en-GB" smtClean="0"/>
              <a:t>3</a:t>
            </a:fld>
            <a:endParaRPr lang="en-GB"/>
          </a:p>
        </p:txBody>
      </p:sp>
    </p:spTree>
    <p:extLst>
      <p:ext uri="{BB962C8B-B14F-4D97-AF65-F5344CB8AC3E}">
        <p14:creationId xmlns:p14="http://schemas.microsoft.com/office/powerpoint/2010/main" val="2415453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about the recent events planned for parents and students as part of NCW and impact/success of this.</a:t>
            </a:r>
          </a:p>
        </p:txBody>
      </p:sp>
      <p:sp>
        <p:nvSpPr>
          <p:cNvPr id="4" name="Slide Number Placeholder 3"/>
          <p:cNvSpPr>
            <a:spLocks noGrp="1"/>
          </p:cNvSpPr>
          <p:nvPr>
            <p:ph type="sldNum" sz="quarter" idx="5"/>
          </p:nvPr>
        </p:nvSpPr>
        <p:spPr/>
        <p:txBody>
          <a:bodyPr/>
          <a:lstStyle/>
          <a:p>
            <a:fld id="{B837098A-A695-4E7B-8A03-6F157B6D3E88}" type="slidenum">
              <a:rPr lang="en-GB" smtClean="0"/>
              <a:t>4</a:t>
            </a:fld>
            <a:endParaRPr lang="en-GB"/>
          </a:p>
        </p:txBody>
      </p:sp>
    </p:spTree>
    <p:extLst>
      <p:ext uri="{BB962C8B-B14F-4D97-AF65-F5344CB8AC3E}">
        <p14:creationId xmlns:p14="http://schemas.microsoft.com/office/powerpoint/2010/main" val="1201030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Recap </a:t>
            </a:r>
          </a:p>
        </p:txBody>
      </p:sp>
      <p:sp>
        <p:nvSpPr>
          <p:cNvPr id="4" name="Slide Number Placeholder 3"/>
          <p:cNvSpPr>
            <a:spLocks noGrp="1"/>
          </p:cNvSpPr>
          <p:nvPr>
            <p:ph type="sldNum" sz="quarter" idx="5"/>
          </p:nvPr>
        </p:nvSpPr>
        <p:spPr/>
        <p:txBody>
          <a:bodyPr/>
          <a:lstStyle/>
          <a:p>
            <a:fld id="{B837098A-A695-4E7B-8A03-6F157B6D3E88}" type="slidenum">
              <a:rPr lang="en-GB" smtClean="0"/>
              <a:t>5</a:t>
            </a:fld>
            <a:endParaRPr lang="en-GB"/>
          </a:p>
        </p:txBody>
      </p:sp>
    </p:spTree>
    <p:extLst>
      <p:ext uri="{BB962C8B-B14F-4D97-AF65-F5344CB8AC3E}">
        <p14:creationId xmlns:p14="http://schemas.microsoft.com/office/powerpoint/2010/main" val="534385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about Skills Builder – students showcasing their skills as part of the reverse careers fair.  Workshops build around Skills Builder, students demonstrating their skills.</a:t>
            </a:r>
          </a:p>
          <a:p>
            <a:r>
              <a:rPr lang="en-GB"/>
              <a:t>Talk about each of the stations – impact </a:t>
            </a:r>
          </a:p>
          <a:p>
            <a:r>
              <a:rPr lang="en-GB"/>
              <a:t>Inclusivity – building confidence – sharing skills in a familiar environment with unfamiliar people</a:t>
            </a:r>
          </a:p>
        </p:txBody>
      </p:sp>
      <p:sp>
        <p:nvSpPr>
          <p:cNvPr id="4" name="Slide Number Placeholder 3"/>
          <p:cNvSpPr>
            <a:spLocks noGrp="1"/>
          </p:cNvSpPr>
          <p:nvPr>
            <p:ph type="sldNum" sz="quarter" idx="5"/>
          </p:nvPr>
        </p:nvSpPr>
        <p:spPr/>
        <p:txBody>
          <a:bodyPr/>
          <a:lstStyle/>
          <a:p>
            <a:fld id="{B837098A-A695-4E7B-8A03-6F157B6D3E88}" type="slidenum">
              <a:rPr lang="en-GB" smtClean="0"/>
              <a:t>6</a:t>
            </a:fld>
            <a:endParaRPr lang="en-GB"/>
          </a:p>
        </p:txBody>
      </p:sp>
    </p:spTree>
    <p:extLst>
      <p:ext uri="{BB962C8B-B14F-4D97-AF65-F5344CB8AC3E}">
        <p14:creationId xmlns:p14="http://schemas.microsoft.com/office/powerpoint/2010/main" val="620659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about how we do this.  What does this look like?</a:t>
            </a:r>
          </a:p>
          <a:p>
            <a:r>
              <a:rPr lang="en-GB"/>
              <a:t>Importance of educational visits and the value these hold. </a:t>
            </a:r>
          </a:p>
          <a:p>
            <a:r>
              <a:rPr lang="en-GB"/>
              <a:t>Form 5 adaptation to capture Gatsby benchmarking</a:t>
            </a:r>
          </a:p>
          <a:p>
            <a:r>
              <a:rPr lang="en-GB"/>
              <a:t>Working in the community – developing strong community links - cafe</a:t>
            </a:r>
          </a:p>
        </p:txBody>
      </p:sp>
      <p:sp>
        <p:nvSpPr>
          <p:cNvPr id="4" name="Slide Number Placeholder 3"/>
          <p:cNvSpPr>
            <a:spLocks noGrp="1"/>
          </p:cNvSpPr>
          <p:nvPr>
            <p:ph type="sldNum" sz="quarter" idx="5"/>
          </p:nvPr>
        </p:nvSpPr>
        <p:spPr/>
        <p:txBody>
          <a:bodyPr/>
          <a:lstStyle/>
          <a:p>
            <a:fld id="{B837098A-A695-4E7B-8A03-6F157B6D3E88}" type="slidenum">
              <a:rPr lang="en-GB" smtClean="0"/>
              <a:t>7</a:t>
            </a:fld>
            <a:endParaRPr lang="en-GB"/>
          </a:p>
        </p:txBody>
      </p:sp>
    </p:spTree>
    <p:extLst>
      <p:ext uri="{BB962C8B-B14F-4D97-AF65-F5344CB8AC3E}">
        <p14:creationId xmlns:p14="http://schemas.microsoft.com/office/powerpoint/2010/main" val="3548721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Recap </a:t>
            </a:r>
          </a:p>
        </p:txBody>
      </p:sp>
      <p:sp>
        <p:nvSpPr>
          <p:cNvPr id="4" name="Slide Number Placeholder 3"/>
          <p:cNvSpPr>
            <a:spLocks noGrp="1"/>
          </p:cNvSpPr>
          <p:nvPr>
            <p:ph type="sldNum" sz="quarter" idx="5"/>
          </p:nvPr>
        </p:nvSpPr>
        <p:spPr/>
        <p:txBody>
          <a:bodyPr/>
          <a:lstStyle/>
          <a:p>
            <a:fld id="{B837098A-A695-4E7B-8A03-6F157B6D3E88}" type="slidenum">
              <a:rPr lang="en-GB" smtClean="0"/>
              <a:t>9</a:t>
            </a:fld>
            <a:endParaRPr lang="en-GB"/>
          </a:p>
        </p:txBody>
      </p:sp>
    </p:spTree>
    <p:extLst>
      <p:ext uri="{BB962C8B-B14F-4D97-AF65-F5344CB8AC3E}">
        <p14:creationId xmlns:p14="http://schemas.microsoft.com/office/powerpoint/2010/main" val="3957442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Pictures of students to be uploaded.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Talk about different sectors of work students work in and how this can differ in regards to support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Introduce the students who will talk about their work placements, the skills they are developing, the jobs that they do and how it has helped them in building employability skills and what support looks like for them.</a:t>
            </a:r>
          </a:p>
          <a:p>
            <a:r>
              <a:rPr lang="en-GB"/>
              <a:t>Recap on school values</a:t>
            </a:r>
          </a:p>
        </p:txBody>
      </p:sp>
      <p:sp>
        <p:nvSpPr>
          <p:cNvPr id="4" name="Slide Number Placeholder 3"/>
          <p:cNvSpPr>
            <a:spLocks noGrp="1"/>
          </p:cNvSpPr>
          <p:nvPr>
            <p:ph type="sldNum" sz="quarter" idx="5"/>
          </p:nvPr>
        </p:nvSpPr>
        <p:spPr/>
        <p:txBody>
          <a:bodyPr/>
          <a:lstStyle/>
          <a:p>
            <a:fld id="{B837098A-A695-4E7B-8A03-6F157B6D3E88}" type="slidenum">
              <a:rPr lang="en-GB" smtClean="0"/>
              <a:t>10</a:t>
            </a:fld>
            <a:endParaRPr lang="en-GB"/>
          </a:p>
        </p:txBody>
      </p:sp>
    </p:spTree>
    <p:extLst>
      <p:ext uri="{BB962C8B-B14F-4D97-AF65-F5344CB8AC3E}">
        <p14:creationId xmlns:p14="http://schemas.microsoft.com/office/powerpoint/2010/main" val="538672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Thursday, May 1, 2025</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463640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Thursday, May 1, 2025</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486440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Thursday, May 1, 2025</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211759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Thursday, May 1, 2025</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10033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Thursday, May 1, 2025</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423225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Thursday, May 1, 2025</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97221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Thursday, May 1, 2025</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68213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Thursday, May 1, 2025</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841683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Thursday, May 1, 2025</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683912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Thursday, May 1, 2025</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496131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Thursday, May 1, 2025</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58334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900" cap="all" spc="300" baseline="0">
                <a:solidFill>
                  <a:srgbClr val="FFFFFF"/>
                </a:solidFill>
              </a:defRPr>
            </a:lvl1pPr>
          </a:lstStyle>
          <a:p>
            <a:fld id="{AE0C963C-C1DB-4AFD-9DDC-0691666BF49B}" type="datetime2">
              <a:rPr lang="en-US" smtClean="0"/>
              <a:pPr/>
              <a:t>Thursday, May 1, 2025</a:t>
            </a:fld>
            <a:endParaRPr lang="en-US" cap="all"/>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9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900">
                <a:solidFill>
                  <a:srgbClr val="FFFFFF"/>
                </a:solidFill>
              </a:defRPr>
            </a:lvl1pPr>
          </a:lstStyle>
          <a:p>
            <a:fld id="{C01389E6-C847-4AD0-B56D-D205B2EAB1EE}" type="slidenum">
              <a:rPr lang="en-US" smtClean="0"/>
              <a:pPr/>
              <a:t>‹#›</a:t>
            </a:fld>
            <a:endParaRPr lang="en-US" sz="800"/>
          </a:p>
        </p:txBody>
      </p:sp>
    </p:spTree>
    <p:extLst>
      <p:ext uri="{BB962C8B-B14F-4D97-AF65-F5344CB8AC3E}">
        <p14:creationId xmlns:p14="http://schemas.microsoft.com/office/powerpoint/2010/main" val="259618891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FF1867-CA5E-416C-80CB-68BE95CE2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663B2C-E8F0-F715-6D6A-B88BB88B2FC5}"/>
              </a:ext>
            </a:extLst>
          </p:cNvPr>
          <p:cNvSpPr>
            <a:spLocks noGrp="1"/>
          </p:cNvSpPr>
          <p:nvPr>
            <p:ph type="ctrTitle"/>
          </p:nvPr>
        </p:nvSpPr>
        <p:spPr>
          <a:xfrm>
            <a:off x="1371600" y="1028701"/>
            <a:ext cx="4372550" cy="2518436"/>
          </a:xfrm>
        </p:spPr>
        <p:txBody>
          <a:bodyPr>
            <a:normAutofit/>
          </a:bodyPr>
          <a:lstStyle/>
          <a:p>
            <a:pPr algn="l"/>
            <a:r>
              <a:rPr lang="en-GB"/>
              <a:t>Careers &amp; Inclusion</a:t>
            </a:r>
            <a:br>
              <a:rPr lang="en-GB"/>
            </a:br>
            <a:endParaRPr lang="en-GB"/>
          </a:p>
        </p:txBody>
      </p:sp>
      <p:sp>
        <p:nvSpPr>
          <p:cNvPr id="12" name="Rectangle 11">
            <a:extLst>
              <a:ext uri="{FF2B5EF4-FFF2-40B4-BE49-F238E27FC236}">
                <a16:creationId xmlns:a16="http://schemas.microsoft.com/office/drawing/2014/main" id="{5EA2F639-83D8-42FB-805A-0AFD485B9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4022220"/>
            <a:ext cx="12192002" cy="2838735"/>
          </a:xfrm>
          <a:prstGeom prst="rect">
            <a:avLst/>
          </a:prstGeom>
          <a:gradFill>
            <a:gsLst>
              <a:gs pos="8000">
                <a:schemeClr val="accent6"/>
              </a:gs>
              <a:gs pos="100000">
                <a:schemeClr val="accent5">
                  <a:alpha val="9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DB4E8D-D68B-4463-A009-8FAB6A115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038600" y="4022219"/>
            <a:ext cx="8153400" cy="2838736"/>
          </a:xfrm>
          <a:prstGeom prst="rect">
            <a:avLst/>
          </a:prstGeom>
          <a:gradFill>
            <a:gsLst>
              <a:gs pos="0">
                <a:schemeClr val="accent5">
                  <a:lumMod val="60000"/>
                  <a:lumOff val="40000"/>
                  <a:alpha val="0"/>
                </a:schemeClr>
              </a:gs>
              <a:gs pos="99000">
                <a:schemeClr val="accent2">
                  <a:alpha val="94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C519481-97EE-45EB-B83B-AE5C46F3D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16759"/>
            <a:ext cx="8441142" cy="2389939"/>
          </a:xfrm>
          <a:prstGeom prst="rect">
            <a:avLst/>
          </a:prstGeom>
          <a:gradFill>
            <a:gsLst>
              <a:gs pos="0">
                <a:schemeClr val="accent6">
                  <a:alpha val="43000"/>
                </a:schemeClr>
              </a:gs>
              <a:gs pos="72000">
                <a:schemeClr val="accent5">
                  <a:alpha val="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47E1692A-508C-C41A-42AB-BC8DC87FBAFC}"/>
              </a:ext>
            </a:extLst>
          </p:cNvPr>
          <p:cNvSpPr>
            <a:spLocks noGrp="1"/>
          </p:cNvSpPr>
          <p:nvPr>
            <p:ph type="subTitle" idx="1"/>
          </p:nvPr>
        </p:nvSpPr>
        <p:spPr>
          <a:xfrm>
            <a:off x="1371600" y="4381756"/>
            <a:ext cx="4372550" cy="1793757"/>
          </a:xfrm>
        </p:spPr>
        <p:txBody>
          <a:bodyPr>
            <a:normAutofit/>
          </a:bodyPr>
          <a:lstStyle/>
          <a:p>
            <a:pPr algn="l"/>
            <a:r>
              <a:rPr lang="en-GB" sz="1400">
                <a:solidFill>
                  <a:schemeClr val="bg1"/>
                </a:solidFill>
              </a:rPr>
              <a:t>Empower – Thrive – Achieve</a:t>
            </a:r>
          </a:p>
        </p:txBody>
      </p:sp>
      <p:pic>
        <p:nvPicPr>
          <p:cNvPr id="5" name="Picture 4" descr="A blue and white logo&#10;&#10;AI-generated content may be incorrect.">
            <a:extLst>
              <a:ext uri="{FF2B5EF4-FFF2-40B4-BE49-F238E27FC236}">
                <a16:creationId xmlns:a16="http://schemas.microsoft.com/office/drawing/2014/main" id="{1D768ADE-B0CC-BC02-3D90-DD7B7DDF3C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028700"/>
            <a:ext cx="4903081" cy="3857090"/>
          </a:xfrm>
          <a:prstGeom prst="rect">
            <a:avLst/>
          </a:prstGeom>
        </p:spPr>
      </p:pic>
    </p:spTree>
    <p:extLst>
      <p:ext uri="{BB962C8B-B14F-4D97-AF65-F5344CB8AC3E}">
        <p14:creationId xmlns:p14="http://schemas.microsoft.com/office/powerpoint/2010/main" val="1498498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36B14F-7063-AC01-B1CB-1584D702FE05}"/>
              </a:ext>
            </a:extLst>
          </p:cNvPr>
          <p:cNvSpPr>
            <a:spLocks noGrp="1"/>
          </p:cNvSpPr>
          <p:nvPr>
            <p:ph type="title"/>
          </p:nvPr>
        </p:nvSpPr>
        <p:spPr>
          <a:xfrm>
            <a:off x="387927" y="1028701"/>
            <a:ext cx="3248863" cy="3020785"/>
          </a:xfrm>
        </p:spPr>
        <p:txBody>
          <a:bodyPr>
            <a:normAutofit/>
          </a:bodyPr>
          <a:lstStyle/>
          <a:p>
            <a:pPr algn="r"/>
            <a:r>
              <a:rPr lang="en-GB" sz="3200">
                <a:solidFill>
                  <a:schemeClr val="bg1"/>
                </a:solidFill>
              </a:rPr>
              <a:t>Students &amp; Working in the workplace</a:t>
            </a:r>
          </a:p>
        </p:txBody>
      </p:sp>
      <p:sp>
        <p:nvSpPr>
          <p:cNvPr id="3" name="Content Placeholder 2">
            <a:extLst>
              <a:ext uri="{FF2B5EF4-FFF2-40B4-BE49-F238E27FC236}">
                <a16:creationId xmlns:a16="http://schemas.microsoft.com/office/drawing/2014/main" id="{CCDBFEEF-9C20-494C-2FA1-7B5EE2E1ED65}"/>
              </a:ext>
            </a:extLst>
          </p:cNvPr>
          <p:cNvSpPr>
            <a:spLocks noGrp="1"/>
          </p:cNvSpPr>
          <p:nvPr>
            <p:ph idx="1"/>
          </p:nvPr>
        </p:nvSpPr>
        <p:spPr>
          <a:xfrm>
            <a:off x="4777409" y="1028702"/>
            <a:ext cx="6273972" cy="4843462"/>
          </a:xfrm>
        </p:spPr>
        <p:txBody>
          <a:bodyPr>
            <a:normAutofit/>
          </a:bodyPr>
          <a:lstStyle/>
          <a:p>
            <a:r>
              <a:rPr lang="en-GB" sz="5400"/>
              <a:t>Respect </a:t>
            </a:r>
          </a:p>
          <a:p>
            <a:r>
              <a:rPr lang="en-GB" sz="5400"/>
              <a:t>Success </a:t>
            </a:r>
          </a:p>
          <a:p>
            <a:r>
              <a:rPr lang="en-GB" sz="5400"/>
              <a:t>Friendship</a:t>
            </a:r>
          </a:p>
          <a:p>
            <a:r>
              <a:rPr lang="en-GB" sz="5400"/>
              <a:t>Achieve </a:t>
            </a:r>
          </a:p>
        </p:txBody>
      </p:sp>
    </p:spTree>
    <p:extLst>
      <p:ext uri="{BB962C8B-B14F-4D97-AF65-F5344CB8AC3E}">
        <p14:creationId xmlns:p14="http://schemas.microsoft.com/office/powerpoint/2010/main" val="3934901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7CE2685-70BB-E141-ED70-6915B0F595CC}"/>
              </a:ext>
            </a:extLst>
          </p:cNvPr>
          <p:cNvSpPr>
            <a:spLocks noGrp="1"/>
          </p:cNvSpPr>
          <p:nvPr>
            <p:ph type="title"/>
          </p:nvPr>
        </p:nvSpPr>
        <p:spPr>
          <a:xfrm>
            <a:off x="594852" y="274418"/>
            <a:ext cx="10241280" cy="1234440"/>
          </a:xfrm>
        </p:spPr>
        <p:txBody>
          <a:bodyPr/>
          <a:lstStyle/>
          <a:p>
            <a:r>
              <a:rPr lang="en-GB"/>
              <a:t>Harry</a:t>
            </a:r>
          </a:p>
        </p:txBody>
      </p:sp>
      <p:pic>
        <p:nvPicPr>
          <p:cNvPr id="11" name="Picture 10">
            <a:extLst>
              <a:ext uri="{FF2B5EF4-FFF2-40B4-BE49-F238E27FC236}">
                <a16:creationId xmlns:a16="http://schemas.microsoft.com/office/drawing/2014/main" id="{E2601C6F-F9DC-45EE-BD63-FDF3C44DE6EC}"/>
              </a:ext>
            </a:extLst>
          </p:cNvPr>
          <p:cNvPicPr>
            <a:picLocks noChangeAspect="1"/>
          </p:cNvPicPr>
          <p:nvPr/>
        </p:nvPicPr>
        <p:blipFill>
          <a:blip r:embed="rId3"/>
          <a:stretch>
            <a:fillRect/>
          </a:stretch>
        </p:blipFill>
        <p:spPr>
          <a:xfrm>
            <a:off x="680665" y="2231922"/>
            <a:ext cx="2337839" cy="3517175"/>
          </a:xfrm>
          <a:prstGeom prst="rect">
            <a:avLst/>
          </a:prstGeom>
        </p:spPr>
      </p:pic>
      <p:pic>
        <p:nvPicPr>
          <p:cNvPr id="12" name="Picture 11">
            <a:extLst>
              <a:ext uri="{FF2B5EF4-FFF2-40B4-BE49-F238E27FC236}">
                <a16:creationId xmlns:a16="http://schemas.microsoft.com/office/drawing/2014/main" id="{085B4CA8-BBD2-4300-AD72-4A3AD9E6C332}"/>
              </a:ext>
            </a:extLst>
          </p:cNvPr>
          <p:cNvPicPr>
            <a:picLocks noChangeAspect="1"/>
          </p:cNvPicPr>
          <p:nvPr/>
        </p:nvPicPr>
        <p:blipFill>
          <a:blip r:embed="rId4"/>
          <a:stretch>
            <a:fillRect/>
          </a:stretch>
        </p:blipFill>
        <p:spPr>
          <a:xfrm>
            <a:off x="3381316" y="2231922"/>
            <a:ext cx="2432498" cy="3554125"/>
          </a:xfrm>
          <a:prstGeom prst="rect">
            <a:avLst/>
          </a:prstGeom>
        </p:spPr>
      </p:pic>
      <p:pic>
        <p:nvPicPr>
          <p:cNvPr id="13" name="Picture 12">
            <a:extLst>
              <a:ext uri="{FF2B5EF4-FFF2-40B4-BE49-F238E27FC236}">
                <a16:creationId xmlns:a16="http://schemas.microsoft.com/office/drawing/2014/main" id="{3A26E3E9-B6A1-43D5-8F40-1CE2C41CEAFE}"/>
              </a:ext>
            </a:extLst>
          </p:cNvPr>
          <p:cNvPicPr>
            <a:picLocks noChangeAspect="1"/>
          </p:cNvPicPr>
          <p:nvPr/>
        </p:nvPicPr>
        <p:blipFill>
          <a:blip r:embed="rId5"/>
          <a:stretch>
            <a:fillRect/>
          </a:stretch>
        </p:blipFill>
        <p:spPr>
          <a:xfrm>
            <a:off x="6176626" y="2231922"/>
            <a:ext cx="2732083" cy="3554125"/>
          </a:xfrm>
          <a:prstGeom prst="rect">
            <a:avLst/>
          </a:prstGeom>
        </p:spPr>
      </p:pic>
      <p:pic>
        <p:nvPicPr>
          <p:cNvPr id="14" name="Picture 13">
            <a:extLst>
              <a:ext uri="{FF2B5EF4-FFF2-40B4-BE49-F238E27FC236}">
                <a16:creationId xmlns:a16="http://schemas.microsoft.com/office/drawing/2014/main" id="{61339230-4DC5-43F9-B8D3-9AD94A4436FE}"/>
              </a:ext>
            </a:extLst>
          </p:cNvPr>
          <p:cNvPicPr>
            <a:picLocks noChangeAspect="1"/>
          </p:cNvPicPr>
          <p:nvPr/>
        </p:nvPicPr>
        <p:blipFill>
          <a:blip r:embed="rId6"/>
          <a:stretch>
            <a:fillRect/>
          </a:stretch>
        </p:blipFill>
        <p:spPr>
          <a:xfrm>
            <a:off x="9381220" y="2231922"/>
            <a:ext cx="2337839" cy="3569603"/>
          </a:xfrm>
          <a:prstGeom prst="rect">
            <a:avLst/>
          </a:prstGeom>
        </p:spPr>
      </p:pic>
    </p:spTree>
    <p:extLst>
      <p:ext uri="{BB962C8B-B14F-4D97-AF65-F5344CB8AC3E}">
        <p14:creationId xmlns:p14="http://schemas.microsoft.com/office/powerpoint/2010/main" val="1442684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E22E1-7F66-1290-D48D-9F3F9BC9C75A}"/>
              </a:ext>
            </a:extLst>
          </p:cNvPr>
          <p:cNvSpPr>
            <a:spLocks noGrp="1"/>
          </p:cNvSpPr>
          <p:nvPr>
            <p:ph type="title"/>
          </p:nvPr>
        </p:nvSpPr>
        <p:spPr>
          <a:xfrm>
            <a:off x="975360" y="353077"/>
            <a:ext cx="10241280" cy="1234440"/>
          </a:xfrm>
        </p:spPr>
        <p:txBody>
          <a:bodyPr/>
          <a:lstStyle/>
          <a:p>
            <a:r>
              <a:rPr lang="en-GB"/>
              <a:t>Jake</a:t>
            </a:r>
          </a:p>
        </p:txBody>
      </p:sp>
      <p:pic>
        <p:nvPicPr>
          <p:cNvPr id="5" name="Picture 4">
            <a:extLst>
              <a:ext uri="{FF2B5EF4-FFF2-40B4-BE49-F238E27FC236}">
                <a16:creationId xmlns:a16="http://schemas.microsoft.com/office/drawing/2014/main" id="{117DA182-9B0A-4853-96A0-193D1C5F2FD1}"/>
              </a:ext>
            </a:extLst>
          </p:cNvPr>
          <p:cNvPicPr>
            <a:picLocks noChangeAspect="1"/>
          </p:cNvPicPr>
          <p:nvPr/>
        </p:nvPicPr>
        <p:blipFill>
          <a:blip r:embed="rId3"/>
          <a:srcRect l="28471"/>
          <a:stretch/>
        </p:blipFill>
        <p:spPr>
          <a:xfrm>
            <a:off x="786581" y="2438889"/>
            <a:ext cx="2272530" cy="2408905"/>
          </a:xfrm>
          <a:prstGeom prst="rect">
            <a:avLst/>
          </a:prstGeom>
        </p:spPr>
      </p:pic>
      <p:pic>
        <p:nvPicPr>
          <p:cNvPr id="7" name="Picture 6">
            <a:extLst>
              <a:ext uri="{FF2B5EF4-FFF2-40B4-BE49-F238E27FC236}">
                <a16:creationId xmlns:a16="http://schemas.microsoft.com/office/drawing/2014/main" id="{4C255980-307F-4FB9-AADA-DE46F2C57B8D}"/>
              </a:ext>
            </a:extLst>
          </p:cNvPr>
          <p:cNvPicPr>
            <a:picLocks noChangeAspect="1"/>
          </p:cNvPicPr>
          <p:nvPr/>
        </p:nvPicPr>
        <p:blipFill>
          <a:blip r:embed="rId4"/>
          <a:srcRect l="14994" t="-233" r="21519" b="9677"/>
          <a:stretch/>
        </p:blipFill>
        <p:spPr>
          <a:xfrm>
            <a:off x="3381883" y="2429674"/>
            <a:ext cx="2579997" cy="2418120"/>
          </a:xfrm>
          <a:prstGeom prst="rect">
            <a:avLst/>
          </a:prstGeom>
        </p:spPr>
      </p:pic>
      <p:pic>
        <p:nvPicPr>
          <p:cNvPr id="9" name="Picture 8">
            <a:extLst>
              <a:ext uri="{FF2B5EF4-FFF2-40B4-BE49-F238E27FC236}">
                <a16:creationId xmlns:a16="http://schemas.microsoft.com/office/drawing/2014/main" id="{15E1DA49-970E-4C10-9FC8-E773D2962FE5}"/>
              </a:ext>
            </a:extLst>
          </p:cNvPr>
          <p:cNvPicPr>
            <a:picLocks noChangeAspect="1"/>
          </p:cNvPicPr>
          <p:nvPr/>
        </p:nvPicPr>
        <p:blipFill>
          <a:blip r:embed="rId5"/>
          <a:srcRect l="3985" r="8977" b="19452"/>
          <a:stretch/>
        </p:blipFill>
        <p:spPr>
          <a:xfrm>
            <a:off x="6230121" y="2408901"/>
            <a:ext cx="3485822" cy="2438893"/>
          </a:xfrm>
          <a:prstGeom prst="rect">
            <a:avLst/>
          </a:prstGeom>
        </p:spPr>
      </p:pic>
      <p:pic>
        <p:nvPicPr>
          <p:cNvPr id="11" name="Content Placeholder 10">
            <a:extLst>
              <a:ext uri="{FF2B5EF4-FFF2-40B4-BE49-F238E27FC236}">
                <a16:creationId xmlns:a16="http://schemas.microsoft.com/office/drawing/2014/main" id="{5BB6F80F-A26F-4A47-A5B7-57CDA2C98BA6}"/>
              </a:ext>
            </a:extLst>
          </p:cNvPr>
          <p:cNvPicPr>
            <a:picLocks noGrp="1" noChangeAspect="1"/>
          </p:cNvPicPr>
          <p:nvPr>
            <p:ph idx="1"/>
          </p:nvPr>
        </p:nvPicPr>
        <p:blipFill>
          <a:blip r:embed="rId6"/>
          <a:srcRect l="27335" t="10575"/>
          <a:stretch/>
        </p:blipFill>
        <p:spPr>
          <a:xfrm>
            <a:off x="10036361" y="2438889"/>
            <a:ext cx="1675358" cy="2408905"/>
          </a:xfrm>
        </p:spPr>
      </p:pic>
    </p:spTree>
    <p:extLst>
      <p:ext uri="{BB962C8B-B14F-4D97-AF65-F5344CB8AC3E}">
        <p14:creationId xmlns:p14="http://schemas.microsoft.com/office/powerpoint/2010/main" val="2071006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EA5A-699E-A05A-BA67-AFC53C399E52}"/>
              </a:ext>
            </a:extLst>
          </p:cNvPr>
          <p:cNvSpPr>
            <a:spLocks noGrp="1"/>
          </p:cNvSpPr>
          <p:nvPr>
            <p:ph type="title"/>
          </p:nvPr>
        </p:nvSpPr>
        <p:spPr>
          <a:xfrm>
            <a:off x="555592" y="51115"/>
            <a:ext cx="10241280" cy="1234440"/>
          </a:xfrm>
        </p:spPr>
        <p:txBody>
          <a:bodyPr/>
          <a:lstStyle/>
          <a:p>
            <a:r>
              <a:rPr lang="en-GB"/>
              <a:t>Oliver</a:t>
            </a:r>
          </a:p>
        </p:txBody>
      </p:sp>
      <p:pic>
        <p:nvPicPr>
          <p:cNvPr id="17" name="Content Placeholder 16" descr="A person kneeling on the floor with a stack of wooden blocks&#10;&#10;AI-generated content may be incorrect.">
            <a:extLst>
              <a:ext uri="{FF2B5EF4-FFF2-40B4-BE49-F238E27FC236}">
                <a16:creationId xmlns:a16="http://schemas.microsoft.com/office/drawing/2014/main" id="{D1B30A80-63E9-0058-43EA-54BFEFC8D51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6987" t="-8" r="15155"/>
          <a:stretch/>
        </p:blipFill>
        <p:spPr>
          <a:xfrm>
            <a:off x="9269067" y="2369127"/>
            <a:ext cx="2774208" cy="3066434"/>
          </a:xfrm>
        </p:spPr>
      </p:pic>
      <p:pic>
        <p:nvPicPr>
          <p:cNvPr id="19" name="Picture 18" descr="A person putting boxes in a cabinet&#10;&#10;AI-generated content may be incorrect.">
            <a:extLst>
              <a:ext uri="{FF2B5EF4-FFF2-40B4-BE49-F238E27FC236}">
                <a16:creationId xmlns:a16="http://schemas.microsoft.com/office/drawing/2014/main" id="{D73ACD14-1D75-47AE-263C-55F3C37A1730}"/>
              </a:ext>
            </a:extLst>
          </p:cNvPr>
          <p:cNvPicPr>
            <a:picLocks noChangeAspect="1"/>
          </p:cNvPicPr>
          <p:nvPr/>
        </p:nvPicPr>
        <p:blipFill>
          <a:blip r:embed="rId4">
            <a:extLst>
              <a:ext uri="{28A0092B-C50C-407E-A947-70E740481C1C}">
                <a14:useLocalDpi xmlns:a14="http://schemas.microsoft.com/office/drawing/2010/main" val="0"/>
              </a:ext>
            </a:extLst>
          </a:blip>
          <a:srcRect r="39242"/>
          <a:stretch/>
        </p:blipFill>
        <p:spPr>
          <a:xfrm>
            <a:off x="6410973" y="2369127"/>
            <a:ext cx="2484146" cy="3066435"/>
          </a:xfrm>
          <a:prstGeom prst="rect">
            <a:avLst/>
          </a:prstGeom>
        </p:spPr>
      </p:pic>
      <p:pic>
        <p:nvPicPr>
          <p:cNvPr id="21" name="Picture 20" descr="A person standing at a printer&#10;&#10;AI-generated content may be incorrect.">
            <a:extLst>
              <a:ext uri="{FF2B5EF4-FFF2-40B4-BE49-F238E27FC236}">
                <a16:creationId xmlns:a16="http://schemas.microsoft.com/office/drawing/2014/main" id="{1B3C0362-A720-DF56-3EFF-72D9768E761B}"/>
              </a:ext>
            </a:extLst>
          </p:cNvPr>
          <p:cNvPicPr>
            <a:picLocks noChangeAspect="1"/>
          </p:cNvPicPr>
          <p:nvPr/>
        </p:nvPicPr>
        <p:blipFill>
          <a:blip r:embed="rId5">
            <a:extLst>
              <a:ext uri="{28A0092B-C50C-407E-A947-70E740481C1C}">
                <a14:useLocalDpi xmlns:a14="http://schemas.microsoft.com/office/drawing/2010/main" val="0"/>
              </a:ext>
            </a:extLst>
          </a:blip>
          <a:srcRect l="19108" r="14622"/>
          <a:stretch/>
        </p:blipFill>
        <p:spPr>
          <a:xfrm>
            <a:off x="3282153" y="2369127"/>
            <a:ext cx="2709462" cy="3066435"/>
          </a:xfrm>
          <a:prstGeom prst="rect">
            <a:avLst/>
          </a:prstGeom>
        </p:spPr>
      </p:pic>
      <p:pic>
        <p:nvPicPr>
          <p:cNvPr id="23" name="Picture 22" descr="A person sitting at a table&#10;&#10;AI-generated content may be incorrect.">
            <a:extLst>
              <a:ext uri="{FF2B5EF4-FFF2-40B4-BE49-F238E27FC236}">
                <a16:creationId xmlns:a16="http://schemas.microsoft.com/office/drawing/2014/main" id="{444D8964-8528-EA06-9AF3-C22B9C06C197}"/>
              </a:ext>
            </a:extLst>
          </p:cNvPr>
          <p:cNvPicPr>
            <a:picLocks noChangeAspect="1"/>
          </p:cNvPicPr>
          <p:nvPr/>
        </p:nvPicPr>
        <p:blipFill>
          <a:blip r:embed="rId6">
            <a:extLst>
              <a:ext uri="{28A0092B-C50C-407E-A947-70E740481C1C}">
                <a14:useLocalDpi xmlns:a14="http://schemas.microsoft.com/office/drawing/2010/main" val="0"/>
              </a:ext>
            </a:extLst>
          </a:blip>
          <a:srcRect l="33337" t="-425" b="1"/>
          <a:stretch/>
        </p:blipFill>
        <p:spPr>
          <a:xfrm>
            <a:off x="148725" y="2369127"/>
            <a:ext cx="2714070" cy="3066435"/>
          </a:xfrm>
          <a:prstGeom prst="rect">
            <a:avLst/>
          </a:prstGeom>
        </p:spPr>
      </p:pic>
    </p:spTree>
    <p:extLst>
      <p:ext uri="{BB962C8B-B14F-4D97-AF65-F5344CB8AC3E}">
        <p14:creationId xmlns:p14="http://schemas.microsoft.com/office/powerpoint/2010/main" val="4221997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14D39-79EA-B656-546B-A977623E811E}"/>
              </a:ext>
            </a:extLst>
          </p:cNvPr>
          <p:cNvSpPr>
            <a:spLocks noGrp="1"/>
          </p:cNvSpPr>
          <p:nvPr>
            <p:ph type="title"/>
          </p:nvPr>
        </p:nvSpPr>
        <p:spPr>
          <a:xfrm>
            <a:off x="565265" y="131913"/>
            <a:ext cx="10241280" cy="1234440"/>
          </a:xfrm>
        </p:spPr>
        <p:txBody>
          <a:bodyPr/>
          <a:lstStyle/>
          <a:p>
            <a:r>
              <a:rPr lang="en-GB"/>
              <a:t>Harvey</a:t>
            </a:r>
          </a:p>
        </p:txBody>
      </p:sp>
      <p:pic>
        <p:nvPicPr>
          <p:cNvPr id="7" name="Picture 6" descr="A child holding a tray of utensils&#10;&#10;AI-generated content may be incorrect.">
            <a:extLst>
              <a:ext uri="{FF2B5EF4-FFF2-40B4-BE49-F238E27FC236}">
                <a16:creationId xmlns:a16="http://schemas.microsoft.com/office/drawing/2014/main" id="{C648D409-61CF-6C12-6A6A-857CC5037DE8}"/>
              </a:ext>
            </a:extLst>
          </p:cNvPr>
          <p:cNvPicPr>
            <a:picLocks noChangeAspect="1"/>
          </p:cNvPicPr>
          <p:nvPr/>
        </p:nvPicPr>
        <p:blipFill>
          <a:blip r:embed="rId3">
            <a:extLst>
              <a:ext uri="{28A0092B-C50C-407E-A947-70E740481C1C}">
                <a14:useLocalDpi xmlns:a14="http://schemas.microsoft.com/office/drawing/2010/main" val="0"/>
              </a:ext>
            </a:extLst>
          </a:blip>
          <a:srcRect l="11300" t="-1" r="17759" b="590"/>
          <a:stretch/>
        </p:blipFill>
        <p:spPr>
          <a:xfrm>
            <a:off x="278761" y="2017726"/>
            <a:ext cx="2738023" cy="2877612"/>
          </a:xfrm>
          <a:prstGeom prst="rect">
            <a:avLst/>
          </a:prstGeom>
        </p:spPr>
      </p:pic>
      <p:pic>
        <p:nvPicPr>
          <p:cNvPr id="11" name="Picture 10" descr="A couple of men washing dishes in a kitchen&#10;&#10;AI-generated content may be incorrect.">
            <a:extLst>
              <a:ext uri="{FF2B5EF4-FFF2-40B4-BE49-F238E27FC236}">
                <a16:creationId xmlns:a16="http://schemas.microsoft.com/office/drawing/2014/main" id="{22115D2E-8BD0-974B-CF77-70A80777347C}"/>
              </a:ext>
            </a:extLst>
          </p:cNvPr>
          <p:cNvPicPr>
            <a:picLocks noChangeAspect="1"/>
          </p:cNvPicPr>
          <p:nvPr/>
        </p:nvPicPr>
        <p:blipFill>
          <a:blip r:embed="rId4">
            <a:extLst>
              <a:ext uri="{28A0092B-C50C-407E-A947-70E740481C1C}">
                <a14:useLocalDpi xmlns:a14="http://schemas.microsoft.com/office/drawing/2010/main" val="0"/>
              </a:ext>
            </a:extLst>
          </a:blip>
          <a:srcRect l="13141" t="652" r="26033" b="-1671"/>
          <a:stretch/>
        </p:blipFill>
        <p:spPr>
          <a:xfrm>
            <a:off x="3317792" y="2017726"/>
            <a:ext cx="2310275" cy="2877612"/>
          </a:xfrm>
          <a:prstGeom prst="rect">
            <a:avLst/>
          </a:prstGeom>
        </p:spPr>
      </p:pic>
      <p:pic>
        <p:nvPicPr>
          <p:cNvPr id="13" name="Picture 12" descr="A person and child in a kitchen&#10;&#10;AI-generated content may be incorrect.">
            <a:extLst>
              <a:ext uri="{FF2B5EF4-FFF2-40B4-BE49-F238E27FC236}">
                <a16:creationId xmlns:a16="http://schemas.microsoft.com/office/drawing/2014/main" id="{B91F3148-96D7-0080-61BD-F31F7DABCAB7}"/>
              </a:ext>
            </a:extLst>
          </p:cNvPr>
          <p:cNvPicPr>
            <a:picLocks noChangeAspect="1"/>
          </p:cNvPicPr>
          <p:nvPr/>
        </p:nvPicPr>
        <p:blipFill>
          <a:blip r:embed="rId5">
            <a:extLst>
              <a:ext uri="{28A0092B-C50C-407E-A947-70E740481C1C}">
                <a14:useLocalDpi xmlns:a14="http://schemas.microsoft.com/office/drawing/2010/main" val="0"/>
              </a:ext>
            </a:extLst>
          </a:blip>
          <a:srcRect l="17897" t="2758" r="10559" b="-2179"/>
          <a:stretch/>
        </p:blipFill>
        <p:spPr>
          <a:xfrm>
            <a:off x="5943598" y="2017726"/>
            <a:ext cx="2760817" cy="2877361"/>
          </a:xfrm>
          <a:prstGeom prst="rect">
            <a:avLst/>
          </a:prstGeom>
        </p:spPr>
      </p:pic>
      <p:pic>
        <p:nvPicPr>
          <p:cNvPr id="5" name="Content Placeholder 4" descr="A child in a kitchen&#10;&#10;AI-generated content may be incorrect.">
            <a:extLst>
              <a:ext uri="{FF2B5EF4-FFF2-40B4-BE49-F238E27FC236}">
                <a16:creationId xmlns:a16="http://schemas.microsoft.com/office/drawing/2014/main" id="{32AE2CB1-E32D-82E8-1A67-7E8AE3C38F3C}"/>
              </a:ext>
            </a:extLst>
          </p:cNvPr>
          <p:cNvPicPr>
            <a:picLocks noGrp="1" noChangeAspect="1"/>
          </p:cNvPicPr>
          <p:nvPr>
            <p:ph idx="1"/>
          </p:nvPr>
        </p:nvPicPr>
        <p:blipFill>
          <a:blip r:embed="rId6">
            <a:extLst>
              <a:ext uri="{28A0092B-C50C-407E-A947-70E740481C1C}">
                <a14:useLocalDpi xmlns:a14="http://schemas.microsoft.com/office/drawing/2010/main" val="0"/>
              </a:ext>
            </a:extLst>
          </a:blip>
          <a:srcRect l="12114" r="17266" b="257"/>
          <a:stretch/>
        </p:blipFill>
        <p:spPr>
          <a:xfrm>
            <a:off x="9019946" y="2023074"/>
            <a:ext cx="2654420" cy="2811851"/>
          </a:xfrm>
        </p:spPr>
      </p:pic>
    </p:spTree>
    <p:extLst>
      <p:ext uri="{BB962C8B-B14F-4D97-AF65-F5344CB8AC3E}">
        <p14:creationId xmlns:p14="http://schemas.microsoft.com/office/powerpoint/2010/main" val="2570193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0BF4A1-714C-419E-A19F-578DE93BE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91A9BD-D57F-4941-931F-40597AB3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54DB264-9467-4730-B9E9-C9A97DD66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90128" y="3609527"/>
            <a:ext cx="2458347" cy="4038601"/>
          </a:xfrm>
          <a:prstGeom prst="rect">
            <a:avLst/>
          </a:prstGeom>
          <a:gradFill>
            <a:gsLst>
              <a:gs pos="0">
                <a:schemeClr val="accent5">
                  <a:lumMod val="60000"/>
                  <a:lumOff val="40000"/>
                  <a:alpha val="0"/>
                </a:schemeClr>
              </a:gs>
              <a:gs pos="99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B097F88-2120-47B4-B891-5B28F66BB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227" y="1757079"/>
            <a:ext cx="3900088" cy="4178958"/>
          </a:xfrm>
          <a:custGeom>
            <a:avLst/>
            <a:gdLst>
              <a:gd name="connsiteX0" fmla="*/ 2431956 w 3900088"/>
              <a:gd name="connsiteY0" fmla="*/ 93939 h 4178958"/>
              <a:gd name="connsiteX1" fmla="*/ 3900088 w 3900088"/>
              <a:gd name="connsiteY1" fmla="*/ 2089479 h 4178958"/>
              <a:gd name="connsiteX2" fmla="*/ 1810609 w 3900088"/>
              <a:gd name="connsiteY2" fmla="*/ 4178958 h 4178958"/>
              <a:gd name="connsiteX3" fmla="*/ 77980 w 3900088"/>
              <a:gd name="connsiteY3" fmla="*/ 3257727 h 4178958"/>
              <a:gd name="connsiteX4" fmla="*/ 0 w 3900088"/>
              <a:gd name="connsiteY4" fmla="*/ 3129367 h 4178958"/>
              <a:gd name="connsiteX5" fmla="*/ 831517 w 3900088"/>
              <a:gd name="connsiteY5" fmla="*/ 244059 h 4178958"/>
              <a:gd name="connsiteX6" fmla="*/ 997290 w 3900088"/>
              <a:gd name="connsiteY6" fmla="*/ 164202 h 4178958"/>
              <a:gd name="connsiteX7" fmla="*/ 1810609 w 3900088"/>
              <a:gd name="connsiteY7" fmla="*/ 0 h 4178958"/>
              <a:gd name="connsiteX8" fmla="*/ 2431956 w 3900088"/>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088" h="4178958">
                <a:moveTo>
                  <a:pt x="2431956" y="93939"/>
                </a:moveTo>
                <a:cubicBezTo>
                  <a:pt x="3282517" y="358491"/>
                  <a:pt x="3900088" y="1151865"/>
                  <a:pt x="3900088" y="2089479"/>
                </a:cubicBezTo>
                <a:cubicBezTo>
                  <a:pt x="3900088" y="3243466"/>
                  <a:pt x="2964596" y="4178958"/>
                  <a:pt x="1810609" y="4178958"/>
                </a:cubicBezTo>
                <a:cubicBezTo>
                  <a:pt x="1089367" y="4178958"/>
                  <a:pt x="453475" y="3813531"/>
                  <a:pt x="77980" y="3257727"/>
                </a:cubicBezTo>
                <a:lnTo>
                  <a:pt x="0" y="3129367"/>
                </a:lnTo>
                <a:lnTo>
                  <a:pt x="831517" y="244059"/>
                </a:lnTo>
                <a:lnTo>
                  <a:pt x="997290" y="164202"/>
                </a:lnTo>
                <a:cubicBezTo>
                  <a:pt x="1247271" y="58468"/>
                  <a:pt x="1522112" y="0"/>
                  <a:pt x="1810609" y="0"/>
                </a:cubicBezTo>
                <a:cubicBezTo>
                  <a:pt x="2026982" y="0"/>
                  <a:pt x="2235673" y="32888"/>
                  <a:pt x="2431956" y="93939"/>
                </a:cubicBezTo>
                <a:close/>
              </a:path>
            </a:pathLst>
          </a:custGeom>
          <a:gradFill>
            <a:gsLst>
              <a:gs pos="36000">
                <a:schemeClr val="accent6">
                  <a:lumMod val="60000"/>
                  <a:lumOff val="40000"/>
                  <a:alpha val="6000"/>
                </a:schemeClr>
              </a:gs>
              <a:gs pos="100000">
                <a:schemeClr val="accent6">
                  <a:alpha val="2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BF9338F5-05AB-4DC5-BD1C-1A9F26C38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0099" y="411154"/>
            <a:ext cx="4395601" cy="3581400"/>
          </a:xfrm>
          <a:prstGeom prst="rect">
            <a:avLst/>
          </a:prstGeom>
          <a:gradFill>
            <a:gsLst>
              <a:gs pos="0">
                <a:schemeClr val="accent5">
                  <a:alpha val="29000"/>
                </a:schemeClr>
              </a:gs>
              <a:gs pos="100000">
                <a:schemeClr val="accent4">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4EFC3B-85A4-1052-F1B8-9FB5ADBB5FFC}"/>
              </a:ext>
            </a:extLst>
          </p:cNvPr>
          <p:cNvSpPr>
            <a:spLocks noGrp="1"/>
          </p:cNvSpPr>
          <p:nvPr>
            <p:ph type="title"/>
          </p:nvPr>
        </p:nvSpPr>
        <p:spPr>
          <a:xfrm>
            <a:off x="0" y="868280"/>
            <a:ext cx="4037454" cy="3363597"/>
          </a:xfrm>
        </p:spPr>
        <p:txBody>
          <a:bodyPr>
            <a:normAutofit/>
          </a:bodyPr>
          <a:lstStyle/>
          <a:p>
            <a:pPr algn="ctr"/>
            <a:r>
              <a:rPr lang="en-GB" sz="3200">
                <a:solidFill>
                  <a:schemeClr val="bg1"/>
                </a:solidFill>
              </a:rPr>
              <a:t>Work opportunities </a:t>
            </a:r>
          </a:p>
        </p:txBody>
      </p:sp>
      <p:graphicFrame>
        <p:nvGraphicFramePr>
          <p:cNvPr id="5" name="Content Placeholder 2">
            <a:extLst>
              <a:ext uri="{FF2B5EF4-FFF2-40B4-BE49-F238E27FC236}">
                <a16:creationId xmlns:a16="http://schemas.microsoft.com/office/drawing/2014/main" id="{00966E6C-8477-E80F-B463-A6906626CA0F}"/>
              </a:ext>
            </a:extLst>
          </p:cNvPr>
          <p:cNvGraphicFramePr>
            <a:graphicFrameLocks noGrp="1"/>
          </p:cNvGraphicFramePr>
          <p:nvPr>
            <p:ph idx="1"/>
            <p:extLst>
              <p:ext uri="{D42A27DB-BD31-4B8C-83A1-F6EECF244321}">
                <p14:modId xmlns:p14="http://schemas.microsoft.com/office/powerpoint/2010/main" val="1774411427"/>
              </p:ext>
            </p:extLst>
          </p:nvPr>
        </p:nvGraphicFramePr>
        <p:xfrm>
          <a:off x="4494654" y="457200"/>
          <a:ext cx="7240146"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9757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65BD1AA8-819C-4A8C-B12E-9804E6557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C562E-DBDC-18D6-7C10-12EBD32A3CEB}"/>
              </a:ext>
            </a:extLst>
          </p:cNvPr>
          <p:cNvSpPr>
            <a:spLocks noGrp="1"/>
          </p:cNvSpPr>
          <p:nvPr>
            <p:ph type="title"/>
          </p:nvPr>
        </p:nvSpPr>
        <p:spPr>
          <a:xfrm>
            <a:off x="1371600" y="4457203"/>
            <a:ext cx="9448800" cy="1043539"/>
          </a:xfrm>
        </p:spPr>
        <p:txBody>
          <a:bodyPr vert="horz" lIns="0" tIns="0" rIns="0" bIns="0" rtlCol="0" anchor="b">
            <a:normAutofit/>
          </a:bodyPr>
          <a:lstStyle/>
          <a:p>
            <a:r>
              <a:rPr lang="en-US" spc="750"/>
              <a:t>Future ambition</a:t>
            </a:r>
          </a:p>
        </p:txBody>
      </p:sp>
      <p:sp>
        <p:nvSpPr>
          <p:cNvPr id="7" name="TextBox 6">
            <a:extLst>
              <a:ext uri="{FF2B5EF4-FFF2-40B4-BE49-F238E27FC236}">
                <a16:creationId xmlns:a16="http://schemas.microsoft.com/office/drawing/2014/main" id="{CF471E25-49F9-9059-0FB3-3B9EDD6A91EA}"/>
              </a:ext>
            </a:extLst>
          </p:cNvPr>
          <p:cNvSpPr txBox="1"/>
          <p:nvPr/>
        </p:nvSpPr>
        <p:spPr>
          <a:xfrm>
            <a:off x="1371600" y="5612628"/>
            <a:ext cx="9448800" cy="522042"/>
          </a:xfrm>
          <a:prstGeom prst="rect">
            <a:avLst/>
          </a:prstGeom>
        </p:spPr>
        <p:txBody>
          <a:bodyPr vert="horz" lIns="0" tIns="0" rIns="0" bIns="0" rtlCol="0">
            <a:normAutofit/>
          </a:bodyPr>
          <a:lstStyle/>
          <a:p>
            <a:pPr>
              <a:lnSpc>
                <a:spcPct val="150000"/>
              </a:lnSpc>
              <a:spcBef>
                <a:spcPts val="1000"/>
              </a:spcBef>
              <a:spcAft>
                <a:spcPts val="800"/>
              </a:spcAft>
            </a:pPr>
            <a:r>
              <a:rPr lang="en-US" sz="1200" b="1" cap="all" spc="600">
                <a:effectLst/>
              </a:rPr>
              <a:t>The Hub</a:t>
            </a:r>
          </a:p>
        </p:txBody>
      </p:sp>
      <p:sp>
        <p:nvSpPr>
          <p:cNvPr id="44" name="Rectangle 43">
            <a:extLst>
              <a:ext uri="{FF2B5EF4-FFF2-40B4-BE49-F238E27FC236}">
                <a16:creationId xmlns:a16="http://schemas.microsoft.com/office/drawing/2014/main" id="{4FADD74F-3E66-47CF-A433-5A9EB9E94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3" y="1"/>
            <a:ext cx="11734800" cy="2396966"/>
          </a:xfrm>
          <a:prstGeom prst="rect">
            <a:avLst/>
          </a:prstGeom>
          <a:gradFill>
            <a:gsLst>
              <a:gs pos="0">
                <a:schemeClr val="accent5"/>
              </a:gs>
              <a:gs pos="100000">
                <a:schemeClr val="accent2">
                  <a:lumMod val="60000"/>
                  <a:lumOff val="40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4AEBD6A-FEC4-48F3-AB0D-36259B00E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428"/>
            <a:ext cx="12192002" cy="2400369"/>
          </a:xfrm>
          <a:prstGeom prst="rect">
            <a:avLst/>
          </a:prstGeom>
          <a:gradFill>
            <a:gsLst>
              <a:gs pos="0">
                <a:schemeClr val="accent2"/>
              </a:gs>
              <a:gs pos="77000">
                <a:schemeClr val="accent6">
                  <a:lumMod val="75000"/>
                  <a:alpha val="88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C8D85630-1183-4383-ACD9-4FD52952C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949994" y="-3414346"/>
            <a:ext cx="2393579" cy="9229046"/>
          </a:xfrm>
          <a:prstGeom prst="rect">
            <a:avLst/>
          </a:prstGeom>
          <a:gradFill>
            <a:gsLst>
              <a:gs pos="0">
                <a:schemeClr val="accent6">
                  <a:alpha val="19000"/>
                </a:schemeClr>
              </a:gs>
              <a:gs pos="78000">
                <a:schemeClr val="accent1">
                  <a:lumMod val="60000"/>
                  <a:lumOff val="40000"/>
                  <a:alpha val="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counter with a table and chairs&#10;&#10;Description automatically generated">
            <a:extLst>
              <a:ext uri="{FF2B5EF4-FFF2-40B4-BE49-F238E27FC236}">
                <a16:creationId xmlns:a16="http://schemas.microsoft.com/office/drawing/2014/main" id="{7DA8AF7F-969F-B448-A152-474DCA05CA8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3450" b="-2"/>
          <a:stretch/>
        </p:blipFill>
        <p:spPr>
          <a:xfrm>
            <a:off x="1371600" y="1028700"/>
            <a:ext cx="4724400" cy="3217333"/>
          </a:xfrm>
          <a:prstGeom prst="rect">
            <a:avLst/>
          </a:prstGeom>
        </p:spPr>
      </p:pic>
      <p:pic>
        <p:nvPicPr>
          <p:cNvPr id="5" name="Picture 4" descr="A room with tables and chairs&#10;&#10;Description automatically generated">
            <a:extLst>
              <a:ext uri="{FF2B5EF4-FFF2-40B4-BE49-F238E27FC236}">
                <a16:creationId xmlns:a16="http://schemas.microsoft.com/office/drawing/2014/main" id="{7B38EE0F-608D-3F88-E6F7-B064F551AFD9}"/>
              </a:ext>
            </a:extLst>
          </p:cNvPr>
          <p:cNvPicPr>
            <a:picLocks noChangeAspect="1"/>
          </p:cNvPicPr>
          <p:nvPr/>
        </p:nvPicPr>
        <p:blipFill>
          <a:blip r:embed="rId4">
            <a:extLst>
              <a:ext uri="{28A0092B-C50C-407E-A947-70E740481C1C}">
                <a14:useLocalDpi xmlns:a14="http://schemas.microsoft.com/office/drawing/2010/main" val="0"/>
              </a:ext>
            </a:extLst>
          </a:blip>
          <a:srcRect l="15000" r="9742" b="-2"/>
          <a:stretch/>
        </p:blipFill>
        <p:spPr>
          <a:xfrm>
            <a:off x="6096001" y="1028700"/>
            <a:ext cx="4724400" cy="3217333"/>
          </a:xfrm>
          <a:prstGeom prst="rect">
            <a:avLst/>
          </a:prstGeom>
        </p:spPr>
      </p:pic>
    </p:spTree>
    <p:extLst>
      <p:ext uri="{BB962C8B-B14F-4D97-AF65-F5344CB8AC3E}">
        <p14:creationId xmlns:p14="http://schemas.microsoft.com/office/powerpoint/2010/main" val="231782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7C6F55-6C14-A415-9A65-54C06306EF0E}"/>
              </a:ext>
            </a:extLst>
          </p:cNvPr>
          <p:cNvSpPr>
            <a:spLocks noGrp="1"/>
          </p:cNvSpPr>
          <p:nvPr>
            <p:ph type="title"/>
          </p:nvPr>
        </p:nvSpPr>
        <p:spPr>
          <a:xfrm>
            <a:off x="1157084" y="374427"/>
            <a:ext cx="10374517" cy="971512"/>
          </a:xfrm>
        </p:spPr>
        <p:txBody>
          <a:bodyPr anchor="ctr">
            <a:normAutofit/>
          </a:bodyPr>
          <a:lstStyle/>
          <a:p>
            <a:pPr>
              <a:lnSpc>
                <a:spcPct val="90000"/>
              </a:lnSpc>
            </a:pPr>
            <a:r>
              <a:rPr lang="en-GB" sz="3200">
                <a:solidFill>
                  <a:schemeClr val="bg1"/>
                </a:solidFill>
              </a:rPr>
              <a:t>Careers at West Lancashire Community high school</a:t>
            </a:r>
          </a:p>
        </p:txBody>
      </p:sp>
      <p:graphicFrame>
        <p:nvGraphicFramePr>
          <p:cNvPr id="5" name="Content Placeholder 2">
            <a:extLst>
              <a:ext uri="{FF2B5EF4-FFF2-40B4-BE49-F238E27FC236}">
                <a16:creationId xmlns:a16="http://schemas.microsoft.com/office/drawing/2014/main" id="{485E56A3-3C83-F423-8E74-ADFB638364C9}"/>
              </a:ext>
            </a:extLst>
          </p:cNvPr>
          <p:cNvGraphicFramePr>
            <a:graphicFrameLocks noGrp="1"/>
          </p:cNvGraphicFramePr>
          <p:nvPr>
            <p:ph idx="1"/>
            <p:extLst>
              <p:ext uri="{D42A27DB-BD31-4B8C-83A1-F6EECF244321}">
                <p14:modId xmlns:p14="http://schemas.microsoft.com/office/powerpoint/2010/main" val="4111397708"/>
              </p:ext>
            </p:extLst>
          </p:nvPr>
        </p:nvGraphicFramePr>
        <p:xfrm>
          <a:off x="579474" y="2062715"/>
          <a:ext cx="11033029" cy="4189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605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285BF-9F1D-B51F-2486-9241B233D3E8}"/>
              </a:ext>
            </a:extLst>
          </p:cNvPr>
          <p:cNvSpPr>
            <a:spLocks noGrp="1"/>
          </p:cNvSpPr>
          <p:nvPr>
            <p:ph type="title"/>
          </p:nvPr>
        </p:nvSpPr>
        <p:spPr>
          <a:xfrm>
            <a:off x="1157084" y="374427"/>
            <a:ext cx="10374517" cy="971512"/>
          </a:xfrm>
        </p:spPr>
        <p:txBody>
          <a:bodyPr anchor="ctr">
            <a:normAutofit/>
          </a:bodyPr>
          <a:lstStyle/>
          <a:p>
            <a:r>
              <a:rPr lang="en-GB" sz="3200">
                <a:solidFill>
                  <a:schemeClr val="bg1"/>
                </a:solidFill>
              </a:rPr>
              <a:t>Commitment </a:t>
            </a:r>
          </a:p>
        </p:txBody>
      </p:sp>
      <p:graphicFrame>
        <p:nvGraphicFramePr>
          <p:cNvPr id="5" name="Content Placeholder 2">
            <a:extLst>
              <a:ext uri="{FF2B5EF4-FFF2-40B4-BE49-F238E27FC236}">
                <a16:creationId xmlns:a16="http://schemas.microsoft.com/office/drawing/2014/main" id="{927E687C-59AC-F7BC-209C-214807531E96}"/>
              </a:ext>
            </a:extLst>
          </p:cNvPr>
          <p:cNvGraphicFramePr>
            <a:graphicFrameLocks noGrp="1"/>
          </p:cNvGraphicFramePr>
          <p:nvPr>
            <p:ph idx="1"/>
            <p:extLst>
              <p:ext uri="{D42A27DB-BD31-4B8C-83A1-F6EECF244321}">
                <p14:modId xmlns:p14="http://schemas.microsoft.com/office/powerpoint/2010/main" val="628000672"/>
              </p:ext>
            </p:extLst>
          </p:nvPr>
        </p:nvGraphicFramePr>
        <p:xfrm>
          <a:off x="579474" y="2062715"/>
          <a:ext cx="11033029" cy="4189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0678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A6849DF-0565-4BBD-ABA5-DE1ABE1CC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93"/>
            <a:ext cx="12192001" cy="2386333"/>
          </a:xfrm>
          <a:prstGeom prst="rect">
            <a:avLst/>
          </a:prstGeom>
          <a:gradFill>
            <a:gsLst>
              <a:gs pos="10000">
                <a:schemeClr val="accent5">
                  <a:alpha val="86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D5DA368-8AC9-41F6-99BB-6BA0C6E7D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584016" y="-3126817"/>
            <a:ext cx="2387027" cy="8640659"/>
          </a:xfrm>
          <a:prstGeom prst="rect">
            <a:avLst/>
          </a:prstGeom>
          <a:gradFill>
            <a:gsLst>
              <a:gs pos="1000">
                <a:schemeClr val="accent2">
                  <a:alpha val="65000"/>
                </a:schemeClr>
              </a:gs>
              <a:gs pos="99000">
                <a:schemeClr val="accent5">
                  <a:alpha val="12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2820EC4-55F0-48FC-B7E6-3E7F5DE34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213653" y="693"/>
            <a:ext cx="8978348" cy="2386331"/>
          </a:xfrm>
          <a:prstGeom prst="rect">
            <a:avLst/>
          </a:prstGeom>
          <a:gradFill>
            <a:gsLst>
              <a:gs pos="27000">
                <a:schemeClr val="accent5">
                  <a:lumMod val="60000"/>
                  <a:lumOff val="40000"/>
                  <a:alpha val="0"/>
                </a:schemeClr>
              </a:gs>
              <a:gs pos="100000">
                <a:schemeClr val="accent6">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495755-FD85-DAB5-4DF1-E7B86CE3E253}"/>
              </a:ext>
            </a:extLst>
          </p:cNvPr>
          <p:cNvSpPr>
            <a:spLocks noGrp="1"/>
          </p:cNvSpPr>
          <p:nvPr>
            <p:ph type="title"/>
          </p:nvPr>
        </p:nvSpPr>
        <p:spPr>
          <a:xfrm>
            <a:off x="1371600" y="574964"/>
            <a:ext cx="9448801" cy="1047132"/>
          </a:xfrm>
        </p:spPr>
        <p:txBody>
          <a:bodyPr anchor="ctr">
            <a:normAutofit/>
          </a:bodyPr>
          <a:lstStyle/>
          <a:p>
            <a:r>
              <a:rPr lang="en-GB">
                <a:solidFill>
                  <a:schemeClr val="bg1"/>
                </a:solidFill>
              </a:rPr>
              <a:t>Transition &amp; Careers Fair</a:t>
            </a:r>
          </a:p>
        </p:txBody>
      </p:sp>
      <p:pic>
        <p:nvPicPr>
          <p:cNvPr id="5" name="Content Placeholder 4" descr="A table with a black cloth with pink writing&#10;&#10;AI-generated content may be incorrect.">
            <a:extLst>
              <a:ext uri="{FF2B5EF4-FFF2-40B4-BE49-F238E27FC236}">
                <a16:creationId xmlns:a16="http://schemas.microsoft.com/office/drawing/2014/main" id="{10EB9F0B-7096-131A-816D-1B1707464B07}"/>
              </a:ext>
            </a:extLst>
          </p:cNvPr>
          <p:cNvPicPr>
            <a:picLocks noChangeAspect="1"/>
          </p:cNvPicPr>
          <p:nvPr/>
        </p:nvPicPr>
        <p:blipFill>
          <a:blip r:embed="rId3">
            <a:extLst>
              <a:ext uri="{28A0092B-C50C-407E-A947-70E740481C1C}">
                <a14:useLocalDpi xmlns:a14="http://schemas.microsoft.com/office/drawing/2010/main" val="0"/>
              </a:ext>
            </a:extLst>
          </a:blip>
          <a:srcRect l="19368" r="5633" b="1"/>
          <a:stretch/>
        </p:blipFill>
        <p:spPr>
          <a:xfrm>
            <a:off x="457200" y="2767487"/>
            <a:ext cx="3515549" cy="3515549"/>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pic>
        <p:nvPicPr>
          <p:cNvPr id="9" name="Picture 8" descr="A person standing in front of a group of people&#10;&#10;AI-generated content may be incorrect.">
            <a:extLst>
              <a:ext uri="{FF2B5EF4-FFF2-40B4-BE49-F238E27FC236}">
                <a16:creationId xmlns:a16="http://schemas.microsoft.com/office/drawing/2014/main" id="{4002B129-5F78-CD6E-C2A5-D3201C213CFE}"/>
              </a:ext>
            </a:extLst>
          </p:cNvPr>
          <p:cNvPicPr>
            <a:picLocks noChangeAspect="1"/>
          </p:cNvPicPr>
          <p:nvPr/>
        </p:nvPicPr>
        <p:blipFill>
          <a:blip r:embed="rId4">
            <a:extLst>
              <a:ext uri="{28A0092B-C50C-407E-A947-70E740481C1C}">
                <a14:useLocalDpi xmlns:a14="http://schemas.microsoft.com/office/drawing/2010/main" val="0"/>
              </a:ext>
            </a:extLst>
          </a:blip>
          <a:srcRect r="25001" b="1"/>
          <a:stretch/>
        </p:blipFill>
        <p:spPr>
          <a:xfrm>
            <a:off x="4450405" y="2713200"/>
            <a:ext cx="3515548" cy="3515548"/>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pic>
        <p:nvPicPr>
          <p:cNvPr id="7" name="Picture 6" descr="A group of people in a room&#10;&#10;AI-generated content may be incorrect.">
            <a:extLst>
              <a:ext uri="{FF2B5EF4-FFF2-40B4-BE49-F238E27FC236}">
                <a16:creationId xmlns:a16="http://schemas.microsoft.com/office/drawing/2014/main" id="{966DF60B-145C-BA40-B40B-609B672A9A7F}"/>
              </a:ext>
            </a:extLst>
          </p:cNvPr>
          <p:cNvPicPr>
            <a:picLocks noChangeAspect="1"/>
          </p:cNvPicPr>
          <p:nvPr/>
        </p:nvPicPr>
        <p:blipFill>
          <a:blip r:embed="rId5">
            <a:extLst>
              <a:ext uri="{28A0092B-C50C-407E-A947-70E740481C1C}">
                <a14:useLocalDpi xmlns:a14="http://schemas.microsoft.com/office/drawing/2010/main" val="0"/>
              </a:ext>
            </a:extLst>
          </a:blip>
          <a:srcRect l="13137" r="11864" b="1"/>
          <a:stretch/>
        </p:blipFill>
        <p:spPr>
          <a:xfrm>
            <a:off x="8437121" y="2683065"/>
            <a:ext cx="3515548" cy="3515548"/>
          </a:xfrm>
          <a:custGeom>
            <a:avLst/>
            <a:gdLst/>
            <a:ahLst/>
            <a:cxnLst/>
            <a:rect l="l" t="t" r="r" b="b"/>
            <a:pathLst>
              <a:path w="2593464" h="2593464">
                <a:moveTo>
                  <a:pt x="1296732" y="0"/>
                </a:moveTo>
                <a:cubicBezTo>
                  <a:pt x="2012897" y="0"/>
                  <a:pt x="2593464" y="580567"/>
                  <a:pt x="2593464" y="1296732"/>
                </a:cubicBezTo>
                <a:cubicBezTo>
                  <a:pt x="2593464" y="2012897"/>
                  <a:pt x="2012897" y="2593464"/>
                  <a:pt x="1296732" y="2593464"/>
                </a:cubicBezTo>
                <a:cubicBezTo>
                  <a:pt x="580567" y="2593464"/>
                  <a:pt x="0" y="2012897"/>
                  <a:pt x="0" y="1296732"/>
                </a:cubicBezTo>
                <a:cubicBezTo>
                  <a:pt x="0" y="580567"/>
                  <a:pt x="580567" y="0"/>
                  <a:pt x="1296732" y="0"/>
                </a:cubicBezTo>
                <a:close/>
              </a:path>
            </a:pathLst>
          </a:custGeom>
        </p:spPr>
      </p:pic>
    </p:spTree>
    <p:extLst>
      <p:ext uri="{BB962C8B-B14F-4D97-AF65-F5344CB8AC3E}">
        <p14:creationId xmlns:p14="http://schemas.microsoft.com/office/powerpoint/2010/main" val="1231874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4A303-87DE-A58F-40CC-0DEE3FBBDD23}"/>
              </a:ext>
            </a:extLst>
          </p:cNvPr>
          <p:cNvSpPr>
            <a:spLocks noGrp="1"/>
          </p:cNvSpPr>
          <p:nvPr>
            <p:ph type="title"/>
          </p:nvPr>
        </p:nvSpPr>
        <p:spPr>
          <a:xfrm>
            <a:off x="1157084" y="374427"/>
            <a:ext cx="10374517" cy="971512"/>
          </a:xfrm>
        </p:spPr>
        <p:txBody>
          <a:bodyPr anchor="ctr">
            <a:normAutofit/>
          </a:bodyPr>
          <a:lstStyle/>
          <a:p>
            <a:r>
              <a:rPr lang="en-GB" sz="3200">
                <a:solidFill>
                  <a:schemeClr val="bg1"/>
                </a:solidFill>
              </a:rPr>
              <a:t>NCW 2025 – Showcase </a:t>
            </a:r>
          </a:p>
        </p:txBody>
      </p:sp>
      <p:graphicFrame>
        <p:nvGraphicFramePr>
          <p:cNvPr id="5" name="Content Placeholder 2">
            <a:extLst>
              <a:ext uri="{FF2B5EF4-FFF2-40B4-BE49-F238E27FC236}">
                <a16:creationId xmlns:a16="http://schemas.microsoft.com/office/drawing/2014/main" id="{1A0FD847-ADF0-0321-5A4B-80FA7CF7C170}"/>
              </a:ext>
            </a:extLst>
          </p:cNvPr>
          <p:cNvGraphicFramePr>
            <a:graphicFrameLocks noGrp="1"/>
          </p:cNvGraphicFramePr>
          <p:nvPr>
            <p:ph idx="1"/>
            <p:extLst>
              <p:ext uri="{D42A27DB-BD31-4B8C-83A1-F6EECF244321}">
                <p14:modId xmlns:p14="http://schemas.microsoft.com/office/powerpoint/2010/main" val="1251899747"/>
              </p:ext>
            </p:extLst>
          </p:nvPr>
        </p:nvGraphicFramePr>
        <p:xfrm>
          <a:off x="579474" y="2062715"/>
          <a:ext cx="11033029" cy="4189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2352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7ED38CFE-0538-441B-898E-E250AF1CA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1233B3E-2E36-4F3F-B5BC-634B92479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3" y="0"/>
            <a:ext cx="11734800" cy="4656647"/>
          </a:xfrm>
          <a:prstGeom prst="rect">
            <a:avLst/>
          </a:prstGeom>
          <a:gradFill>
            <a:gsLst>
              <a:gs pos="0">
                <a:schemeClr val="accent5">
                  <a:alpha val="93000"/>
                </a:schemeClr>
              </a:gs>
              <a:gs pos="100000">
                <a:schemeClr val="accent2">
                  <a:lumMod val="60000"/>
                  <a:lumOff val="40000"/>
                  <a:alpha val="61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73D92B1-1E1C-4919-9D6B-4EFE0210A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0"/>
            <a:ext cx="12192003" cy="4656647"/>
          </a:xfrm>
          <a:prstGeom prst="rect">
            <a:avLst/>
          </a:prstGeom>
          <a:gradFill>
            <a:gsLst>
              <a:gs pos="7000">
                <a:schemeClr val="accent2"/>
              </a:gs>
              <a:gs pos="99000">
                <a:schemeClr val="accent4">
                  <a:alpha val="30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F02D3688-592E-4A04-8069-6872E42B2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083179" y="-2452175"/>
            <a:ext cx="4656647" cy="9560998"/>
          </a:xfrm>
          <a:prstGeom prst="rect">
            <a:avLst/>
          </a:prstGeom>
          <a:gradFill>
            <a:gsLst>
              <a:gs pos="0">
                <a:schemeClr val="accent6"/>
              </a:gs>
              <a:gs pos="56000">
                <a:schemeClr val="accent6">
                  <a:lumMod val="75000"/>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4F67871-4E88-46B0-8DC1-EF7F505E3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444251" y="1"/>
            <a:ext cx="2747747" cy="4657283"/>
          </a:xfrm>
          <a:prstGeom prst="rect">
            <a:avLst/>
          </a:prstGeom>
          <a:gradFill>
            <a:gsLst>
              <a:gs pos="38000">
                <a:schemeClr val="accent4">
                  <a:alpha val="14000"/>
                </a:schemeClr>
              </a:gs>
              <a:gs pos="92000">
                <a:schemeClr val="accent6">
                  <a:lumMod val="75000"/>
                  <a:alpha val="8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297A5E-4C22-BB59-CB3F-D77FF8E9859C}"/>
              </a:ext>
            </a:extLst>
          </p:cNvPr>
          <p:cNvSpPr>
            <a:spLocks noGrp="1"/>
          </p:cNvSpPr>
          <p:nvPr>
            <p:ph type="title"/>
          </p:nvPr>
        </p:nvSpPr>
        <p:spPr>
          <a:xfrm>
            <a:off x="1371600" y="633324"/>
            <a:ext cx="9448800" cy="1366925"/>
          </a:xfrm>
        </p:spPr>
        <p:txBody>
          <a:bodyPr vert="horz" lIns="0" tIns="0" rIns="0" bIns="0" rtlCol="0" anchor="b">
            <a:normAutofit/>
          </a:bodyPr>
          <a:lstStyle/>
          <a:p>
            <a:r>
              <a:rPr lang="en-US" sz="4000" spc="750">
                <a:solidFill>
                  <a:schemeClr val="bg1"/>
                </a:solidFill>
              </a:rPr>
              <a:t>Skills Builder</a:t>
            </a:r>
          </a:p>
        </p:txBody>
      </p:sp>
      <p:pic>
        <p:nvPicPr>
          <p:cNvPr id="9" name="Picture 8" descr="A group of people sitting around a table&#10;&#10;AI-generated content may be incorrect.">
            <a:extLst>
              <a:ext uri="{FF2B5EF4-FFF2-40B4-BE49-F238E27FC236}">
                <a16:creationId xmlns:a16="http://schemas.microsoft.com/office/drawing/2014/main" id="{9603438F-9AC0-E37D-468E-B3CAE17BDF85}"/>
              </a:ext>
            </a:extLst>
          </p:cNvPr>
          <p:cNvPicPr>
            <a:picLocks noChangeAspect="1"/>
          </p:cNvPicPr>
          <p:nvPr/>
        </p:nvPicPr>
        <p:blipFill>
          <a:blip r:embed="rId3">
            <a:extLst>
              <a:ext uri="{28A0092B-C50C-407E-A947-70E740481C1C}">
                <a14:useLocalDpi xmlns:a14="http://schemas.microsoft.com/office/drawing/2010/main" val="0"/>
              </a:ext>
            </a:extLst>
          </a:blip>
          <a:srcRect l="14091" r="10911" b="4"/>
          <a:stretch/>
        </p:blipFill>
        <p:spPr>
          <a:xfrm>
            <a:off x="1148855" y="3027217"/>
            <a:ext cx="2972585" cy="2972585"/>
          </a:xfrm>
          <a:custGeom>
            <a:avLst/>
            <a:gdLst/>
            <a:ahLst/>
            <a:cxnLst/>
            <a:rect l="l" t="t" r="r" b="b"/>
            <a:pathLst>
              <a:path w="3061272" h="3061272">
                <a:moveTo>
                  <a:pt x="1530636" y="0"/>
                </a:moveTo>
                <a:cubicBezTo>
                  <a:pt x="2375983" y="0"/>
                  <a:pt x="3061272" y="685289"/>
                  <a:pt x="3061272" y="1530636"/>
                </a:cubicBezTo>
                <a:cubicBezTo>
                  <a:pt x="3061272" y="2375983"/>
                  <a:pt x="2375983" y="3061272"/>
                  <a:pt x="1530636" y="3061272"/>
                </a:cubicBezTo>
                <a:cubicBezTo>
                  <a:pt x="685289" y="3061272"/>
                  <a:pt x="0" y="2375983"/>
                  <a:pt x="0" y="1530636"/>
                </a:cubicBezTo>
                <a:cubicBezTo>
                  <a:pt x="0" y="685289"/>
                  <a:pt x="685289" y="0"/>
                  <a:pt x="1530636" y="0"/>
                </a:cubicBezTo>
                <a:close/>
              </a:path>
            </a:pathLst>
          </a:custGeom>
        </p:spPr>
      </p:pic>
      <p:pic>
        <p:nvPicPr>
          <p:cNvPr id="5" name="Content Placeholder 4" descr="A group of people sitting at a table&#10;&#10;AI-generated content may be incorrect.">
            <a:extLst>
              <a:ext uri="{FF2B5EF4-FFF2-40B4-BE49-F238E27FC236}">
                <a16:creationId xmlns:a16="http://schemas.microsoft.com/office/drawing/2014/main" id="{5CDDEA86-C8AA-D5DE-9FBA-EB4E8E50904D}"/>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l="15412" r="9591" b="4"/>
          <a:stretch/>
        </p:blipFill>
        <p:spPr>
          <a:xfrm>
            <a:off x="4613851" y="3027217"/>
            <a:ext cx="2972585" cy="2972585"/>
          </a:xfrm>
          <a:custGeom>
            <a:avLst/>
            <a:gdLst/>
            <a:ahLst/>
            <a:cxnLst/>
            <a:rect l="l" t="t" r="r" b="b"/>
            <a:pathLst>
              <a:path w="3061272" h="3061272">
                <a:moveTo>
                  <a:pt x="1530636" y="0"/>
                </a:moveTo>
                <a:cubicBezTo>
                  <a:pt x="2375983" y="0"/>
                  <a:pt x="3061272" y="685289"/>
                  <a:pt x="3061272" y="1530636"/>
                </a:cubicBezTo>
                <a:cubicBezTo>
                  <a:pt x="3061272" y="2375983"/>
                  <a:pt x="2375983" y="3061272"/>
                  <a:pt x="1530636" y="3061272"/>
                </a:cubicBezTo>
                <a:cubicBezTo>
                  <a:pt x="685289" y="3061272"/>
                  <a:pt x="0" y="2375983"/>
                  <a:pt x="0" y="1530636"/>
                </a:cubicBezTo>
                <a:cubicBezTo>
                  <a:pt x="0" y="685289"/>
                  <a:pt x="685289" y="0"/>
                  <a:pt x="1530636" y="0"/>
                </a:cubicBezTo>
                <a:close/>
              </a:path>
            </a:pathLst>
          </a:custGeom>
        </p:spPr>
      </p:pic>
      <p:pic>
        <p:nvPicPr>
          <p:cNvPr id="7" name="Picture 6" descr="A table with plants on it&#10;&#10;AI-generated content may be incorrect.">
            <a:extLst>
              <a:ext uri="{FF2B5EF4-FFF2-40B4-BE49-F238E27FC236}">
                <a16:creationId xmlns:a16="http://schemas.microsoft.com/office/drawing/2014/main" id="{36852AF3-DF0E-0EA2-3303-E6B0B1BE6721}"/>
              </a:ext>
            </a:extLst>
          </p:cNvPr>
          <p:cNvPicPr>
            <a:picLocks noChangeAspect="1"/>
          </p:cNvPicPr>
          <p:nvPr/>
        </p:nvPicPr>
        <p:blipFill>
          <a:blip r:embed="rId5">
            <a:extLst>
              <a:ext uri="{28A0092B-C50C-407E-A947-70E740481C1C}">
                <a14:useLocalDpi xmlns:a14="http://schemas.microsoft.com/office/drawing/2010/main" val="0"/>
              </a:ext>
            </a:extLst>
          </a:blip>
          <a:srcRect l="10221" r="14782" b="4"/>
          <a:stretch/>
        </p:blipFill>
        <p:spPr>
          <a:xfrm>
            <a:off x="8058069" y="3027217"/>
            <a:ext cx="2972585" cy="2972585"/>
          </a:xfrm>
          <a:custGeom>
            <a:avLst/>
            <a:gdLst/>
            <a:ahLst/>
            <a:cxnLst/>
            <a:rect l="l" t="t" r="r" b="b"/>
            <a:pathLst>
              <a:path w="3061272" h="3061272">
                <a:moveTo>
                  <a:pt x="1530636" y="0"/>
                </a:moveTo>
                <a:cubicBezTo>
                  <a:pt x="2375983" y="0"/>
                  <a:pt x="3061272" y="685289"/>
                  <a:pt x="3061272" y="1530636"/>
                </a:cubicBezTo>
                <a:cubicBezTo>
                  <a:pt x="3061272" y="2375983"/>
                  <a:pt x="2375983" y="3061272"/>
                  <a:pt x="1530636" y="3061272"/>
                </a:cubicBezTo>
                <a:cubicBezTo>
                  <a:pt x="685289" y="3061272"/>
                  <a:pt x="0" y="2375983"/>
                  <a:pt x="0" y="1530636"/>
                </a:cubicBezTo>
                <a:cubicBezTo>
                  <a:pt x="0" y="685289"/>
                  <a:pt x="685289" y="0"/>
                  <a:pt x="1530636" y="0"/>
                </a:cubicBezTo>
                <a:close/>
              </a:path>
            </a:pathLst>
          </a:custGeom>
        </p:spPr>
      </p:pic>
    </p:spTree>
    <p:extLst>
      <p:ext uri="{BB962C8B-B14F-4D97-AF65-F5344CB8AC3E}">
        <p14:creationId xmlns:p14="http://schemas.microsoft.com/office/powerpoint/2010/main" val="2838722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824DD3-377D-A490-9E69-E021E74AC348}"/>
              </a:ext>
            </a:extLst>
          </p:cNvPr>
          <p:cNvSpPr>
            <a:spLocks noGrp="1"/>
          </p:cNvSpPr>
          <p:nvPr>
            <p:ph type="title"/>
          </p:nvPr>
        </p:nvSpPr>
        <p:spPr>
          <a:xfrm>
            <a:off x="1157084" y="374427"/>
            <a:ext cx="10374517" cy="971512"/>
          </a:xfrm>
        </p:spPr>
        <p:txBody>
          <a:bodyPr anchor="ctr">
            <a:normAutofit/>
          </a:bodyPr>
          <a:lstStyle/>
          <a:p>
            <a:r>
              <a:rPr lang="en-GB" sz="3200">
                <a:solidFill>
                  <a:schemeClr val="bg1"/>
                </a:solidFill>
              </a:rPr>
              <a:t>INclusivity</a:t>
            </a:r>
          </a:p>
        </p:txBody>
      </p:sp>
      <p:graphicFrame>
        <p:nvGraphicFramePr>
          <p:cNvPr id="5" name="Content Placeholder 2">
            <a:extLst>
              <a:ext uri="{FF2B5EF4-FFF2-40B4-BE49-F238E27FC236}">
                <a16:creationId xmlns:a16="http://schemas.microsoft.com/office/drawing/2014/main" id="{A6C1CCFF-25BC-CEA6-D951-D9AF942BD550}"/>
              </a:ext>
            </a:extLst>
          </p:cNvPr>
          <p:cNvGraphicFramePr>
            <a:graphicFrameLocks noGrp="1"/>
          </p:cNvGraphicFramePr>
          <p:nvPr>
            <p:ph idx="1"/>
            <p:extLst>
              <p:ext uri="{D42A27DB-BD31-4B8C-83A1-F6EECF244321}">
                <p14:modId xmlns:p14="http://schemas.microsoft.com/office/powerpoint/2010/main" val="1339636206"/>
              </p:ext>
            </p:extLst>
          </p:nvPr>
        </p:nvGraphicFramePr>
        <p:xfrm>
          <a:off x="579474" y="2062715"/>
          <a:ext cx="11033029" cy="4189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064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1112CB3F-39D7-43EC-96AE-EFD7AD62B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8DDDDE9-F719-466E-8023-442157AD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39"/>
            <a:ext cx="12203210" cy="1594273"/>
          </a:xfrm>
          <a:prstGeom prst="rect">
            <a:avLst/>
          </a:prstGeom>
          <a:gradFill>
            <a:gsLst>
              <a:gs pos="0">
                <a:schemeClr val="accent5"/>
              </a:gs>
              <a:gs pos="100000">
                <a:schemeClr val="accent6"/>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39F77F6-77CF-46C0-AC00-152962613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9" y="-15839"/>
            <a:ext cx="8126510" cy="1594273"/>
          </a:xfrm>
          <a:prstGeom prst="rect">
            <a:avLst/>
          </a:prstGeom>
          <a:gradFill>
            <a:gsLst>
              <a:gs pos="0">
                <a:schemeClr val="accent5">
                  <a:alpha val="17000"/>
                </a:schemeClr>
              </a:gs>
              <a:gs pos="99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81D6D53-7DE2-4564-9C40-9B261437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489113" y="-3047751"/>
            <a:ext cx="1594273" cy="7658101"/>
          </a:xfrm>
          <a:prstGeom prst="rect">
            <a:avLst/>
          </a:prstGeom>
          <a:gradFill>
            <a:gsLst>
              <a:gs pos="23000">
                <a:schemeClr val="accent4">
                  <a:alpha val="0"/>
                </a:schemeClr>
              </a:gs>
              <a:gs pos="99000">
                <a:schemeClr val="accent6">
                  <a:alpha val="59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F60B2C-E53D-5110-7334-B572E39CB3E5}"/>
              </a:ext>
            </a:extLst>
          </p:cNvPr>
          <p:cNvSpPr>
            <a:spLocks noGrp="1"/>
          </p:cNvSpPr>
          <p:nvPr>
            <p:ph type="title"/>
          </p:nvPr>
        </p:nvSpPr>
        <p:spPr>
          <a:xfrm>
            <a:off x="1093694" y="322727"/>
            <a:ext cx="6717553" cy="992098"/>
          </a:xfrm>
        </p:spPr>
        <p:txBody>
          <a:bodyPr vert="horz" lIns="0" tIns="0" rIns="0" bIns="0" rtlCol="0" anchor="ctr">
            <a:normAutofit/>
          </a:bodyPr>
          <a:lstStyle/>
          <a:p>
            <a:r>
              <a:rPr lang="en-US" sz="3200" spc="750">
                <a:solidFill>
                  <a:schemeClr val="bg1"/>
                </a:solidFill>
              </a:rPr>
              <a:t>Bringing careers to Life</a:t>
            </a:r>
          </a:p>
        </p:txBody>
      </p:sp>
      <p:pic>
        <p:nvPicPr>
          <p:cNvPr id="9" name="Picture 8" descr="A person in a blue bow tie standing next to a person in a bus&#10;&#10;AI-generated content may be incorrect.">
            <a:extLst>
              <a:ext uri="{FF2B5EF4-FFF2-40B4-BE49-F238E27FC236}">
                <a16:creationId xmlns:a16="http://schemas.microsoft.com/office/drawing/2014/main" id="{0711BA84-42A9-1640-ABC6-DBF4B0115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08" y="2190580"/>
            <a:ext cx="2589965" cy="1942473"/>
          </a:xfrm>
          <a:prstGeom prst="rect">
            <a:avLst/>
          </a:prstGeom>
        </p:spPr>
      </p:pic>
      <p:pic>
        <p:nvPicPr>
          <p:cNvPr id="11" name="Picture 10" descr="A person standing at a counter&#10;&#10;AI-generated content may be incorrect.">
            <a:extLst>
              <a:ext uri="{FF2B5EF4-FFF2-40B4-BE49-F238E27FC236}">
                <a16:creationId xmlns:a16="http://schemas.microsoft.com/office/drawing/2014/main" id="{23FDF744-A542-6CE8-7BF9-0CBCA9665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283" y="2190579"/>
            <a:ext cx="2589965" cy="1942473"/>
          </a:xfrm>
          <a:prstGeom prst="rect">
            <a:avLst/>
          </a:prstGeom>
        </p:spPr>
      </p:pic>
      <p:pic>
        <p:nvPicPr>
          <p:cNvPr id="5" name="Content Placeholder 4" descr="A person in a yellow vest&#10;&#10;AI-generated content may be incorrect.">
            <a:extLst>
              <a:ext uri="{FF2B5EF4-FFF2-40B4-BE49-F238E27FC236}">
                <a16:creationId xmlns:a16="http://schemas.microsoft.com/office/drawing/2014/main" id="{8D27FE86-5018-A611-F746-7F4EFF66368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214428" y="2190579"/>
            <a:ext cx="2606359" cy="1954769"/>
          </a:xfrm>
          <a:prstGeom prst="rect">
            <a:avLst/>
          </a:prstGeom>
        </p:spPr>
      </p:pic>
      <p:pic>
        <p:nvPicPr>
          <p:cNvPr id="7" name="Picture 6" descr="A group of children in a hallway&#10;&#10;AI-generated content may be incorrect.">
            <a:extLst>
              <a:ext uri="{FF2B5EF4-FFF2-40B4-BE49-F238E27FC236}">
                <a16:creationId xmlns:a16="http://schemas.microsoft.com/office/drawing/2014/main" id="{6F70FC88-DC69-B26A-2B14-0CAE4440DB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8453" y="2190579"/>
            <a:ext cx="2606359" cy="1954769"/>
          </a:xfrm>
          <a:prstGeom prst="rect">
            <a:avLst/>
          </a:prstGeom>
        </p:spPr>
      </p:pic>
      <p:pic>
        <p:nvPicPr>
          <p:cNvPr id="13" name="Picture 12" descr="A couple of women wearing lab coats&#10;&#10;AI-generated content may be incorrect.">
            <a:extLst>
              <a:ext uri="{FF2B5EF4-FFF2-40B4-BE49-F238E27FC236}">
                <a16:creationId xmlns:a16="http://schemas.microsoft.com/office/drawing/2014/main" id="{176AC3FA-5059-59C6-9DA2-AAD2707AFC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5939257" y="4518308"/>
            <a:ext cx="2472814" cy="1854611"/>
          </a:xfrm>
          <a:prstGeom prst="rect">
            <a:avLst/>
          </a:prstGeom>
        </p:spPr>
      </p:pic>
      <p:pic>
        <p:nvPicPr>
          <p:cNvPr id="15" name="Picture 14" descr="A group of people playing a board game&#10;&#10;AI-generated content may be incorrect.">
            <a:extLst>
              <a:ext uri="{FF2B5EF4-FFF2-40B4-BE49-F238E27FC236}">
                <a16:creationId xmlns:a16="http://schemas.microsoft.com/office/drawing/2014/main" id="{9E266A87-326E-4918-0402-18C98B82B5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3424" y="4209943"/>
            <a:ext cx="3331388" cy="2498541"/>
          </a:xfrm>
          <a:prstGeom prst="rect">
            <a:avLst/>
          </a:prstGeom>
        </p:spPr>
      </p:pic>
      <p:pic>
        <p:nvPicPr>
          <p:cNvPr id="19" name="Picture 18" descr="A person in an orange shirt&#10;&#10;AI-generated content may be incorrect.">
            <a:extLst>
              <a:ext uri="{FF2B5EF4-FFF2-40B4-BE49-F238E27FC236}">
                <a16:creationId xmlns:a16="http://schemas.microsoft.com/office/drawing/2014/main" id="{04C6CEC4-61B1-16FD-D039-D375D0A9C5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3718289" y="4523374"/>
            <a:ext cx="2472813" cy="1854610"/>
          </a:xfrm>
          <a:prstGeom prst="rect">
            <a:avLst/>
          </a:prstGeom>
        </p:spPr>
      </p:pic>
      <p:pic>
        <p:nvPicPr>
          <p:cNvPr id="23" name="Picture 22" descr="A person standing in front of a classroom with a group of people&#10;&#10;AI-generated content may be incorrect.">
            <a:extLst>
              <a:ext uri="{FF2B5EF4-FFF2-40B4-BE49-F238E27FC236}">
                <a16:creationId xmlns:a16="http://schemas.microsoft.com/office/drawing/2014/main" id="{E408EDF8-74FD-5A99-B6A9-D6B435B529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6620" y="4214273"/>
            <a:ext cx="3297084" cy="2472813"/>
          </a:xfrm>
          <a:prstGeom prst="rect">
            <a:avLst/>
          </a:prstGeom>
        </p:spPr>
      </p:pic>
    </p:spTree>
    <p:extLst>
      <p:ext uri="{BB962C8B-B14F-4D97-AF65-F5344CB8AC3E}">
        <p14:creationId xmlns:p14="http://schemas.microsoft.com/office/powerpoint/2010/main" val="305759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0BF4A1-714C-419E-A19F-578DE93BE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91A9BD-D57F-4941-931F-40597AB3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54DB264-9467-4730-B9E9-C9A97DD66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90128" y="3609527"/>
            <a:ext cx="2458347" cy="4038601"/>
          </a:xfrm>
          <a:prstGeom prst="rect">
            <a:avLst/>
          </a:prstGeom>
          <a:gradFill>
            <a:gsLst>
              <a:gs pos="0">
                <a:schemeClr val="accent5">
                  <a:lumMod val="60000"/>
                  <a:lumOff val="40000"/>
                  <a:alpha val="0"/>
                </a:schemeClr>
              </a:gs>
              <a:gs pos="99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B097F88-2120-47B4-B891-5B28F66BB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227" y="1757079"/>
            <a:ext cx="3900088" cy="4178958"/>
          </a:xfrm>
          <a:custGeom>
            <a:avLst/>
            <a:gdLst>
              <a:gd name="connsiteX0" fmla="*/ 2431956 w 3900088"/>
              <a:gd name="connsiteY0" fmla="*/ 93939 h 4178958"/>
              <a:gd name="connsiteX1" fmla="*/ 3900088 w 3900088"/>
              <a:gd name="connsiteY1" fmla="*/ 2089479 h 4178958"/>
              <a:gd name="connsiteX2" fmla="*/ 1810609 w 3900088"/>
              <a:gd name="connsiteY2" fmla="*/ 4178958 h 4178958"/>
              <a:gd name="connsiteX3" fmla="*/ 77980 w 3900088"/>
              <a:gd name="connsiteY3" fmla="*/ 3257727 h 4178958"/>
              <a:gd name="connsiteX4" fmla="*/ 0 w 3900088"/>
              <a:gd name="connsiteY4" fmla="*/ 3129367 h 4178958"/>
              <a:gd name="connsiteX5" fmla="*/ 831517 w 3900088"/>
              <a:gd name="connsiteY5" fmla="*/ 244059 h 4178958"/>
              <a:gd name="connsiteX6" fmla="*/ 997290 w 3900088"/>
              <a:gd name="connsiteY6" fmla="*/ 164202 h 4178958"/>
              <a:gd name="connsiteX7" fmla="*/ 1810609 w 3900088"/>
              <a:gd name="connsiteY7" fmla="*/ 0 h 4178958"/>
              <a:gd name="connsiteX8" fmla="*/ 2431956 w 3900088"/>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088" h="4178958">
                <a:moveTo>
                  <a:pt x="2431956" y="93939"/>
                </a:moveTo>
                <a:cubicBezTo>
                  <a:pt x="3282517" y="358491"/>
                  <a:pt x="3900088" y="1151865"/>
                  <a:pt x="3900088" y="2089479"/>
                </a:cubicBezTo>
                <a:cubicBezTo>
                  <a:pt x="3900088" y="3243466"/>
                  <a:pt x="2964596" y="4178958"/>
                  <a:pt x="1810609" y="4178958"/>
                </a:cubicBezTo>
                <a:cubicBezTo>
                  <a:pt x="1089367" y="4178958"/>
                  <a:pt x="453475" y="3813531"/>
                  <a:pt x="77980" y="3257727"/>
                </a:cubicBezTo>
                <a:lnTo>
                  <a:pt x="0" y="3129367"/>
                </a:lnTo>
                <a:lnTo>
                  <a:pt x="831517" y="244059"/>
                </a:lnTo>
                <a:lnTo>
                  <a:pt x="997290" y="164202"/>
                </a:lnTo>
                <a:cubicBezTo>
                  <a:pt x="1247271" y="58468"/>
                  <a:pt x="1522112" y="0"/>
                  <a:pt x="1810609" y="0"/>
                </a:cubicBezTo>
                <a:cubicBezTo>
                  <a:pt x="2026982" y="0"/>
                  <a:pt x="2235673" y="32888"/>
                  <a:pt x="2431956" y="93939"/>
                </a:cubicBezTo>
                <a:close/>
              </a:path>
            </a:pathLst>
          </a:custGeom>
          <a:gradFill>
            <a:gsLst>
              <a:gs pos="36000">
                <a:schemeClr val="accent6">
                  <a:lumMod val="60000"/>
                  <a:lumOff val="40000"/>
                  <a:alpha val="6000"/>
                </a:schemeClr>
              </a:gs>
              <a:gs pos="100000">
                <a:schemeClr val="accent6">
                  <a:alpha val="2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BF9338F5-05AB-4DC5-BD1C-1A9F26C38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0099" y="411154"/>
            <a:ext cx="4395601" cy="3581400"/>
          </a:xfrm>
          <a:prstGeom prst="rect">
            <a:avLst/>
          </a:prstGeom>
          <a:gradFill>
            <a:gsLst>
              <a:gs pos="0">
                <a:schemeClr val="accent5">
                  <a:alpha val="29000"/>
                </a:schemeClr>
              </a:gs>
              <a:gs pos="100000">
                <a:schemeClr val="accent4">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05D087-FF89-5BE4-8E28-40FFF37B3733}"/>
              </a:ext>
            </a:extLst>
          </p:cNvPr>
          <p:cNvSpPr>
            <a:spLocks noGrp="1"/>
          </p:cNvSpPr>
          <p:nvPr>
            <p:ph type="title"/>
          </p:nvPr>
        </p:nvSpPr>
        <p:spPr>
          <a:xfrm>
            <a:off x="457200" y="868280"/>
            <a:ext cx="3390645" cy="3363597"/>
          </a:xfrm>
        </p:spPr>
        <p:txBody>
          <a:bodyPr>
            <a:normAutofit/>
          </a:bodyPr>
          <a:lstStyle/>
          <a:p>
            <a:pPr algn="r"/>
            <a:r>
              <a:rPr lang="en-GB" sz="3200">
                <a:solidFill>
                  <a:schemeClr val="bg1"/>
                </a:solidFill>
              </a:rPr>
              <a:t>Careers Programme</a:t>
            </a:r>
          </a:p>
        </p:txBody>
      </p:sp>
      <p:graphicFrame>
        <p:nvGraphicFramePr>
          <p:cNvPr id="5" name="Content Placeholder 2">
            <a:extLst>
              <a:ext uri="{FF2B5EF4-FFF2-40B4-BE49-F238E27FC236}">
                <a16:creationId xmlns:a16="http://schemas.microsoft.com/office/drawing/2014/main" id="{02BE094C-BB48-4F75-3063-2A31CFD51C91}"/>
              </a:ext>
            </a:extLst>
          </p:cNvPr>
          <p:cNvGraphicFramePr>
            <a:graphicFrameLocks noGrp="1"/>
          </p:cNvGraphicFramePr>
          <p:nvPr>
            <p:ph idx="1"/>
            <p:extLst>
              <p:ext uri="{D42A27DB-BD31-4B8C-83A1-F6EECF244321}">
                <p14:modId xmlns:p14="http://schemas.microsoft.com/office/powerpoint/2010/main" val="424036500"/>
              </p:ext>
            </p:extLst>
          </p:nvPr>
        </p:nvGraphicFramePr>
        <p:xfrm>
          <a:off x="4494654" y="457200"/>
          <a:ext cx="7240146"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2546498"/>
      </p:ext>
    </p:extLst>
  </p:cSld>
  <p:clrMapOvr>
    <a:masterClrMapping/>
  </p:clrMapOvr>
</p:sld>
</file>

<file path=ppt/theme/theme1.xml><?xml version="1.0" encoding="utf-8"?>
<a:theme xmlns:a="http://schemas.openxmlformats.org/drawingml/2006/main" name="GradientRise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16</Slides>
  <Notes>15</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GradientRiseVTI</vt:lpstr>
      <vt:lpstr>Careers &amp; Inclusion </vt:lpstr>
      <vt:lpstr>Careers at West Lancashire Community high school</vt:lpstr>
      <vt:lpstr>Commitment </vt:lpstr>
      <vt:lpstr>Transition &amp; Careers Fair</vt:lpstr>
      <vt:lpstr>NCW 2025 – Showcase </vt:lpstr>
      <vt:lpstr>Skills Builder</vt:lpstr>
      <vt:lpstr>INclusivity</vt:lpstr>
      <vt:lpstr>Bringing careers to Life</vt:lpstr>
      <vt:lpstr>Careers Programme</vt:lpstr>
      <vt:lpstr>Students &amp; Working in the workplace</vt:lpstr>
      <vt:lpstr>Harry</vt:lpstr>
      <vt:lpstr>Jake</vt:lpstr>
      <vt:lpstr>Oliver</vt:lpstr>
      <vt:lpstr>Harvey</vt:lpstr>
      <vt:lpstr>Work opportunities </vt:lpstr>
      <vt:lpstr>Future ambition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Louise Holcroft</dc:creator>
  <cp:revision>2</cp:revision>
  <dcterms:created xsi:type="dcterms:W3CDTF">2025-03-11T02:17:07Z</dcterms:created>
  <dcterms:modified xsi:type="dcterms:W3CDTF">2025-05-01T11:46:55Z</dcterms:modified>
</cp:coreProperties>
</file>