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0"/>
  </p:sldMasterIdLst>
  <p:notesMasterIdLst>
    <p:notesMasterId r:id="rId25"/>
  </p:notesMasterIdLst>
  <p:handoutMasterIdLst>
    <p:handoutMasterId r:id="rId26"/>
  </p:handoutMasterIdLst>
  <p:sldIdLst>
    <p:sldId id="261" r:id="rId11"/>
    <p:sldId id="299" r:id="rId12"/>
    <p:sldId id="304" r:id="rId13"/>
    <p:sldId id="305" r:id="rId14"/>
    <p:sldId id="306" r:id="rId15"/>
    <p:sldId id="307" r:id="rId16"/>
    <p:sldId id="309" r:id="rId17"/>
    <p:sldId id="310" r:id="rId18"/>
    <p:sldId id="279" r:id="rId19"/>
    <p:sldId id="302" r:id="rId20"/>
    <p:sldId id="308" r:id="rId21"/>
    <p:sldId id="278" r:id="rId22"/>
    <p:sldId id="273" r:id="rId23"/>
    <p:sldId id="311" r:id="rId24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E9A54A-F7E4-5DD1-9B75-3D14BB5DF461}" name="James Maclaverty" initials="JM" userId="S::JMaclaverty@maximusuk.co.uk::d39d008e-71e0-4876-8edc-cf4799cb296e" providerId="AD"/>
  <p188:author id="{216F8A4C-FDFB-B090-A7B0-4D8B51B0792B}" name="Klaudia Cios" initials="KC" userId="S::KCios@maximusuk.co.uk::1a17e078-dfae-4036-95f5-3348aa49a4c0" providerId="AD"/>
  <p188:author id="{2FA68F70-740B-1929-0D23-040D71359C3F}" name="Martin Forsythe" initials="MF" userId="S::mforsythe@maximusuk.co.uk::9830bb59-9f76-46d6-9dac-d795b336d273" providerId="AD"/>
  <p188:author id="{0AFA92AC-D673-6048-0E9E-8072DAC72E7C}" name="Nisha Gohel" initials="NG" userId="S::ngohel@maximusuk.co.uk::32ba9c9a-56c4-40da-bebd-53757ac56279" providerId="AD"/>
  <p188:author id="{02B7A9D0-91DA-8748-A69A-2DABE4D9CC88}" name="Eleanor Lewis" initials="EL" userId="S::eleanor.lewis@maximusuk.co.uk::06223ba9-d284-4fb1-a80c-ed39384b2809" providerId="AD"/>
  <p188:author id="{704811F8-E16C-1851-67BC-2AE5F5A6CA7C}" name="Di Briggs" initials="DB" userId="S::DBriggs@maximusuk.co.uk::b435ffa6-c17a-4f3e-87a6-79076485a13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D1EA"/>
    <a:srgbClr val="F4D1E2"/>
    <a:srgbClr val="ED047C"/>
    <a:srgbClr val="EBDAFA"/>
    <a:srgbClr val="FFFFFF"/>
    <a:srgbClr val="E07E34"/>
    <a:srgbClr val="CB7CAF"/>
    <a:srgbClr val="3152ED"/>
    <a:srgbClr val="7F7F7F"/>
    <a:srgbClr val="3A52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BB1DF3-2523-40B5-AD5B-5790516FF975}" v="16" dt="2026-04-23T17:02:40.1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2"/>
      </a:tcTxStyle>
      <a:tcStyle>
        <a:tcBdr>
          <a:left>
            <a:ln w="6350" cmpd="sng">
              <a:solidFill>
                <a:srgbClr val="BFBFBF"/>
              </a:solidFill>
            </a:ln>
          </a:left>
          <a:right>
            <a:ln w="6350" cmpd="sng">
              <a:solidFill>
                <a:srgbClr val="BFBFBF"/>
              </a:solidFill>
            </a:ln>
          </a:right>
          <a:top>
            <a:ln w="6350" cmpd="sng">
              <a:solidFill>
                <a:srgbClr val="BFBFBF"/>
              </a:solidFill>
            </a:ln>
          </a:top>
          <a:bottom>
            <a:ln w="6350" cmpd="sng">
              <a:solidFill>
                <a:srgbClr val="BFBFBF"/>
              </a:solidFill>
            </a:ln>
          </a:bottom>
          <a:insideH>
            <a:ln w="6350" cmpd="sng">
              <a:solidFill>
                <a:srgbClr val="BFBFBF"/>
              </a:solidFill>
            </a:ln>
          </a:insideH>
          <a:insideV>
            <a:ln w="6350" cmpd="sng">
              <a:solidFill>
                <a:srgbClr val="BFBFBF"/>
              </a:solidFill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rgbClr val="F2F2F2"/>
          </a:solidFill>
        </a:fill>
      </a:tcStyle>
    </a:band1H>
    <a:band2H>
      <a:tcStyle>
        <a:tcBdr/>
        <a:fill>
          <a:solidFill>
            <a:srgbClr val="FFFFFF"/>
          </a:solidFill>
        </a:fill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ff">
        <a:fontRef idx="minor">
          <a:prstClr val="black"/>
        </a:fontRef>
        <a:schemeClr val="lt1"/>
      </a:tcTxStyle>
      <a:tcStyle>
        <a:tcBdr>
          <a:top>
            <a:ln w="635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ajor">
          <a:prstClr val="black"/>
        </a:fontRef>
        <a:schemeClr val="lt1"/>
      </a:tcTxStyle>
      <a:tcStyle>
        <a:tcBdr>
          <a:bottom>
            <a:ln w="635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customXml" Target="../customXml/item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notesMaster" Target="notesMasters/notes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ags" Target="tags/tag1.xml"/><Relationship Id="rId30" Type="http://schemas.openxmlformats.org/officeDocument/2006/relationships/theme" Target="theme/theme1.xml"/><Relationship Id="rId8" Type="http://schemas.openxmlformats.org/officeDocument/2006/relationships/customXml" Target="../customXml/item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469F0A5-453C-BFC6-726A-C39B2BD69DF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A987DC-9655-780B-4E61-9E83DA1451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A5667-8301-49D0-80B4-F318A70114F3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547B3E-B866-51E8-5110-B236132F6C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90735E-F930-1FCA-C6FE-D2264DC7C4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184B5-BC8B-4DA7-B0A1-9D5F64D14E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803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07983-F1D6-4521-B4DA-5714FDF81034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4126E-58AC-43E5-9E39-268553037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748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ont cov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A659CB-04BA-60A5-45DA-970E426D41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2D396A-2A5C-0123-9248-C9763FE2BE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5856" y="747745"/>
            <a:ext cx="6387419" cy="4386963"/>
          </a:xfrm>
        </p:spPr>
        <p:txBody>
          <a:bodyPr anchor="ctr" anchorCtr="0">
            <a:no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sz="6000" b="1" dirty="0"/>
              <a:t>Connect to Work</a:t>
            </a:r>
            <a:br>
              <a:rPr lang="en-GB" b="1" dirty="0"/>
            </a:br>
            <a:r>
              <a:rPr lang="en-GB" sz="3200" b="1" dirty="0"/>
              <a:t>Lancashire</a:t>
            </a:r>
            <a:endParaRPr lang="en-GB" dirty="0"/>
          </a:p>
        </p:txBody>
      </p:sp>
      <p:sp>
        <p:nvSpPr>
          <p:cNvPr id="15" name="Guides">
            <a:extLst>
              <a:ext uri="{FF2B5EF4-FFF2-40B4-BE49-F238E27FC236}">
                <a16:creationId xmlns:a16="http://schemas.microsoft.com/office/drawing/2014/main" id="{B21D532F-78BB-F822-8B70-C4524278163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8" name="Guides">
            <a:extLst>
              <a:ext uri="{FF2B5EF4-FFF2-40B4-BE49-F238E27FC236}">
                <a16:creationId xmlns:a16="http://schemas.microsoft.com/office/drawing/2014/main" id="{56DD8B11-C126-94F7-F6AD-E8EBA3FB740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44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userDrawn="1">
          <p15:clr>
            <a:srgbClr val="D2D2D2"/>
          </p15:clr>
        </p15:guide>
        <p15:guide id="10" pos="7680" userDrawn="1">
          <p15:clr>
            <a:srgbClr val="D2D2D2"/>
          </p15:clr>
        </p15:guide>
        <p15:guide id="11" pos="438" userDrawn="1">
          <p15:clr>
            <a:srgbClr val="D2D2D2"/>
          </p15:clr>
        </p15:guide>
        <p15:guide id="12" pos="5201" userDrawn="1">
          <p15:clr>
            <a:srgbClr val="D2D2D2"/>
          </p15:clr>
        </p15:guide>
        <p15:guide id="13" orient="horz" userDrawn="1">
          <p15:clr>
            <a:srgbClr val="D2D2D2"/>
          </p15:clr>
        </p15:guide>
        <p15:guide id="14" orient="horz" pos="4320" userDrawn="1">
          <p15:clr>
            <a:srgbClr val="D2D2D2"/>
          </p15:clr>
        </p15:guide>
        <p15:guide id="15" orient="horz" pos="1706" userDrawn="1">
          <p15:clr>
            <a:srgbClr val="D2D2D2"/>
          </p15:clr>
        </p15:guide>
        <p15:guide id="16" orient="horz" pos="2750" userDrawn="1">
          <p15:clr>
            <a:srgbClr val="D2D2D2"/>
          </p15:clr>
        </p15:guide>
        <p15:guide id="17" orient="horz" pos="3793" userDrawn="1">
          <p15:clr>
            <a:srgbClr val="FBAE40"/>
          </p15:clr>
        </p15:guide>
        <p15:guide id="18" orient="horz" pos="4020" userDrawn="1">
          <p15:clr>
            <a:srgbClr val="FBAE40"/>
          </p15:clr>
        </p15:guide>
        <p15:guide id="19" pos="72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11518901" cy="56440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AF9E5A9-8E71-584A-4492-40079828C46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7" y="1271586"/>
            <a:ext cx="5757863" cy="5250036"/>
          </a:xfrm>
        </p:spPr>
        <p:txBody>
          <a:bodyPr/>
          <a:lstStyle>
            <a:lvl1pPr marL="18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1pPr>
            <a:lvl2pPr marL="36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2pPr>
            <a:lvl3pPr marL="54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3pPr>
            <a:lvl4pPr marL="72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4pPr>
            <a:lvl5pPr marL="90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52BDF9-0237-4ED6-37C7-36F96C49F1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47" y="333369"/>
            <a:ext cx="4962015" cy="609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89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38ECB2C-8808-DAE4-5016-E8E9618ADF20}"/>
              </a:ext>
            </a:extLst>
          </p:cNvPr>
          <p:cNvSpPr/>
          <p:nvPr userDrawn="1"/>
        </p:nvSpPr>
        <p:spPr>
          <a:xfrm>
            <a:off x="338137" y="1213805"/>
            <a:ext cx="5561900" cy="5307817"/>
          </a:xfrm>
          <a:prstGeom prst="roundRect">
            <a:avLst>
              <a:gd name="adj" fmla="val 210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B1527B9-9B5D-36D0-3B91-92E71E097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9"/>
            <a:ext cx="717664" cy="21450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C010AD3-3FF2-6CC8-68DC-B852F13BD5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9473" y="1435496"/>
            <a:ext cx="5147319" cy="551099"/>
          </a:xfr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title here</a:t>
            </a:r>
          </a:p>
        </p:txBody>
      </p:sp>
      <p:sp>
        <p:nvSpPr>
          <p:cNvPr id="27" name="Title 26">
            <a:extLst>
              <a:ext uri="{FF2B5EF4-FFF2-40B4-BE49-F238E27FC236}">
                <a16:creationId xmlns:a16="http://schemas.microsoft.com/office/drawing/2014/main" id="{48E6F50C-616F-652E-0552-E5D1CF94C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4A084E6E-578E-8B31-BBDE-E1E2B56A41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9472" y="1998733"/>
            <a:ext cx="5147320" cy="425236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text here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A43E21A-B55C-73F0-6039-6202CC31DE1F}"/>
              </a:ext>
            </a:extLst>
          </p:cNvPr>
          <p:cNvSpPr/>
          <p:nvPr userDrawn="1"/>
        </p:nvSpPr>
        <p:spPr>
          <a:xfrm>
            <a:off x="6291963" y="1213805"/>
            <a:ext cx="5561900" cy="5307817"/>
          </a:xfrm>
          <a:prstGeom prst="roundRect">
            <a:avLst>
              <a:gd name="adj" fmla="val 210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D43DE14B-9073-7338-BFD4-8413FD5A2E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03299" y="1435496"/>
            <a:ext cx="5147319" cy="551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title here</a:t>
            </a: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E45C54A5-1EF4-D93B-5D8F-A93811E82A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03298" y="1998733"/>
            <a:ext cx="5147320" cy="425236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lang="en-GB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text here</a:t>
            </a:r>
          </a:p>
        </p:txBody>
      </p:sp>
    </p:spTree>
    <p:extLst>
      <p:ext uri="{BB962C8B-B14F-4D97-AF65-F5344CB8AC3E}">
        <p14:creationId xmlns:p14="http://schemas.microsoft.com/office/powerpoint/2010/main" val="1303721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38ECB2C-8808-DAE4-5016-E8E9618ADF20}"/>
              </a:ext>
            </a:extLst>
          </p:cNvPr>
          <p:cNvSpPr/>
          <p:nvPr userDrawn="1"/>
        </p:nvSpPr>
        <p:spPr>
          <a:xfrm>
            <a:off x="338137" y="1213805"/>
            <a:ext cx="3675063" cy="5307817"/>
          </a:xfrm>
          <a:prstGeom prst="roundRect">
            <a:avLst>
              <a:gd name="adj" fmla="val 210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B1527B9-9B5D-36D0-3B91-92E71E097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9"/>
            <a:ext cx="717664" cy="21450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C010AD3-3FF2-6CC8-68DC-B852F13BD5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9473" y="1435496"/>
            <a:ext cx="3260527" cy="551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title here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4A084E6E-578E-8B31-BBDE-E1E2B56A41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9472" y="1998733"/>
            <a:ext cx="3260527" cy="433433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text here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2E035D2-6369-895B-C18F-6F0845685230}"/>
              </a:ext>
            </a:extLst>
          </p:cNvPr>
          <p:cNvSpPr/>
          <p:nvPr userDrawn="1"/>
        </p:nvSpPr>
        <p:spPr>
          <a:xfrm>
            <a:off x="4258468" y="1213804"/>
            <a:ext cx="3675063" cy="5307817"/>
          </a:xfrm>
          <a:prstGeom prst="roundRect">
            <a:avLst>
              <a:gd name="adj" fmla="val 210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F137432-9779-5046-EF42-F642170FCCF5}"/>
              </a:ext>
            </a:extLst>
          </p:cNvPr>
          <p:cNvSpPr/>
          <p:nvPr userDrawn="1"/>
        </p:nvSpPr>
        <p:spPr>
          <a:xfrm>
            <a:off x="8178799" y="1213803"/>
            <a:ext cx="3675063" cy="5307817"/>
          </a:xfrm>
          <a:prstGeom prst="roundRect">
            <a:avLst>
              <a:gd name="adj" fmla="val 2108"/>
            </a:avLst>
          </a:prstGeom>
          <a:solidFill>
            <a:srgbClr val="CCD1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8F43DC8D-6743-6C84-C12C-E1A14E353A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69804" y="1435494"/>
            <a:ext cx="3260527" cy="551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title here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E3CAA040-F46E-45C8-AC9D-0F0626456D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69803" y="1998731"/>
            <a:ext cx="3260527" cy="433433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text here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E355687E-617F-F9AD-3FAD-947CC79CA5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780" y="1430104"/>
            <a:ext cx="3260527" cy="551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title here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CF39DAFE-7C0A-C4D7-3675-F03EA63666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1779" y="1993341"/>
            <a:ext cx="3260527" cy="433433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text here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41C02B-1F99-DE72-657C-EC4273B87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82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38ECB2C-8808-DAE4-5016-E8E9618ADF20}"/>
              </a:ext>
            </a:extLst>
          </p:cNvPr>
          <p:cNvSpPr/>
          <p:nvPr userDrawn="1"/>
        </p:nvSpPr>
        <p:spPr>
          <a:xfrm>
            <a:off x="338137" y="1213806"/>
            <a:ext cx="5561900" cy="2528461"/>
          </a:xfrm>
          <a:prstGeom prst="roundRect">
            <a:avLst>
              <a:gd name="adj" fmla="val 363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B1527B9-9B5D-36D0-3B91-92E71E097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9"/>
            <a:ext cx="717664" cy="21450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C010AD3-3FF2-6CC8-68DC-B852F13BD5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9473" y="1435496"/>
            <a:ext cx="5147319" cy="551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title here</a:t>
            </a:r>
          </a:p>
        </p:txBody>
      </p:sp>
      <p:sp>
        <p:nvSpPr>
          <p:cNvPr id="27" name="Title 26">
            <a:extLst>
              <a:ext uri="{FF2B5EF4-FFF2-40B4-BE49-F238E27FC236}">
                <a16:creationId xmlns:a16="http://schemas.microsoft.com/office/drawing/2014/main" id="{48E6F50C-616F-652E-0552-E5D1CF94C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4A084E6E-578E-8B31-BBDE-E1E2B56A41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9472" y="1998734"/>
            <a:ext cx="5147320" cy="152763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text here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2B92998-AB26-E2BD-0974-56B0D8DDEBFD}"/>
              </a:ext>
            </a:extLst>
          </p:cNvPr>
          <p:cNvSpPr/>
          <p:nvPr userDrawn="1"/>
        </p:nvSpPr>
        <p:spPr>
          <a:xfrm>
            <a:off x="338137" y="3963957"/>
            <a:ext cx="5561900" cy="2528461"/>
          </a:xfrm>
          <a:prstGeom prst="roundRect">
            <a:avLst>
              <a:gd name="adj" fmla="val 3630"/>
            </a:avLst>
          </a:prstGeom>
          <a:solidFill>
            <a:srgbClr val="CCD1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15C2A579-67A7-3FF2-0430-236E724376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9473" y="4185647"/>
            <a:ext cx="5147319" cy="551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title here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66112D01-6305-D909-77CC-D924AB8197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9472" y="4748885"/>
            <a:ext cx="5147320" cy="152763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text here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1E11D93-4D48-B3BA-659F-B12225584EE5}"/>
              </a:ext>
            </a:extLst>
          </p:cNvPr>
          <p:cNvSpPr/>
          <p:nvPr userDrawn="1"/>
        </p:nvSpPr>
        <p:spPr>
          <a:xfrm>
            <a:off x="6291963" y="1213806"/>
            <a:ext cx="5561900" cy="2528461"/>
          </a:xfrm>
          <a:prstGeom prst="roundRect">
            <a:avLst>
              <a:gd name="adj" fmla="val 363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794C6C37-716F-13C4-E23C-242723B4EA2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03299" y="1435496"/>
            <a:ext cx="5147319" cy="551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title here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1F8E248C-5E07-DBE4-02D7-E56701E2F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03298" y="1998734"/>
            <a:ext cx="5147320" cy="152763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text here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2B695D7-F441-7CAF-2CB9-A90B65B8366E}"/>
              </a:ext>
            </a:extLst>
          </p:cNvPr>
          <p:cNvSpPr/>
          <p:nvPr userDrawn="1"/>
        </p:nvSpPr>
        <p:spPr>
          <a:xfrm>
            <a:off x="6291963" y="3963957"/>
            <a:ext cx="5561900" cy="2528461"/>
          </a:xfrm>
          <a:prstGeom prst="roundRect">
            <a:avLst>
              <a:gd name="adj" fmla="val 363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FAEA85A9-705F-97FA-0039-17C3A9898E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03299" y="4185647"/>
            <a:ext cx="5147319" cy="5510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title here</a:t>
            </a:r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3B4528B1-18B1-0E37-5612-0FB42BB335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03298" y="4748885"/>
            <a:ext cx="5147320" cy="152763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240" baseline="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>
                <a:solidFill>
                  <a:schemeClr val="tx2"/>
                </a:solidFill>
              </a:rPr>
              <a:t>Enter text here</a:t>
            </a:r>
          </a:p>
        </p:txBody>
      </p:sp>
    </p:spTree>
    <p:extLst>
      <p:ext uri="{BB962C8B-B14F-4D97-AF65-F5344CB8AC3E}">
        <p14:creationId xmlns:p14="http://schemas.microsoft.com/office/powerpoint/2010/main" val="257586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44BAF3-770A-FD64-6BA9-D77CE576BB2D}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5136125" cy="1119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3EB59263-1B71-698C-8FE7-1DFF24FA51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8" y="1735742"/>
            <a:ext cx="5136124" cy="4785879"/>
          </a:xfrm>
        </p:spPr>
        <p:txBody>
          <a:bodyPr/>
          <a:lstStyle>
            <a:lvl1pPr marL="18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36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54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72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90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829C2F4-D7EC-B2FE-9892-BF2BA83242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451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-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44BAF3-770A-FD64-6BA9-D77CE576BB2D}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5136125" cy="1119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3EB59263-1B71-698C-8FE7-1DFF24FA51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8" y="1735742"/>
            <a:ext cx="5136124" cy="4785879"/>
          </a:xfrm>
        </p:spPr>
        <p:txBody>
          <a:bodyPr/>
          <a:lstStyle>
            <a:lvl1pPr marL="18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36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54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72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90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4B16C048-8B6F-91CA-818A-BAA9037FEC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259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44BAF3-770A-FD64-6BA9-D77CE576BB2D}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5136125" cy="1119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3EB59263-1B71-698C-8FE7-1DFF24FA51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8" y="1735742"/>
            <a:ext cx="5136124" cy="4785879"/>
          </a:xfrm>
        </p:spPr>
        <p:txBody>
          <a:bodyPr/>
          <a:lstStyle>
            <a:lvl1pPr marL="18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36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54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72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90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325F3891-1C48-0C1B-DEC0-EBAE11A044A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643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-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44BAF3-770A-FD64-6BA9-D77CE576BB2D}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5136125" cy="1119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3EB59263-1B71-698C-8FE7-1DFF24FA51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8" y="1735742"/>
            <a:ext cx="5136124" cy="4785879"/>
          </a:xfrm>
        </p:spPr>
        <p:txBody>
          <a:bodyPr/>
          <a:lstStyle>
            <a:lvl1pPr marL="18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36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54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72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90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7FBAAB4C-81B6-9A08-F0BB-A29E0B7881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464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-Ligh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44BAF3-770A-FD64-6BA9-D77CE576BB2D}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5136125" cy="11191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3EB59263-1B71-698C-8FE7-1DFF24FA51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8" y="1735742"/>
            <a:ext cx="5136124" cy="4785879"/>
          </a:xfrm>
        </p:spPr>
        <p:txBody>
          <a:bodyPr/>
          <a:lstStyle>
            <a:lvl1pPr marL="180000" indent="-180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  <a:lvl2pPr marL="360000" indent="-180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540000" indent="-180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3pPr>
            <a:lvl4pPr marL="720000" indent="-180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4pPr>
            <a:lvl5pPr marL="900000" indent="-180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907AFE7C-AFE6-E086-C4F9-93D31979C6F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154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-Ligh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44BAF3-770A-FD64-6BA9-D77CE576BB2D}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5136125" cy="11191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3EB59263-1B71-698C-8FE7-1DFF24FA51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8" y="1735742"/>
            <a:ext cx="5136124" cy="4785879"/>
          </a:xfrm>
        </p:spPr>
        <p:txBody>
          <a:bodyPr/>
          <a:lstStyle>
            <a:lvl1pPr marL="180000" indent="-180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1pPr>
            <a:lvl2pPr marL="360000" indent="-180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540000" indent="-180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3pPr>
            <a:lvl4pPr marL="720000" indent="-180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4pPr>
            <a:lvl5pPr marL="900000" indent="-18000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2880FC9-F9B1-BE1F-38E4-B713684B1EE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337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18EC479-2C07-84A5-812B-BA9171F5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B1527B9-9B5D-36D0-3B91-92E71E097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9"/>
            <a:ext cx="717664" cy="21450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4D4949C-CDCB-BF3C-B5D3-DD25CFBDC9B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7" y="1271586"/>
            <a:ext cx="11518901" cy="5250036"/>
          </a:xfrm>
        </p:spPr>
        <p:txBody>
          <a:bodyPr/>
          <a:lstStyle>
            <a:lvl1pPr>
              <a:buClrTx/>
              <a:buFont typeface="Arial" panose="020B0604020202020204" pitchFamily="34" charset="0"/>
              <a:buChar char="•"/>
              <a:defRPr/>
            </a:lvl1pPr>
            <a:lvl2pPr>
              <a:buClrTx/>
              <a:buFont typeface="Arial" panose="020B0604020202020204" pitchFamily="34" charset="0"/>
              <a:buChar char="•"/>
              <a:defRPr/>
            </a:lvl2pPr>
            <a:lvl3pPr>
              <a:buClrTx/>
              <a:buFont typeface="Arial" panose="020B0604020202020204" pitchFamily="34" charset="0"/>
              <a:buChar char="•"/>
              <a:defRPr/>
            </a:lvl3pPr>
            <a:lvl4pPr>
              <a:buClrTx/>
              <a:buFont typeface="Arial" panose="020B0604020202020204" pitchFamily="34" charset="0"/>
              <a:buChar char="•"/>
              <a:defRPr/>
            </a:lvl4pPr>
            <a:lvl5pPr>
              <a:buClrTx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151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uides" hidden="1">
            <a:extLst>
              <a:ext uri="{FF2B5EF4-FFF2-40B4-BE49-F238E27FC236}">
                <a16:creationId xmlns:a16="http://schemas.microsoft.com/office/drawing/2014/main" id="{7E41A67C-F6B1-8CAD-57F7-9BB4A43DAAA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5" name="Guides" hidden="1">
            <a:extLst>
              <a:ext uri="{FF2B5EF4-FFF2-40B4-BE49-F238E27FC236}">
                <a16:creationId xmlns:a16="http://schemas.microsoft.com/office/drawing/2014/main" id="{C0866A1D-607C-6A0E-4334-D8772DC6C6E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FD1CF8E-D833-EC63-5E4B-32195A956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83700" y="2494769"/>
            <a:ext cx="7393613" cy="1868462"/>
          </a:xfrm>
        </p:spPr>
        <p:txBody>
          <a:bodyPr anchor="ctr"/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676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userDrawn="1">
          <p15:clr>
            <a:srgbClr val="D2D2D2"/>
          </p15:clr>
        </p15:guide>
        <p15:guide id="10" pos="7680" userDrawn="1">
          <p15:clr>
            <a:srgbClr val="D2D2D2"/>
          </p15:clr>
        </p15:guide>
        <p15:guide id="11" pos="665" userDrawn="1">
          <p15:clr>
            <a:srgbClr val="D2D2D2"/>
          </p15:clr>
        </p15:guide>
        <p15:guide id="12" pos="7015" userDrawn="1">
          <p15:clr>
            <a:srgbClr val="D2D2D2"/>
          </p15:clr>
        </p15:guide>
        <p15:guide id="13" orient="horz" userDrawn="1">
          <p15:clr>
            <a:srgbClr val="D2D2D2"/>
          </p15:clr>
        </p15:guide>
        <p15:guide id="14" orient="horz" pos="4320" userDrawn="1">
          <p15:clr>
            <a:srgbClr val="D2D2D2"/>
          </p15:clr>
        </p15:guide>
        <p15:guide id="15" orient="horz" pos="799" userDrawn="1">
          <p15:clr>
            <a:srgbClr val="D2D2D2"/>
          </p15:clr>
        </p15:guide>
        <p15:guide id="16" orient="horz" pos="3526" userDrawn="1">
          <p15:clr>
            <a:srgbClr val="D2D2D2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uides" hidden="1">
            <a:extLst>
              <a:ext uri="{FF2B5EF4-FFF2-40B4-BE49-F238E27FC236}">
                <a16:creationId xmlns:a16="http://schemas.microsoft.com/office/drawing/2014/main" id="{7E41A67C-F6B1-8CAD-57F7-9BB4A43DAAA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5" name="Guides" hidden="1">
            <a:extLst>
              <a:ext uri="{FF2B5EF4-FFF2-40B4-BE49-F238E27FC236}">
                <a16:creationId xmlns:a16="http://schemas.microsoft.com/office/drawing/2014/main" id="{C0866A1D-607C-6A0E-4334-D8772DC6C6E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7E81307-CEE0-6278-D9B6-3D8D8D9EE9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83700" y="2494769"/>
            <a:ext cx="7393613" cy="1868462"/>
          </a:xfrm>
        </p:spPr>
        <p:txBody>
          <a:bodyPr anchor="ctr"/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351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userDrawn="1">
          <p15:clr>
            <a:srgbClr val="D2D2D2"/>
          </p15:clr>
        </p15:guide>
        <p15:guide id="10" pos="7680" userDrawn="1">
          <p15:clr>
            <a:srgbClr val="D2D2D2"/>
          </p15:clr>
        </p15:guide>
        <p15:guide id="11" pos="665" userDrawn="1">
          <p15:clr>
            <a:srgbClr val="D2D2D2"/>
          </p15:clr>
        </p15:guide>
        <p15:guide id="12" pos="7015" userDrawn="1">
          <p15:clr>
            <a:srgbClr val="D2D2D2"/>
          </p15:clr>
        </p15:guide>
        <p15:guide id="13" orient="horz" userDrawn="1">
          <p15:clr>
            <a:srgbClr val="D2D2D2"/>
          </p15:clr>
        </p15:guide>
        <p15:guide id="14" orient="horz" pos="4320" userDrawn="1">
          <p15:clr>
            <a:srgbClr val="D2D2D2"/>
          </p15:clr>
        </p15:guide>
        <p15:guide id="15" orient="horz" pos="799" userDrawn="1">
          <p15:clr>
            <a:srgbClr val="D2D2D2"/>
          </p15:clr>
        </p15:guide>
        <p15:guide id="16" orient="horz" pos="3526" userDrawn="1">
          <p15:clr>
            <a:srgbClr val="D2D2D2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uides" hidden="1">
            <a:extLst>
              <a:ext uri="{FF2B5EF4-FFF2-40B4-BE49-F238E27FC236}">
                <a16:creationId xmlns:a16="http://schemas.microsoft.com/office/drawing/2014/main" id="{7E41A67C-F6B1-8CAD-57F7-9BB4A43DAAA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5" name="Guides" hidden="1">
            <a:extLst>
              <a:ext uri="{FF2B5EF4-FFF2-40B4-BE49-F238E27FC236}">
                <a16:creationId xmlns:a16="http://schemas.microsoft.com/office/drawing/2014/main" id="{C0866A1D-607C-6A0E-4334-D8772DC6C6E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2CE0E27-5B92-3A9E-7B05-B4E29D391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83700" y="2494769"/>
            <a:ext cx="7393613" cy="1868462"/>
          </a:xfrm>
        </p:spPr>
        <p:txBody>
          <a:bodyPr anchor="ctr"/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707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userDrawn="1">
          <p15:clr>
            <a:srgbClr val="D2D2D2"/>
          </p15:clr>
        </p15:guide>
        <p15:guide id="10" pos="7680" userDrawn="1">
          <p15:clr>
            <a:srgbClr val="D2D2D2"/>
          </p15:clr>
        </p15:guide>
        <p15:guide id="11" pos="665" userDrawn="1">
          <p15:clr>
            <a:srgbClr val="D2D2D2"/>
          </p15:clr>
        </p15:guide>
        <p15:guide id="12" pos="7015" userDrawn="1">
          <p15:clr>
            <a:srgbClr val="D2D2D2"/>
          </p15:clr>
        </p15:guide>
        <p15:guide id="13" orient="horz" userDrawn="1">
          <p15:clr>
            <a:srgbClr val="D2D2D2"/>
          </p15:clr>
        </p15:guide>
        <p15:guide id="14" orient="horz" pos="4320" userDrawn="1">
          <p15:clr>
            <a:srgbClr val="D2D2D2"/>
          </p15:clr>
        </p15:guide>
        <p15:guide id="15" orient="horz" pos="799" userDrawn="1">
          <p15:clr>
            <a:srgbClr val="D2D2D2"/>
          </p15:clr>
        </p15:guide>
        <p15:guide id="16" orient="horz" pos="3526" userDrawn="1">
          <p15:clr>
            <a:srgbClr val="D2D2D2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Re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uides" hidden="1">
            <a:extLst>
              <a:ext uri="{FF2B5EF4-FFF2-40B4-BE49-F238E27FC236}">
                <a16:creationId xmlns:a16="http://schemas.microsoft.com/office/drawing/2014/main" id="{7E41A67C-F6B1-8CAD-57F7-9BB4A43DAAA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5" name="Guides" hidden="1">
            <a:extLst>
              <a:ext uri="{FF2B5EF4-FFF2-40B4-BE49-F238E27FC236}">
                <a16:creationId xmlns:a16="http://schemas.microsoft.com/office/drawing/2014/main" id="{C0866A1D-607C-6A0E-4334-D8772DC6C6E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35F950B-3CEC-CE57-6F99-271AA907B0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83700" y="2494769"/>
            <a:ext cx="7393613" cy="1868462"/>
          </a:xfrm>
        </p:spPr>
        <p:txBody>
          <a:bodyPr anchor="ctr"/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637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userDrawn="1">
          <p15:clr>
            <a:srgbClr val="D2D2D2"/>
          </p15:clr>
        </p15:guide>
        <p15:guide id="10" pos="7680" userDrawn="1">
          <p15:clr>
            <a:srgbClr val="D2D2D2"/>
          </p15:clr>
        </p15:guide>
        <p15:guide id="11" pos="665" userDrawn="1">
          <p15:clr>
            <a:srgbClr val="D2D2D2"/>
          </p15:clr>
        </p15:guide>
        <p15:guide id="12" pos="7015" userDrawn="1">
          <p15:clr>
            <a:srgbClr val="D2D2D2"/>
          </p15:clr>
        </p15:guide>
        <p15:guide id="13" orient="horz" userDrawn="1">
          <p15:clr>
            <a:srgbClr val="D2D2D2"/>
          </p15:clr>
        </p15:guide>
        <p15:guide id="14" orient="horz" pos="4320" userDrawn="1">
          <p15:clr>
            <a:srgbClr val="D2D2D2"/>
          </p15:clr>
        </p15:guide>
        <p15:guide id="15" orient="horz" pos="799" userDrawn="1">
          <p15:clr>
            <a:srgbClr val="D2D2D2"/>
          </p15:clr>
        </p15:guide>
        <p15:guide id="16" orient="horz" pos="3526" userDrawn="1">
          <p15:clr>
            <a:srgbClr val="D2D2D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EF6737-E0D0-0403-27E5-3775B0C73AF7}"/>
              </a:ext>
            </a:extLst>
          </p:cNvPr>
          <p:cNvSpPr/>
          <p:nvPr userDrawn="1"/>
        </p:nvSpPr>
        <p:spPr>
          <a:xfrm>
            <a:off x="4681904" y="1"/>
            <a:ext cx="7510096" cy="6857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err="1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B3233593-FBAB-A62E-D4A1-5EE536249E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198506" y="4924910"/>
            <a:ext cx="3886146" cy="317665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cap="none" spc="0" baseline="0">
                <a:solidFill>
                  <a:schemeClr val="tx2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93231824-A8C7-1D25-CE18-B3BCFC4A258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198507" y="1054099"/>
            <a:ext cx="6126202" cy="3783021"/>
          </a:xfrm>
        </p:spPr>
        <p:txBody>
          <a:bodyPr anchor="ctr">
            <a:noAutofit/>
          </a:bodyPr>
          <a:lstStyle>
            <a:lvl1pPr marL="0" indent="0" algn="l">
              <a:buNone/>
              <a:defRPr sz="3000" i="1" cap="none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44">
            <a:extLst>
              <a:ext uri="{FF2B5EF4-FFF2-40B4-BE49-F238E27FC236}">
                <a16:creationId xmlns:a16="http://schemas.microsoft.com/office/drawing/2014/main" id="{7ABA26BC-6B8C-AB13-A717-87EF02B9AFB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98506" y="5315861"/>
            <a:ext cx="3886146" cy="317665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cap="none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1DDDE-5002-D465-2390-D9E546A5DF73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0" y="0"/>
            <a:ext cx="4681904" cy="68580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189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A1D790-E7B5-54D2-FCB8-A63D94823F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2975"/>
          <a:stretch/>
        </p:blipFill>
        <p:spPr>
          <a:xfrm>
            <a:off x="5367367" y="1125848"/>
            <a:ext cx="6820441" cy="47777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4CDE636-3BFA-F5D4-F708-17361416C8E2}"/>
              </a:ext>
            </a:extLst>
          </p:cNvPr>
          <p:cNvSpPr/>
          <p:nvPr userDrawn="1"/>
        </p:nvSpPr>
        <p:spPr>
          <a:xfrm>
            <a:off x="6802173" y="1403684"/>
            <a:ext cx="5385635" cy="3898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136AA26C-EAE3-ABEC-63A3-A7828878805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796739" y="1403684"/>
            <a:ext cx="5383725" cy="3898232"/>
          </a:xfrm>
          <a:prstGeom prst="roundRect">
            <a:avLst>
              <a:gd name="adj" fmla="val 670"/>
            </a:avLst>
          </a:prstGeom>
          <a:noFill/>
        </p:spPr>
        <p:txBody>
          <a:bodyPr tIns="90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                                                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B3233593-FBAB-A62E-D4A1-5EE536249E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55325" y="5425249"/>
            <a:ext cx="3599226" cy="356426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b="1" cap="all" spc="6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064" y="1200149"/>
            <a:ext cx="4461674" cy="15097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93231824-A8C7-1D25-CE18-B3BCFC4A258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056474" y="3069431"/>
            <a:ext cx="4461674" cy="1801019"/>
          </a:xfrm>
        </p:spPr>
        <p:txBody>
          <a:bodyPr anchor="t">
            <a:noAutofit/>
          </a:bodyPr>
          <a:lstStyle>
            <a:lvl1pPr marL="0" indent="0" algn="l">
              <a:buNone/>
              <a:defRPr sz="1800" cap="none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1638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B3233593-FBAB-A62E-D4A1-5EE536249E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55325" y="5425249"/>
            <a:ext cx="3599226" cy="356426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b="1" cap="all" spc="6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064" y="1200149"/>
            <a:ext cx="4461674" cy="15097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93231824-A8C7-1D25-CE18-B3BCFC4A258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056474" y="3069431"/>
            <a:ext cx="4461674" cy="1801019"/>
          </a:xfrm>
        </p:spPr>
        <p:txBody>
          <a:bodyPr anchor="t">
            <a:noAutofit/>
          </a:bodyPr>
          <a:lstStyle>
            <a:lvl1pPr marL="0" indent="0" algn="l">
              <a:buNone/>
              <a:defRPr sz="1800" cap="none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817482B-2F1D-F0FE-16EE-9E2BF62B8397}"/>
              </a:ext>
            </a:extLst>
          </p:cNvPr>
          <p:cNvSpPr/>
          <p:nvPr userDrawn="1"/>
        </p:nvSpPr>
        <p:spPr>
          <a:xfrm>
            <a:off x="7436941" y="1609263"/>
            <a:ext cx="3334776" cy="5588231"/>
          </a:xfrm>
          <a:prstGeom prst="roundRect">
            <a:avLst>
              <a:gd name="adj" fmla="val 1294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black cellphone with a black background&#10;&#10;AI-generated content may be incorrect.">
            <a:extLst>
              <a:ext uri="{FF2B5EF4-FFF2-40B4-BE49-F238E27FC236}">
                <a16:creationId xmlns:a16="http://schemas.microsoft.com/office/drawing/2014/main" id="{4EA5B70D-2504-1DEF-AE39-F243F5F2CF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983" t="5145" r="33425" b="28903"/>
          <a:stretch/>
        </p:blipFill>
        <p:spPr>
          <a:xfrm>
            <a:off x="7105266" y="1345799"/>
            <a:ext cx="4088735" cy="5515789"/>
          </a:xfrm>
          <a:prstGeom prst="rect">
            <a:avLst/>
          </a:prstGeom>
        </p:spPr>
      </p:pic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20C0171C-7A86-C7AD-30EB-6E84CD7C238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496776" y="1677444"/>
            <a:ext cx="3230491" cy="5184143"/>
          </a:xfrm>
          <a:prstGeom prst="round2SameRect">
            <a:avLst>
              <a:gd name="adj1" fmla="val 14156"/>
              <a:gd name="adj2" fmla="val 0"/>
            </a:avLst>
          </a:prstGeom>
          <a:noFill/>
        </p:spPr>
        <p:txBody>
          <a:bodyPr tIns="1260000" anchor="t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       image from </a:t>
            </a:r>
            <a:r>
              <a:rPr lang="en-GB" err="1"/>
              <a:t>Templafy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211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96B313-33D8-57FC-C3B5-5C6498CB86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99" y="882278"/>
            <a:ext cx="5422901" cy="5644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Contact us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374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partial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18EC479-2C07-84A5-812B-BA9171F52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B1527B9-9B5D-36D0-3B91-92E71E097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9"/>
            <a:ext cx="717664" cy="21450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229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one bo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7F12A7-ABA3-C70A-ED9E-ACA38F0232F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7" y="1271586"/>
            <a:ext cx="11518901" cy="52500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7325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11518901" cy="5644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3EB59263-1B71-698C-8FE7-1DFF24FA51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7" y="1271586"/>
            <a:ext cx="11518901" cy="5250036"/>
          </a:xfrm>
        </p:spPr>
        <p:txBody>
          <a:bodyPr/>
          <a:lstStyle>
            <a:lvl1pPr marL="18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36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54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72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90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755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bo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839AE-D065-E0F9-3664-780D4E06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21EC63-83E8-ABAE-44A0-DB9247F4B5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7344" y="1271585"/>
            <a:ext cx="5541169" cy="52530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38E9C5B4-1766-E4EB-5824-B1C1FB06EE0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13489" y="1271585"/>
            <a:ext cx="5541962" cy="52530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7"/>
            <a:ext cx="717550" cy="21669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8920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1">
          <p15:clr>
            <a:srgbClr val="D2D2D2"/>
          </p15:clr>
        </p15:guide>
        <p15:guide id="12" pos="7680">
          <p15:clr>
            <a:srgbClr val="D2D2D2"/>
          </p15:clr>
        </p15:guide>
        <p15:guide id="13" pos="211" userDrawn="1">
          <p15:clr>
            <a:srgbClr val="D2D2D2"/>
          </p15:clr>
        </p15:guide>
        <p15:guide id="14" pos="3703">
          <p15:clr>
            <a:srgbClr val="D2D2D2"/>
          </p15:clr>
        </p15:guide>
        <p15:guide id="15" pos="3976">
          <p15:clr>
            <a:srgbClr val="D2D2D2"/>
          </p15:clr>
        </p15:guide>
        <p15:guide id="16" pos="7469" userDrawn="1">
          <p15:clr>
            <a:srgbClr val="D2D2D2"/>
          </p15:clr>
        </p15:guide>
        <p15:guide id="17" orient="horz">
          <p15:clr>
            <a:srgbClr val="D2D2D2"/>
          </p15:clr>
        </p15:guide>
        <p15:guide id="18" orient="horz" pos="4320">
          <p15:clr>
            <a:srgbClr val="D2D2D2"/>
          </p15:clr>
        </p15:guide>
        <p15:guide id="19" orient="horz" pos="799" userDrawn="1">
          <p15:clr>
            <a:srgbClr val="D2D2D2"/>
          </p15:clr>
        </p15:guide>
        <p15:guide id="20" orient="horz" pos="4110" userDrawn="1">
          <p15:clr>
            <a:srgbClr val="D2D2D2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bo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8189A1-7636-28F4-9797-DE1E1642613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933" y="1271585"/>
            <a:ext cx="3597274" cy="52500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E9F911B8-2789-6D6D-50F3-3E655F44D3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56628" y="1271586"/>
            <a:ext cx="3599607" cy="52500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832F5558-B15B-887A-16E4-B18774BB0A8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02194" y="1271586"/>
            <a:ext cx="3597274" cy="52500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1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479" userDrawn="1">
          <p15:clr>
            <a:srgbClr val="D2D2D2"/>
          </p15:clr>
        </p15:guide>
        <p15:guide id="17" pos="2706" userDrawn="1">
          <p15:clr>
            <a:srgbClr val="D2D2D2"/>
          </p15:clr>
        </p15:guide>
        <p15:guide id="18" pos="4974" userDrawn="1">
          <p15:clr>
            <a:srgbClr val="D2D2D2"/>
          </p15:clr>
        </p15:guide>
        <p15:guide id="19" pos="5201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bo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6384"/>
            <a:ext cx="716756" cy="21493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8744F7-CD9D-735F-BE61-3B3AAF0E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7" y="336378"/>
            <a:ext cx="11518107" cy="5732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A58E87-2CED-EEB6-31FC-6A7EBE1ECB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9" y="1270793"/>
            <a:ext cx="2664000" cy="52508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3BAAFBF-DAE2-4A73-BBCC-BAFBA8B5693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90884" y="1270794"/>
            <a:ext cx="2664000" cy="5250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8FD6DB7-F1C2-C9C2-04AF-483B59D948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41248" y="1270794"/>
            <a:ext cx="2664000" cy="5250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57C69FFC-C205-2B4F-5A57-9CF2851E841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194004" y="1270794"/>
            <a:ext cx="2664000" cy="5250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3922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userDrawn="1">
          <p15:clr>
            <a:srgbClr val="D2D2D2"/>
          </p15:clr>
        </p15:guide>
        <p15:guide id="14" pos="7680" userDrawn="1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1890" userDrawn="1">
          <p15:clr>
            <a:srgbClr val="D2D2D2"/>
          </p15:clr>
        </p15:guide>
        <p15:guide id="17" pos="2071" userDrawn="1">
          <p15:clr>
            <a:srgbClr val="D2D2D2"/>
          </p15:clr>
        </p15:guide>
        <p15:guide id="18" pos="5609" userDrawn="1">
          <p15:clr>
            <a:srgbClr val="D2D2D2"/>
          </p15:clr>
        </p15:guide>
        <p15:guide id="19" pos="5790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 userDrawn="1">
          <p15:clr>
            <a:srgbClr val="D2D2D2"/>
          </p15:clr>
        </p15:guide>
        <p15:guide id="22" orient="horz" pos="4320" userDrawn="1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pos="3931" userDrawn="1">
          <p15:clr>
            <a:srgbClr val="FBAE40"/>
          </p15:clr>
        </p15:guide>
        <p15:guide id="26" pos="3749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irds content box - righ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C49E5D-B68F-FAC6-3354-65E8E98E3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B6E0DE-CB77-BB3A-4043-69822394E36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39297" y="1270793"/>
            <a:ext cx="3596910" cy="52538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437FA3F-541C-6002-ABB7-AED67509903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295775" y="1270793"/>
            <a:ext cx="7560470" cy="52538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7E6BD08-681B-C768-5FCA-456190B64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6"/>
            <a:ext cx="716756" cy="21450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4526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479" userDrawn="1">
          <p15:clr>
            <a:srgbClr val="D2D2D2"/>
          </p15:clr>
        </p15:guide>
        <p15:guide id="17" pos="2706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irds content box - 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C49E5D-B68F-FAC6-3354-65E8E98E3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B6E0DE-CB77-BB3A-4043-69822394E36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58174" y="1272552"/>
            <a:ext cx="3598271" cy="52538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437FA3F-541C-6002-ABB7-AED67509903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8130" y="1273379"/>
            <a:ext cx="7560470" cy="52538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7E6BD08-681B-C768-5FCA-456190B64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6"/>
            <a:ext cx="716756" cy="21450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644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4974" userDrawn="1">
          <p15:clr>
            <a:srgbClr val="D2D2D2"/>
          </p15:clr>
        </p15:guide>
        <p15:guide id="17" pos="5201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7DEC6EB-8139-872C-2381-8682BDABE40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256588" y="3531"/>
            <a:ext cx="3935412" cy="6854469"/>
          </a:xfrm>
          <a:noFill/>
        </p:spPr>
        <p:txBody>
          <a:bodyPr tIns="252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r>
              <a:rPr lang="en-GB"/>
              <a:t> </a:t>
            </a:r>
          </a:p>
        </p:txBody>
      </p:sp>
      <p:sp>
        <p:nvSpPr>
          <p:cNvPr id="17" name="Guides" hidden="1">
            <a:extLst>
              <a:ext uri="{FF2B5EF4-FFF2-40B4-BE49-F238E27FC236}">
                <a16:creationId xmlns:a16="http://schemas.microsoft.com/office/drawing/2014/main" id="{B311900C-3FAD-C9F6-71A2-9727D560613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D63B16B-1B5C-C1BA-E17E-89DABE65B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10"/>
            <a:ext cx="716067" cy="214310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00EA24-AB8D-1C74-39C5-482878CA5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45" y="336378"/>
            <a:ext cx="7557292" cy="5732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1F3CF-D66E-9A02-E09D-C3117A33EA5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8933" y="1271586"/>
            <a:ext cx="7557292" cy="52500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Guides" hidden="1">
            <a:extLst>
              <a:ext uri="{FF2B5EF4-FFF2-40B4-BE49-F238E27FC236}">
                <a16:creationId xmlns:a16="http://schemas.microsoft.com/office/drawing/2014/main" id="{8773EA22-754A-664A-3131-08EA13251DA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633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8" pos="4974" userDrawn="1">
          <p15:clr>
            <a:srgbClr val="D2D2D2"/>
          </p15:clr>
        </p15:guide>
        <p15:guide id="19" pos="5201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E16E6-5831-6B47-203A-41CE6D3B2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8156" y="336378"/>
            <a:ext cx="7558088" cy="5732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6DC6F0-54BD-62C5-D9BA-3B7F79730A9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358" y="1271586"/>
            <a:ext cx="7558088" cy="52500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D63B16B-1B5C-C1BA-E17E-89DABE65B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5"/>
            <a:ext cx="715958" cy="214504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F20496D1-A31A-64B8-20A9-F9869D671B1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95" y="3531"/>
            <a:ext cx="3935412" cy="6854469"/>
          </a:xfrm>
          <a:noFill/>
        </p:spPr>
        <p:txBody>
          <a:bodyPr tIns="252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1367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6" pos="2479" userDrawn="1">
          <p15:clr>
            <a:srgbClr val="D2D2D2"/>
          </p15:clr>
        </p15:guide>
        <p15:guide id="17" pos="2706" userDrawn="1">
          <p15:clr>
            <a:srgbClr val="D2D2D2"/>
          </p15:clr>
        </p15:guide>
        <p15:guide id="18" pos="7469" userDrawn="1">
          <p15:clr>
            <a:srgbClr val="D2D2D2"/>
          </p15:clr>
        </p15:guide>
        <p15:guide id="19" orient="horz">
          <p15:clr>
            <a:srgbClr val="D2D2D2"/>
          </p15:clr>
        </p15:guide>
        <p15:guide id="20" orient="horz" pos="4320">
          <p15:clr>
            <a:srgbClr val="D2D2D2"/>
          </p15:clr>
        </p15:guide>
        <p15:guide id="21" orient="horz" pos="799" userDrawn="1">
          <p15:clr>
            <a:srgbClr val="D2D2D2"/>
          </p15:clr>
        </p15:guide>
        <p15:guide id="22" orient="horz" pos="4110" userDrawn="1">
          <p15:clr>
            <a:srgbClr val="D2D2D2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DBC3663-F48B-D514-AA3B-F6788814CB9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096000" y="3531"/>
            <a:ext cx="6096000" cy="6854469"/>
          </a:xfrm>
          <a:noFill/>
        </p:spPr>
        <p:txBody>
          <a:bodyPr tIns="252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r>
              <a:rPr lang="en-GB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605D41-64C3-7D14-54A4-BCB0BB224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34" y="336378"/>
            <a:ext cx="5396703" cy="5732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19B4316-C037-80CA-635C-45E24959664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8932" y="1271585"/>
            <a:ext cx="5396706" cy="52500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D63B16B-1B5C-C1BA-E17E-89DABE65B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5"/>
            <a:ext cx="716066" cy="21450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3659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3613">
          <p15:clr>
            <a:srgbClr val="D2D2D2"/>
          </p15:clr>
        </p15:guide>
        <p15:guide id="17" pos="3840">
          <p15:clr>
            <a:srgbClr val="D2D2D2"/>
          </p15:clr>
        </p15:guide>
        <p15:guide id="18" pos="7469" userDrawn="1">
          <p15:clr>
            <a:srgbClr val="D2D2D2"/>
          </p15:clr>
        </p15:guide>
        <p15:guide id="19" orient="horz">
          <p15:clr>
            <a:srgbClr val="D2D2D2"/>
          </p15:clr>
        </p15:guide>
        <p15:guide id="20" orient="horz" pos="4320">
          <p15:clr>
            <a:srgbClr val="D2D2D2"/>
          </p15:clr>
        </p15:guide>
        <p15:guide id="21" orient="horz" pos="799" userDrawn="1">
          <p15:clr>
            <a:srgbClr val="D2D2D2"/>
          </p15:clr>
        </p15:guide>
        <p15:guide id="22" orient="horz" pos="4110" userDrawn="1">
          <p15:clr>
            <a:srgbClr val="D2D2D2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D63B16B-1B5C-C1BA-E17E-89DABE65B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10"/>
            <a:ext cx="716064" cy="214309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9BBED6-BA72-42AA-C6D1-7ECE19132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7950" y="335756"/>
            <a:ext cx="5398294" cy="5738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4E5B92-F8B7-A46B-490D-185D15311C1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57950" y="1271586"/>
            <a:ext cx="5398294" cy="52505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B54F4454-BF8E-54DA-0657-5951BC8005C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1086" y="3531"/>
            <a:ext cx="6084914" cy="6854469"/>
          </a:xfrm>
          <a:noFill/>
        </p:spPr>
        <p:txBody>
          <a:bodyPr tIns="252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0420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6" pos="3840">
          <p15:clr>
            <a:srgbClr val="D2D2D2"/>
          </p15:clr>
        </p15:guide>
        <p15:guide id="17" pos="4067" userDrawn="1">
          <p15:clr>
            <a:srgbClr val="D2D2D2"/>
          </p15:clr>
        </p15:guide>
        <p15:guide id="18" pos="7469" userDrawn="1">
          <p15:clr>
            <a:srgbClr val="D2D2D2"/>
          </p15:clr>
        </p15:guide>
        <p15:guide id="19" orient="horz">
          <p15:clr>
            <a:srgbClr val="D2D2D2"/>
          </p15:clr>
        </p15:guide>
        <p15:guide id="20" orient="horz" pos="4320">
          <p15:clr>
            <a:srgbClr val="D2D2D2"/>
          </p15:clr>
        </p15:guide>
        <p15:guide id="21" orient="horz" pos="799" userDrawn="1">
          <p15:clr>
            <a:srgbClr val="D2D2D2"/>
          </p15:clr>
        </p15:guide>
        <p15:guide id="22" orient="horz" pos="4110" userDrawn="1">
          <p15:clr>
            <a:srgbClr val="D2D2D2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 with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A0A16706-8CED-6107-2447-0945FB6A4D6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5661" y="1270794"/>
            <a:ext cx="5541637" cy="2874962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BC5AE22-CD68-F92E-7B6E-24F0623FF85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1900" y="1265448"/>
            <a:ext cx="5549900" cy="2880308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8189A1-7636-28F4-9797-DE1E1642613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8932" y="4151813"/>
            <a:ext cx="5538276" cy="2372701"/>
          </a:xfrm>
          <a:noFill/>
        </p:spPr>
        <p:txBody>
          <a:bodyPr tIns="18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E9F911B8-2789-6D6D-50F3-3E655F44D34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17174" y="4151815"/>
            <a:ext cx="5541637" cy="2372701"/>
          </a:xfrm>
          <a:noFill/>
        </p:spPr>
        <p:txBody>
          <a:bodyPr tIns="18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201D96E-E5C2-2C02-3D7E-C0443E8215D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2016" y="1440395"/>
            <a:ext cx="5188697" cy="477761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DA6B63B-948A-B00F-F90F-C5DE3A7B117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9636" y="2049579"/>
            <a:ext cx="5188697" cy="196968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2237FF7-080B-EC00-BABC-C6FC2452EB0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95449" y="1440395"/>
            <a:ext cx="5183650" cy="477761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B84EE74-3597-A7B5-8987-3FD6CA9E7C7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493070" y="2049579"/>
            <a:ext cx="5183648" cy="196968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3600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3591" userDrawn="1">
          <p15:clr>
            <a:srgbClr val="D2D2D2"/>
          </p15:clr>
        </p15:guide>
        <p15:guide id="17" pos="3704" userDrawn="1">
          <p15:clr>
            <a:srgbClr val="D2D2D2"/>
          </p15:clr>
        </p15:guide>
        <p15:guide id="18" pos="3976" userDrawn="1">
          <p15:clr>
            <a:srgbClr val="D2D2D2"/>
          </p15:clr>
        </p15:guide>
        <p15:guide id="19" pos="4089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11518901" cy="5644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AF9E5A9-8E71-584A-4492-40079828C46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7" y="1271586"/>
            <a:ext cx="11518901" cy="5250036"/>
          </a:xfrm>
        </p:spPr>
        <p:txBody>
          <a:bodyPr/>
          <a:lstStyle>
            <a:lvl1pPr marL="18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36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54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72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90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553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 with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37D4961-0FA9-156B-583F-1E65B1166CD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8042" y="1270794"/>
            <a:ext cx="5540400" cy="287496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4B94F51-1210-5290-FF06-C42D47C233C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09519" y="1271386"/>
            <a:ext cx="5549900" cy="287496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8189A1-7636-28F4-9797-DE1E1642613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7907" y="4148919"/>
            <a:ext cx="5540400" cy="2372701"/>
          </a:xfrm>
          <a:noFill/>
        </p:spPr>
        <p:txBody>
          <a:bodyPr tIns="18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E9F911B8-2789-6D6D-50F3-3E655F44D34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12939" y="4148921"/>
            <a:ext cx="5540400" cy="2372701"/>
          </a:xfrm>
          <a:noFill/>
        </p:spPr>
        <p:txBody>
          <a:bodyPr tIns="18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201D96E-E5C2-2C02-3D7E-C0443E8215D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5192" y="1440395"/>
            <a:ext cx="5195521" cy="477761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DA6B63B-948A-B00F-F90F-C5DE3A7B117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2812" y="2049579"/>
            <a:ext cx="5197901" cy="196968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2237FF7-080B-EC00-BABC-C6FC2452EB0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89511" y="1440395"/>
            <a:ext cx="5183650" cy="477761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B84EE74-3597-A7B5-8987-3FD6CA9E7C7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487132" y="2049579"/>
            <a:ext cx="5183648" cy="196968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9234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3591" userDrawn="1">
          <p15:clr>
            <a:srgbClr val="D2D2D2"/>
          </p15:clr>
        </p15:guide>
        <p15:guide id="17" pos="3704" userDrawn="1">
          <p15:clr>
            <a:srgbClr val="D2D2D2"/>
          </p15:clr>
        </p15:guide>
        <p15:guide id="18" pos="3976" userDrawn="1">
          <p15:clr>
            <a:srgbClr val="D2D2D2"/>
          </p15:clr>
        </p15:guide>
        <p15:guide id="19" pos="4089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 with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E0AB5FFF-0927-76E0-5CD6-0D1DD0EEF8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5756" y="1270794"/>
            <a:ext cx="3597275" cy="3594100"/>
          </a:xfrm>
          <a:solidFill>
            <a:schemeClr val="tx1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FAB7F410-BC12-A530-CA2E-56092EB18EF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95775" y="1268945"/>
            <a:ext cx="3602831" cy="3594100"/>
          </a:xfrm>
          <a:solidFill>
            <a:schemeClr val="tx1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98ADA9E-6848-A280-D32F-6018848E046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53413" y="1268945"/>
            <a:ext cx="3602831" cy="3594100"/>
          </a:xfrm>
          <a:solidFill>
            <a:schemeClr val="tx1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8189A1-7636-28F4-9797-DE1E1642613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8933" y="4871446"/>
            <a:ext cx="3594098" cy="1650174"/>
          </a:xfrm>
          <a:noFill/>
        </p:spPr>
        <p:txBody>
          <a:bodyPr tIns="18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E9F911B8-2789-6D6D-50F3-3E655F44D34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56628" y="4871448"/>
            <a:ext cx="3596400" cy="1650174"/>
          </a:xfrm>
          <a:noFill/>
        </p:spPr>
        <p:txBody>
          <a:bodyPr tIns="18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832F5558-B15B-887A-16E4-B18774BB0A8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99813" y="4871448"/>
            <a:ext cx="3597274" cy="1650174"/>
          </a:xfrm>
          <a:noFill/>
        </p:spPr>
        <p:txBody>
          <a:bodyPr tIns="18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201D96E-E5C2-2C02-3D7E-C0443E8215D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8840" y="1481339"/>
            <a:ext cx="3236605" cy="789781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DA6B63B-948A-B00F-F90F-C5DE3A7B117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6461" y="2418072"/>
            <a:ext cx="3236604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AC35492-985A-7156-E170-70D9898643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78645" y="1485698"/>
            <a:ext cx="3236605" cy="789781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E1C2EF-15AB-0621-3456-0A37A64CD9F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76266" y="2422431"/>
            <a:ext cx="3236604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2237FF7-080B-EC00-BABC-C6FC2452EB0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436555" y="1481339"/>
            <a:ext cx="3236605" cy="789781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B84EE74-3597-A7B5-8987-3FD6CA9E7C7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434176" y="2418072"/>
            <a:ext cx="3236604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7762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479" userDrawn="1">
          <p15:clr>
            <a:srgbClr val="D2D2D2"/>
          </p15:clr>
        </p15:guide>
        <p15:guide id="17" pos="2706" userDrawn="1">
          <p15:clr>
            <a:srgbClr val="D2D2D2"/>
          </p15:clr>
        </p15:guide>
        <p15:guide id="18" pos="4974" userDrawn="1">
          <p15:clr>
            <a:srgbClr val="D2D2D2"/>
          </p15:clr>
        </p15:guide>
        <p15:guide id="19" pos="5201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 with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24494FB5-B5CA-15D5-4765-C288D9D31AB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8650" y="1270794"/>
            <a:ext cx="3593507" cy="35941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FD3C3C-C307-62A0-4F56-D564F6E9D32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298179" y="1268945"/>
            <a:ext cx="3602831" cy="35941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C847AD0F-AC09-2FFB-75A0-4E6015A4A38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59844" y="1268945"/>
            <a:ext cx="3596400" cy="35941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8189A1-7636-28F4-9797-DE1E1642613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7907" y="4869064"/>
            <a:ext cx="3597274" cy="1657941"/>
          </a:xfrm>
          <a:noFill/>
        </p:spPr>
        <p:txBody>
          <a:bodyPr tIns="18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E9F911B8-2789-6D6D-50F3-3E655F44D34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59571" y="4869067"/>
            <a:ext cx="3596400" cy="1655558"/>
          </a:xfrm>
          <a:noFill/>
        </p:spPr>
        <p:txBody>
          <a:bodyPr tIns="180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832F5558-B15B-887A-16E4-B18774BB0A8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99300" y="4871448"/>
            <a:ext cx="3597274" cy="1650174"/>
          </a:xfrm>
          <a:noFill/>
        </p:spPr>
        <p:txBody>
          <a:bodyPr tIns="180000" bIns="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201D96E-E5C2-2C02-3D7E-C0443E8215D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8840" y="1481339"/>
            <a:ext cx="3236605" cy="789781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DA6B63B-948A-B00F-F90F-C5DE3A7B117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6461" y="2418072"/>
            <a:ext cx="3236604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AC35492-985A-7156-E170-70D9898643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78645" y="1485698"/>
            <a:ext cx="3236605" cy="789781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E1C2EF-15AB-0621-3456-0A37A64CD9F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76266" y="2422431"/>
            <a:ext cx="3236604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2237FF7-080B-EC00-BABC-C6FC2452EB0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436555" y="1481339"/>
            <a:ext cx="3236605" cy="789781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B84EE74-3597-A7B5-8987-3FD6CA9E7C7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434176" y="2418072"/>
            <a:ext cx="3236604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7067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479" userDrawn="1">
          <p15:clr>
            <a:srgbClr val="D2D2D2"/>
          </p15:clr>
        </p15:guide>
        <p15:guide id="17" pos="2706" userDrawn="1">
          <p15:clr>
            <a:srgbClr val="D2D2D2"/>
          </p15:clr>
        </p15:guide>
        <p15:guide id="18" pos="4974" userDrawn="1">
          <p15:clr>
            <a:srgbClr val="D2D2D2"/>
          </p15:clr>
        </p15:guide>
        <p15:guide id="19" pos="5201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 with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5850107-3D29-4C72-382E-58B61ED0D3E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7345" y="1270794"/>
            <a:ext cx="2665412" cy="3600652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5A39DB7B-EE54-720D-AB76-2CC685859D1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87713" y="1270794"/>
            <a:ext cx="2665412" cy="3600652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2A27D2A-1637-A749-DC18-528C3C9D539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40665" y="1270794"/>
            <a:ext cx="2665412" cy="3600652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9023D70E-9D33-0875-8AD9-29A89CA27F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90029" y="1270794"/>
            <a:ext cx="2666416" cy="3600652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6384"/>
            <a:ext cx="716756" cy="21493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8744F7-CD9D-735F-BE61-3B3AAF0E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7" y="336378"/>
            <a:ext cx="11518107" cy="5732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A58E87-2CED-EEB6-31FC-6A7EBE1ECBC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8139" y="4871445"/>
            <a:ext cx="2664000" cy="1650176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3BAAFBF-DAE2-4A73-BBCC-BAFBA8B5693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290884" y="4871447"/>
            <a:ext cx="2660654" cy="1650176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8FD6DB7-F1C2-C9C2-04AF-483B59D948A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41248" y="4871447"/>
            <a:ext cx="2664000" cy="1650176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57C69FFC-C205-2B4F-5A57-9CF2851E841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91625" y="4871447"/>
            <a:ext cx="2663484" cy="1650176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A98E5-CBA0-98D6-BCC5-52096BE448C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4345" y="1484312"/>
            <a:ext cx="2227691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106ADFB-6015-542E-3088-410DD3CB66C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51966" y="2421045"/>
            <a:ext cx="2230070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A7A3D16-50FF-A7A5-4259-5E52ACDE22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02760" y="1484312"/>
            <a:ext cx="2227691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D91F6E9-8ACF-4400-444C-C0F4C72077D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00381" y="2421045"/>
            <a:ext cx="2230070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4061206-4249-F250-1744-153CBEB365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8676" y="1481339"/>
            <a:ext cx="2227691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4967234-7305-C6EC-7833-953AC894BFD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456297" y="2418072"/>
            <a:ext cx="2230070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6DE6D73-28A6-29AB-1DCD-20890C5D86A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411421" y="1481986"/>
            <a:ext cx="2227691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1E5507C7-6903-642C-82AB-A5B437F31DB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409042" y="2418719"/>
            <a:ext cx="2230070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0838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userDrawn="1">
          <p15:clr>
            <a:srgbClr val="D2D2D2"/>
          </p15:clr>
        </p15:guide>
        <p15:guide id="14" pos="7680" userDrawn="1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1890" userDrawn="1">
          <p15:clr>
            <a:srgbClr val="D2D2D2"/>
          </p15:clr>
        </p15:guide>
        <p15:guide id="17" pos="2071" userDrawn="1">
          <p15:clr>
            <a:srgbClr val="D2D2D2"/>
          </p15:clr>
        </p15:guide>
        <p15:guide id="18" pos="5609" userDrawn="1">
          <p15:clr>
            <a:srgbClr val="D2D2D2"/>
          </p15:clr>
        </p15:guide>
        <p15:guide id="19" pos="5790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 userDrawn="1">
          <p15:clr>
            <a:srgbClr val="D2D2D2"/>
          </p15:clr>
        </p15:guide>
        <p15:guide id="22" orient="horz" pos="4320" userDrawn="1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pos="3931" userDrawn="1">
          <p15:clr>
            <a:srgbClr val="FBAE40"/>
          </p15:clr>
        </p15:guide>
        <p15:guide id="26" pos="3749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 with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2F2E503-9625-34C4-E545-08D42168082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7345" y="1270794"/>
            <a:ext cx="2665412" cy="360065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F45DBDB-45A2-83C4-1CBE-AE5705FC11B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87713" y="1270794"/>
            <a:ext cx="2665412" cy="360065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A4FE5B8C-3629-10A1-042C-BEDECDD641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40665" y="1270794"/>
            <a:ext cx="2665412" cy="360065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AF889A3-E5C7-1535-00FF-A24EEC0EFE5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91033" y="1270794"/>
            <a:ext cx="2665412" cy="360065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6384"/>
            <a:ext cx="716756" cy="21493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8744F7-CD9D-735F-BE61-3B3AAF0E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7" y="336378"/>
            <a:ext cx="11518107" cy="5732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A58E87-2CED-EEB6-31FC-6A7EBE1ECBC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8139" y="4872091"/>
            <a:ext cx="2664000" cy="1649529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3BAAFBF-DAE2-4A73-BBCC-BAFBA8B5693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290884" y="4872093"/>
            <a:ext cx="2660654" cy="1649529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8FD6DB7-F1C2-C9C2-04AF-483B59D948A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41248" y="4872093"/>
            <a:ext cx="2664000" cy="1649529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57C69FFC-C205-2B4F-5A57-9CF2851E841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94518" y="4872093"/>
            <a:ext cx="2663485" cy="1649529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A98E5-CBA0-98D6-BCC5-52096BE448C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4345" y="1484312"/>
            <a:ext cx="2227691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106ADFB-6015-542E-3088-410DD3CB66C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51966" y="2421045"/>
            <a:ext cx="2230070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A7A3D16-50FF-A7A5-4259-5E52ACDE22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02760" y="1484312"/>
            <a:ext cx="2227691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D91F6E9-8ACF-4400-444C-C0F4C72077D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00381" y="2421045"/>
            <a:ext cx="2230070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4061206-4249-F250-1744-153CBEB365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8676" y="1481339"/>
            <a:ext cx="2227691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4967234-7305-C6EC-7833-953AC894BFD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456297" y="2418072"/>
            <a:ext cx="2230070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6DE6D73-28A6-29AB-1DCD-20890C5D86A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411421" y="1481986"/>
            <a:ext cx="2227691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1E5507C7-6903-642C-82AB-A5B437F31DB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409042" y="2418719"/>
            <a:ext cx="2230070" cy="2229536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1733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userDrawn="1">
          <p15:clr>
            <a:srgbClr val="D2D2D2"/>
          </p15:clr>
        </p15:guide>
        <p15:guide id="14" pos="7680" userDrawn="1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1890" userDrawn="1">
          <p15:clr>
            <a:srgbClr val="D2D2D2"/>
          </p15:clr>
        </p15:guide>
        <p15:guide id="17" pos="2071" userDrawn="1">
          <p15:clr>
            <a:srgbClr val="D2D2D2"/>
          </p15:clr>
        </p15:guide>
        <p15:guide id="18" pos="5609" userDrawn="1">
          <p15:clr>
            <a:srgbClr val="D2D2D2"/>
          </p15:clr>
        </p15:guide>
        <p15:guide id="19" pos="5790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 userDrawn="1">
          <p15:clr>
            <a:srgbClr val="D2D2D2"/>
          </p15:clr>
        </p15:guide>
        <p15:guide id="22" orient="horz" pos="4320" userDrawn="1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pos="3931" userDrawn="1">
          <p15:clr>
            <a:srgbClr val="FBAE40"/>
          </p15:clr>
        </p15:guide>
        <p15:guide id="26" pos="3749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ox landscape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CA3D3296-3D6D-01BB-B615-62026D6F19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51823" y="4037622"/>
            <a:ext cx="5605215" cy="2484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8E06F934-C56E-30E9-683F-354E0302803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7344" y="4037622"/>
            <a:ext cx="5605215" cy="2484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8869136-36AC-671C-CB3C-1E93EFAB756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51823" y="1270794"/>
            <a:ext cx="5605215" cy="2484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EDF38337-CB89-F763-42E3-3826F7BB58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37344" y="1270794"/>
            <a:ext cx="5605215" cy="2484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96F5ED0-B531-957B-F971-F02C6FEFB5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0927" y="1481254"/>
            <a:ext cx="2956697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086FC45-1ECE-383D-F8F9-250B1176C2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8547" y="2417987"/>
            <a:ext cx="2956697" cy="1154081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0E8BD08-C2EC-9DE6-80E8-C383655664E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60330" y="1481255"/>
            <a:ext cx="2956123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41FEEB6-A1A7-E910-87BF-0DE073B12E3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57950" y="2417988"/>
            <a:ext cx="2956123" cy="1154081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C04CE0-94B0-F83C-96F3-9FBD105553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3308" y="4254352"/>
            <a:ext cx="2956697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3FDC8CE-06FC-962D-EA89-6118075ABA5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928" y="5191085"/>
            <a:ext cx="2956697" cy="1154081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C0ACF25-CB7C-4FC3-92B0-F5A51A6019E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457739" y="4253550"/>
            <a:ext cx="2956123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94491B53-D042-A37E-1857-ED18FB56F92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455359" y="5190283"/>
            <a:ext cx="2956123" cy="1154081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7983EB5F-0379-E203-B1EA-D109846C7E8D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3684043" y="1483635"/>
            <a:ext cx="2049779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5960F6F2-D5EE-6BD2-EE51-2671C857B523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89863" y="1483635"/>
            <a:ext cx="2049779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610622F3-60B7-7AD1-F5D4-0B0B103B033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684271" y="4254352"/>
            <a:ext cx="2049779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35DCA092-29A9-06AE-87F2-32F984F24D85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589863" y="4254352"/>
            <a:ext cx="2049779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351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ox landscape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CFFDC5C-9535-F0DA-365F-B9FCC3170C0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51823" y="4037622"/>
            <a:ext cx="5605215" cy="2484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1BEF8FB5-CD20-2F17-CB61-0BAF85366A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7344" y="4037622"/>
            <a:ext cx="5605215" cy="2484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ED7ECB5A-AB46-5F42-9B10-715B50C545D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51823" y="1270794"/>
            <a:ext cx="5605215" cy="2484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E5AC0758-0FC2-FCBF-718D-7B79C4568A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37344" y="1270794"/>
            <a:ext cx="5605215" cy="2484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8" name="Guides" hidden="1">
            <a:extLst>
              <a:ext uri="{FF2B5EF4-FFF2-40B4-BE49-F238E27FC236}">
                <a16:creationId xmlns:a16="http://schemas.microsoft.com/office/drawing/2014/main" id="{C95C99E9-CFDD-7E01-F96C-2F9C7D5B9A8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9" name="Guides" hidden="1">
            <a:extLst>
              <a:ext uri="{FF2B5EF4-FFF2-40B4-BE49-F238E27FC236}">
                <a16:creationId xmlns:a16="http://schemas.microsoft.com/office/drawing/2014/main" id="{DB280CA5-6424-C663-EE0D-2E0E9DC1704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1AECAEC6-B751-5036-4D9D-A812462BF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7" y="336378"/>
            <a:ext cx="11518107" cy="5732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45B2DAF-B72D-4D3B-3C21-916B16128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9"/>
            <a:ext cx="717664" cy="21450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6FF241C-67CD-8ACD-44FB-ECFAD3497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0927" y="1481254"/>
            <a:ext cx="2956697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07A10D3-A09D-3EA8-997E-DE40D1EA4DB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8547" y="2417987"/>
            <a:ext cx="2956697" cy="1154081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2B69AE9-11D4-DBC4-7F36-A211414CE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60330" y="1481255"/>
            <a:ext cx="2956123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6494FFC-1BC6-F5F2-BBEB-8277C86B0FF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57950" y="2417988"/>
            <a:ext cx="2956123" cy="1154081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FB0FBFC0-3E9E-6090-7B81-F9AA97E37A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53308" y="4254352"/>
            <a:ext cx="2956697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68957057-2253-FC09-8789-51E54484A00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928" y="5191085"/>
            <a:ext cx="2956697" cy="1154081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AC169AF-E444-C302-67F9-52A0BA8B0EE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457739" y="4253550"/>
            <a:ext cx="2956123" cy="789781"/>
          </a:xfrm>
        </p:spPr>
        <p:txBody>
          <a:bodyPr anchor="ctr">
            <a:noAutofit/>
          </a:bodyPr>
          <a:lstStyle>
            <a:lvl1pPr marL="0" indent="0">
              <a:buNone/>
              <a:defRPr sz="2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E160622F-1A62-70F8-C588-D8EFB15BDCA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455359" y="5190283"/>
            <a:ext cx="2956123" cy="1154081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9">
            <a:extLst>
              <a:ext uri="{FF2B5EF4-FFF2-40B4-BE49-F238E27FC236}">
                <a16:creationId xmlns:a16="http://schemas.microsoft.com/office/drawing/2014/main" id="{19C351B8-011E-E81C-44A1-781EFCA9C276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3684043" y="1483635"/>
            <a:ext cx="2049779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7" name="Content Placeholder 9">
            <a:extLst>
              <a:ext uri="{FF2B5EF4-FFF2-40B4-BE49-F238E27FC236}">
                <a16:creationId xmlns:a16="http://schemas.microsoft.com/office/drawing/2014/main" id="{DA2FBA1A-D561-B57C-CF2A-4B0090552359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89863" y="1483635"/>
            <a:ext cx="2049779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8" name="Content Placeholder 9">
            <a:extLst>
              <a:ext uri="{FF2B5EF4-FFF2-40B4-BE49-F238E27FC236}">
                <a16:creationId xmlns:a16="http://schemas.microsoft.com/office/drawing/2014/main" id="{11D79D90-CA9D-8634-39CB-C543B417895E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684271" y="4254352"/>
            <a:ext cx="2049779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9" name="Content Placeholder 9">
            <a:extLst>
              <a:ext uri="{FF2B5EF4-FFF2-40B4-BE49-F238E27FC236}">
                <a16:creationId xmlns:a16="http://schemas.microsoft.com/office/drawing/2014/main" id="{0F797115-C3E8-C6C8-4B01-5EC23530DAEF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589863" y="4254352"/>
            <a:ext cx="2049779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786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1" userDrawn="1">
          <p15:clr>
            <a:srgbClr val="D2D2D2"/>
          </p15:clr>
        </p15:guide>
        <p15:guide id="12" pos="7680" userDrawn="1">
          <p15:clr>
            <a:srgbClr val="D2D2D2"/>
          </p15:clr>
        </p15:guide>
        <p15:guide id="17" orient="horz" userDrawn="1">
          <p15:clr>
            <a:srgbClr val="D2D2D2"/>
          </p15:clr>
        </p15:guide>
        <p15:guide id="18" orient="horz" pos="4320" userDrawn="1">
          <p15:clr>
            <a:srgbClr val="D2D2D2"/>
          </p15:clr>
        </p15:guide>
        <p15:guide id="20" orient="horz" pos="4110" userDrawn="1">
          <p15:clr>
            <a:srgbClr val="D2D2D2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box with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7F7BC0AC-CE41-498F-D535-AD7DC53BC06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267567" y="1277051"/>
            <a:ext cx="3665171" cy="524757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11B3175A-7632-F576-A79C-CD5532CD53F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191073" y="1271262"/>
            <a:ext cx="3665171" cy="2481588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5D93B071-B1E3-5B5C-C414-808AD3F1EF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88328" y="4045478"/>
            <a:ext cx="3669140" cy="2481588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708790A9-565B-4B53-286F-3B43B54DB8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1678" y="1270794"/>
            <a:ext cx="3665171" cy="2481588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0A46FF57-A795-770F-1A31-DC6820C0BDA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3267" y="4045010"/>
            <a:ext cx="3669140" cy="2481588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832F5558-B15B-887A-16E4-B18774BB0A8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76265" y="4234982"/>
            <a:ext cx="3236606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               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9467A9E-583D-87FE-4B87-43838E465BD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4345" y="1484312"/>
            <a:ext cx="1506659" cy="207307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20A96B5-C4B2-45D4-1D17-C05D4F3E692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78645" y="1485698"/>
            <a:ext cx="3236605" cy="2550644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76F7006E-56DD-08BA-3317-0F13786E7E60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2290642" y="1469385"/>
            <a:ext cx="1506659" cy="2088000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276D277-57BE-97E9-4EAA-C87EB65188F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54345" y="4252912"/>
            <a:ext cx="1506659" cy="207307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35EB512F-2A78-5A03-9CB8-23B2F206D49E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290642" y="4237985"/>
            <a:ext cx="1506659" cy="2088000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CEC79A8-22DA-52A0-B531-C29E9970604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04532" y="1481309"/>
            <a:ext cx="1506659" cy="207307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9">
            <a:extLst>
              <a:ext uri="{FF2B5EF4-FFF2-40B4-BE49-F238E27FC236}">
                <a16:creationId xmlns:a16="http://schemas.microsoft.com/office/drawing/2014/main" id="{03F2CE84-5F23-0388-BB7E-E1577548707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0140829" y="1466382"/>
            <a:ext cx="1506659" cy="2088000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73D9CF7D-42D5-D5E3-4434-FEFDA5A4E10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404532" y="4249909"/>
            <a:ext cx="1506659" cy="207307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9">
            <a:extLst>
              <a:ext uri="{FF2B5EF4-FFF2-40B4-BE49-F238E27FC236}">
                <a16:creationId xmlns:a16="http://schemas.microsoft.com/office/drawing/2014/main" id="{5DC5ADF8-8C96-40DD-759E-FB76BD20E0AF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10140829" y="4234982"/>
            <a:ext cx="1506659" cy="2088000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795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525" userDrawn="1">
          <p15:clr>
            <a:srgbClr val="D2D2D2"/>
          </p15:clr>
        </p15:guide>
        <p15:guide id="17" pos="2683" userDrawn="1">
          <p15:clr>
            <a:srgbClr val="D2D2D2"/>
          </p15:clr>
        </p15:guide>
        <p15:guide id="18" pos="4997" userDrawn="1">
          <p15:clr>
            <a:srgbClr val="D2D2D2"/>
          </p15:clr>
        </p15:guide>
        <p15:guide id="19" pos="5155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orient="horz" pos="2546" userDrawn="1">
          <p15:clr>
            <a:srgbClr val="FBAE40"/>
          </p15:clr>
        </p15:guide>
        <p15:guide id="26" orient="horz" pos="2364" userDrawn="1">
          <p15:clr>
            <a:srgbClr val="FBAE40"/>
          </p15:clr>
        </p15:guide>
        <p15:guide id="27" pos="2819" userDrawn="1">
          <p15:clr>
            <a:srgbClr val="FBAE40"/>
          </p15:clr>
        </p15:guide>
        <p15:guide id="28" pos="4861" userDrawn="1">
          <p15:clr>
            <a:srgbClr val="FBAE40"/>
          </p15:clr>
        </p15:guide>
        <p15:guide id="29" pos="5292" userDrawn="1">
          <p15:clr>
            <a:srgbClr val="FBAE40"/>
          </p15:clr>
        </p15:guide>
        <p15:guide id="30" pos="2389" userDrawn="1">
          <p15:clr>
            <a:srgbClr val="FBAE40"/>
          </p15:clr>
        </p15:guide>
        <p15:guide id="31" pos="7333" userDrawn="1">
          <p15:clr>
            <a:srgbClr val="FBAE40"/>
          </p15:clr>
        </p15:guide>
        <p15:guide id="32" pos="347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box with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055C30C9-FA9D-942F-C499-664172B1657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267567" y="1272717"/>
            <a:ext cx="3665171" cy="524757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50CFEE6C-5F58-B858-5A24-9BCB1D589CB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191073" y="1271262"/>
            <a:ext cx="3665171" cy="248158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92F9F896-CEEF-28B6-63E9-B005DBA5C9C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88328" y="4045478"/>
            <a:ext cx="3669140" cy="248158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C1CD6B3E-02C7-7C20-DA28-7FB150DFF24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1678" y="1270794"/>
            <a:ext cx="3665171" cy="248158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353E9901-DDAD-AC75-53C7-C7AA0C96773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3267" y="4045010"/>
            <a:ext cx="3669140" cy="248158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578753-804C-D477-8451-AAA0A5DDE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7" y="336378"/>
            <a:ext cx="11518107" cy="5732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05E7F27E-9F51-C7E5-B1BF-BD754E9FA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9"/>
            <a:ext cx="717664" cy="21450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31F8CD08-B69F-F8DB-74E9-F5DA563B22E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76265" y="4234982"/>
            <a:ext cx="3236606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   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9DE90D2-B3BA-EEF2-57DC-3DD63A96C13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4345" y="1484312"/>
            <a:ext cx="1506659" cy="207307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45A562C-8F40-2634-D790-DCF6D8EA2D1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78645" y="1485698"/>
            <a:ext cx="3236605" cy="2550644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7B1906C9-714C-4FDD-5B49-837E753D5D6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2290642" y="1469385"/>
            <a:ext cx="1506659" cy="2088000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0D956A6-4174-D063-B8E4-6C7DD8A540D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54345" y="4252912"/>
            <a:ext cx="1506659" cy="207307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4264E905-7E9D-4F0A-54ED-68DCDA096D15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290642" y="4237985"/>
            <a:ext cx="1506659" cy="2088000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793A27-516B-CE4C-503B-B6CB7BE4648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04532" y="1481309"/>
            <a:ext cx="1506659" cy="207307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9">
            <a:extLst>
              <a:ext uri="{FF2B5EF4-FFF2-40B4-BE49-F238E27FC236}">
                <a16:creationId xmlns:a16="http://schemas.microsoft.com/office/drawing/2014/main" id="{7CE5F377-A8CE-2250-4E47-90D381018887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0140829" y="1466382"/>
            <a:ext cx="1506659" cy="2088000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C46C685-2FDB-EA5D-6176-1EF560B7E24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404532" y="4249909"/>
            <a:ext cx="1506659" cy="2073073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9">
            <a:extLst>
              <a:ext uri="{FF2B5EF4-FFF2-40B4-BE49-F238E27FC236}">
                <a16:creationId xmlns:a16="http://schemas.microsoft.com/office/drawing/2014/main" id="{5374F023-82E2-60E7-38A3-3C3A755AD86B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10140829" y="4234982"/>
            <a:ext cx="1506659" cy="2088000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978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411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box with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DC13B0EA-30DA-E22C-0034-552D866F16ED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6204745" y="1268413"/>
            <a:ext cx="5650415" cy="1574156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3C9C3511-D0C5-7927-A1D7-A65580DD1115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6204745" y="3097235"/>
            <a:ext cx="5650415" cy="1574156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958EF322-D109-6DDF-C061-71F859ED8CFF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204745" y="4938617"/>
            <a:ext cx="5650415" cy="1574156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1E9C3DB1-482F-4842-5A21-99ACCCBFFB4F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39297" y="1270794"/>
            <a:ext cx="5650415" cy="1574156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BCD6CC0-523E-5086-868C-E9AEE0DD985B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39297" y="3091678"/>
            <a:ext cx="5650415" cy="1574156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C7EAB2F3-0E8C-4ADE-CBC7-A2C388379DDD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39297" y="4940998"/>
            <a:ext cx="5650415" cy="1574156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CC3D00F-E959-E569-6ED1-F35E8E62E72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112184" y="1817492"/>
            <a:ext cx="3571065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2D09E66-569E-431C-28CC-D12499C08A8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112124" y="1409094"/>
            <a:ext cx="357110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EAE9399-FB5F-4A38-4DBC-072B5F0B6FA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09263" y="3652014"/>
            <a:ext cx="3532889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B1D8748-06AE-FE65-CBEB-6FA1795529BE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6352552" y="3640218"/>
            <a:ext cx="3559940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13B05AA-27CB-610D-90A5-EC7075B6475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08768" y="3243616"/>
            <a:ext cx="353368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B2FC48B-3F90-166F-A092-E91781CE04C5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352519" y="3231820"/>
            <a:ext cx="3559973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B277D7A2-A0C7-4700-C303-490AE7CEB4F5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115614" y="5488226"/>
            <a:ext cx="3564153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D85E0D76-9418-650E-6FEF-16D8E224159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115572" y="5079828"/>
            <a:ext cx="3564195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12AE39BB-DD25-1648-2A93-BDE033FB75B3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6352552" y="1411494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4" name="Content Placeholder 9">
            <a:extLst>
              <a:ext uri="{FF2B5EF4-FFF2-40B4-BE49-F238E27FC236}">
                <a16:creationId xmlns:a16="http://schemas.microsoft.com/office/drawing/2014/main" id="{DA627FF1-8E74-B5D4-84D0-EF893C3905F4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4228042" y="3240386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5CA8025C-B1F8-8CBB-1E2E-032BEFB9DEC9}"/>
              </a:ext>
            </a:extLst>
          </p:cNvPr>
          <p:cNvSpPr>
            <a:spLocks noGrp="1"/>
          </p:cNvSpPr>
          <p:nvPr>
            <p:ph sz="quarter" idx="57" hasCustomPrompt="1"/>
          </p:nvPr>
        </p:nvSpPr>
        <p:spPr>
          <a:xfrm>
            <a:off x="10101695" y="3225109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E1B8B1C0-770D-4B7A-8196-EA40C5A45B39}"/>
              </a:ext>
            </a:extLst>
          </p:cNvPr>
          <p:cNvSpPr>
            <a:spLocks noGrp="1"/>
          </p:cNvSpPr>
          <p:nvPr>
            <p:ph sz="quarter" idx="60" hasCustomPrompt="1"/>
          </p:nvPr>
        </p:nvSpPr>
        <p:spPr>
          <a:xfrm>
            <a:off x="6354258" y="5082240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AD8D94E5-87D2-B52E-A2D3-673F631D56C8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287994" y="1813902"/>
            <a:ext cx="3526833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FDB4DC46-02F7-36CE-FBD3-BEA9B514E3A7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2291646" y="1405504"/>
            <a:ext cx="352389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15CDE91A-75E7-0F45-C697-2A92DC765F79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2287993" y="5479873"/>
            <a:ext cx="3523897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81B7DFB4-206D-32EE-E4E2-EE04D3C6F789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88164" y="5071475"/>
            <a:ext cx="352389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Content Placeholder 9">
            <a:extLst>
              <a:ext uri="{FF2B5EF4-FFF2-40B4-BE49-F238E27FC236}">
                <a16:creationId xmlns:a16="http://schemas.microsoft.com/office/drawing/2014/main" id="{6F6A3645-2F0C-33B1-BB0B-2A91505CF00A}"/>
              </a:ext>
            </a:extLst>
          </p:cNvPr>
          <p:cNvSpPr>
            <a:spLocks noGrp="1"/>
          </p:cNvSpPr>
          <p:nvPr>
            <p:ph sz="quarter" idx="65" hasCustomPrompt="1"/>
          </p:nvPr>
        </p:nvSpPr>
        <p:spPr>
          <a:xfrm>
            <a:off x="508768" y="1404319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5" name="Content Placeholder 9">
            <a:extLst>
              <a:ext uri="{FF2B5EF4-FFF2-40B4-BE49-F238E27FC236}">
                <a16:creationId xmlns:a16="http://schemas.microsoft.com/office/drawing/2014/main" id="{1CF3F83F-0DDB-95F5-35F4-81CA21F19820}"/>
              </a:ext>
            </a:extLst>
          </p:cNvPr>
          <p:cNvSpPr>
            <a:spLocks noGrp="1"/>
          </p:cNvSpPr>
          <p:nvPr>
            <p:ph sz="quarter" idx="66" hasCustomPrompt="1"/>
          </p:nvPr>
        </p:nvSpPr>
        <p:spPr>
          <a:xfrm>
            <a:off x="510474" y="5075065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972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1436" userDrawn="1">
          <p15:clr>
            <a:srgbClr val="D2D2D2"/>
          </p15:clr>
        </p15:guide>
        <p15:guide id="17" pos="3659" userDrawn="1">
          <p15:clr>
            <a:srgbClr val="D2D2D2"/>
          </p15:clr>
        </p15:guide>
        <p15:guide id="18" pos="4997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orient="horz" pos="3113" userDrawn="1">
          <p15:clr>
            <a:srgbClr val="FBAE40"/>
          </p15:clr>
        </p15:guide>
        <p15:guide id="26" orient="horz" pos="1797" userDrawn="1">
          <p15:clr>
            <a:srgbClr val="FBAE40"/>
          </p15:clr>
        </p15:guide>
        <p15:guide id="27" pos="3772" userDrawn="1">
          <p15:clr>
            <a:srgbClr val="FBAE40"/>
          </p15:clr>
        </p15:guide>
        <p15:guide id="28" pos="5110" userDrawn="1">
          <p15:clr>
            <a:srgbClr val="FBAE40"/>
          </p15:clr>
        </p15:guide>
        <p15:guide id="29" pos="3908" userDrawn="1">
          <p15:clr>
            <a:srgbClr val="FBAE40"/>
          </p15:clr>
        </p15:guide>
        <p15:guide id="30" pos="1323" userDrawn="1">
          <p15:clr>
            <a:srgbClr val="FBAE40"/>
          </p15:clr>
        </p15:guide>
        <p15:guide id="31" pos="7355" userDrawn="1">
          <p15:clr>
            <a:srgbClr val="FBAE40"/>
          </p15:clr>
        </p15:guide>
        <p15:guide id="32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Re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11518901" cy="5644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AF9E5A9-8E71-584A-4492-40079828C46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7" y="1271586"/>
            <a:ext cx="11518901" cy="5250036"/>
          </a:xfrm>
        </p:spPr>
        <p:txBody>
          <a:bodyPr/>
          <a:lstStyle>
            <a:lvl1pPr marL="18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36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54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72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900000" indent="-18000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93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box with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0DE3DBAC-4746-E6D2-6D93-69BA704B70B2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6204745" y="1268413"/>
            <a:ext cx="5650415" cy="157415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BCE443E7-F8EF-5BC9-7B63-C4D8A21437DF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6204745" y="3097235"/>
            <a:ext cx="5650415" cy="157415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08033D0C-387B-05C9-FAB4-E05E360CAC0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204745" y="4938617"/>
            <a:ext cx="5650415" cy="157415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31EBD5B2-CC77-BC15-A2C9-0B5321B83D3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339297" y="1270794"/>
            <a:ext cx="5650415" cy="157415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F2F8A8A7-886A-B8E5-C1E2-C5B86F72F3C5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39297" y="3091678"/>
            <a:ext cx="5650415" cy="157415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DF961151-0C9C-6C70-8719-B2F4EFB079B4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39297" y="4940998"/>
            <a:ext cx="5650415" cy="157415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9EA092F2-505E-0F37-08CC-97AE7AD75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7" y="336378"/>
            <a:ext cx="11518107" cy="5732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E83B4E5C-8193-0593-0AA3-539DD115A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8" y="6527009"/>
            <a:ext cx="717664" cy="21450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0628285F-A59B-AE40-24DF-77B09C34BCF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112184" y="1817492"/>
            <a:ext cx="3571065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868D6F90-0C17-07DA-E182-C42A5FA88B78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112124" y="1409094"/>
            <a:ext cx="357110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EA5D0021-DA58-BD3D-5757-2A73FA9AF7D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09263" y="3652014"/>
            <a:ext cx="3532889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5D80A2C-DAF4-CEB9-3CBA-D334C5D2C52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6352552" y="3640218"/>
            <a:ext cx="3559940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49CFF2C-78B4-7B91-BEE3-D1AEE66216A8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08768" y="3243616"/>
            <a:ext cx="353368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4D443735-42F7-3605-D742-A03FBD9F384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352519" y="3231820"/>
            <a:ext cx="3559973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DC9CB4E7-06E1-84BA-FE6C-83A5A287E497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115614" y="5488226"/>
            <a:ext cx="3564153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224395E7-D1A1-C83F-FE03-58638AB7FE1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115572" y="5079828"/>
            <a:ext cx="3564195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9">
            <a:extLst>
              <a:ext uri="{FF2B5EF4-FFF2-40B4-BE49-F238E27FC236}">
                <a16:creationId xmlns:a16="http://schemas.microsoft.com/office/drawing/2014/main" id="{2350C2D8-661D-AE34-FBFE-4E1A3B8543F0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6352552" y="1411494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3" name="Content Placeholder 9">
            <a:extLst>
              <a:ext uri="{FF2B5EF4-FFF2-40B4-BE49-F238E27FC236}">
                <a16:creationId xmlns:a16="http://schemas.microsoft.com/office/drawing/2014/main" id="{EB9A8464-25CF-5D2B-DDCD-5CFEE7A636D9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4228042" y="3240386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4" name="Content Placeholder 9">
            <a:extLst>
              <a:ext uri="{FF2B5EF4-FFF2-40B4-BE49-F238E27FC236}">
                <a16:creationId xmlns:a16="http://schemas.microsoft.com/office/drawing/2014/main" id="{0871FC5A-4668-E8D1-8A60-349C494094E4}"/>
              </a:ext>
            </a:extLst>
          </p:cNvPr>
          <p:cNvSpPr>
            <a:spLocks noGrp="1"/>
          </p:cNvSpPr>
          <p:nvPr>
            <p:ph sz="quarter" idx="57" hasCustomPrompt="1"/>
          </p:nvPr>
        </p:nvSpPr>
        <p:spPr>
          <a:xfrm>
            <a:off x="10101695" y="3225109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25AE911B-7CC6-4C47-3E2E-CC51EADC8292}"/>
              </a:ext>
            </a:extLst>
          </p:cNvPr>
          <p:cNvSpPr>
            <a:spLocks noGrp="1"/>
          </p:cNvSpPr>
          <p:nvPr>
            <p:ph sz="quarter" idx="60" hasCustomPrompt="1"/>
          </p:nvPr>
        </p:nvSpPr>
        <p:spPr>
          <a:xfrm>
            <a:off x="6354258" y="5082240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31B15C46-7695-0845-71B2-713F6DBF3F77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2287994" y="1813902"/>
            <a:ext cx="3526833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9579AA0-375E-E6AF-9803-94D87358EF41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2291646" y="1405504"/>
            <a:ext cx="352389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4A9D1AEC-3772-C09D-BE28-CAE1F8D588C3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2287993" y="5479873"/>
            <a:ext cx="3523897" cy="902679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A8F7E227-ABB7-94D8-5630-0927EC6A0B37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88164" y="5071475"/>
            <a:ext cx="352389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A9099478-DAE7-C3A7-D478-46E3FA49FB2F}"/>
              </a:ext>
            </a:extLst>
          </p:cNvPr>
          <p:cNvSpPr>
            <a:spLocks noGrp="1"/>
          </p:cNvSpPr>
          <p:nvPr>
            <p:ph sz="quarter" idx="65" hasCustomPrompt="1"/>
          </p:nvPr>
        </p:nvSpPr>
        <p:spPr>
          <a:xfrm>
            <a:off x="508768" y="1404319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5CE378ED-2E4B-D99D-69AC-F97D89CE2231}"/>
              </a:ext>
            </a:extLst>
          </p:cNvPr>
          <p:cNvSpPr>
            <a:spLocks noGrp="1"/>
          </p:cNvSpPr>
          <p:nvPr>
            <p:ph sz="quarter" idx="66" hasCustomPrompt="1"/>
          </p:nvPr>
        </p:nvSpPr>
        <p:spPr>
          <a:xfrm>
            <a:off x="510474" y="5075065"/>
            <a:ext cx="1587501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634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pos="7" userDrawn="1">
          <p15:clr>
            <a:srgbClr val="D2D2D2"/>
          </p15:clr>
        </p15:guide>
        <p15:guide id="14" pos="7680" userDrawn="1">
          <p15:clr>
            <a:srgbClr val="D2D2D2"/>
          </p15:clr>
        </p15:guide>
        <p15:guide id="19" orient="horz" userDrawn="1">
          <p15:clr>
            <a:srgbClr val="D2D2D2"/>
          </p15:clr>
        </p15:guide>
        <p15:guide id="20" orient="horz" pos="4320" userDrawn="1">
          <p15:clr>
            <a:srgbClr val="D2D2D2"/>
          </p15:clr>
        </p15:guide>
        <p15:guide id="21" orient="horz" pos="793" userDrawn="1">
          <p15:clr>
            <a:srgbClr val="D2D2D2"/>
          </p15:clr>
        </p15:guide>
        <p15:guide id="22" orient="horz" pos="4110" userDrawn="1">
          <p15:clr>
            <a:srgbClr val="D2D2D2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ven box with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55B6D17D-CBDA-9EB9-CE9F-0D78A6DF5BE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1678" y="1270794"/>
            <a:ext cx="3736210" cy="1584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3496F43F-9453-79F7-D034-62970CA5868D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63" y="3100850"/>
            <a:ext cx="3736210" cy="1584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07E8E832-205E-DC14-6DAE-9BFC11DA3DD2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341678" y="4943006"/>
            <a:ext cx="3736210" cy="1584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1DF5452E-48FB-3DB7-FE22-DAFC8983057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112125" y="1277724"/>
            <a:ext cx="3736210" cy="1584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35B80236-0FC0-44E8-8783-6A75580B72FA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05410" y="3107780"/>
            <a:ext cx="3736210" cy="1584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D1BFE679-CEBB-5F3C-AACE-03E7CA112728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8112125" y="4949936"/>
            <a:ext cx="3736210" cy="1584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2AC20CE3-F619-3396-F238-5168D596D519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4264873" y="1281448"/>
            <a:ext cx="3669140" cy="523456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EAE9399-FB5F-4A38-4DBC-072B5F0B6FA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18788" y="3654395"/>
            <a:ext cx="1617152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13B05AA-27CB-610D-90A5-EC7075B6475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18292" y="3245997"/>
            <a:ext cx="161751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15CDE91A-75E7-0F45-C697-2A92DC765F79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2286714" y="5481184"/>
            <a:ext cx="1615983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81B7DFB4-206D-32EE-E4E2-EE04D3C6F789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86885" y="5072786"/>
            <a:ext cx="1615983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Content Placeholder 9">
            <a:extLst>
              <a:ext uri="{FF2B5EF4-FFF2-40B4-BE49-F238E27FC236}">
                <a16:creationId xmlns:a16="http://schemas.microsoft.com/office/drawing/2014/main" id="{1CF3F83F-0DDB-95F5-35F4-81CA21F19820}"/>
              </a:ext>
            </a:extLst>
          </p:cNvPr>
          <p:cNvSpPr>
            <a:spLocks noGrp="1"/>
          </p:cNvSpPr>
          <p:nvPr>
            <p:ph sz="quarter" idx="66" hasCustomPrompt="1"/>
          </p:nvPr>
        </p:nvSpPr>
        <p:spPr>
          <a:xfrm>
            <a:off x="519998" y="5071295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7" name="Content Placeholder 5">
            <a:extLst>
              <a:ext uri="{FF2B5EF4-FFF2-40B4-BE49-F238E27FC236}">
                <a16:creationId xmlns:a16="http://schemas.microsoft.com/office/drawing/2014/main" id="{D274F3CC-1B46-4511-8D2F-84C11474CDA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76265" y="4234982"/>
            <a:ext cx="3236606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               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A7F54EAD-9AB1-0052-77C9-22C4D1A6F6D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78645" y="1485698"/>
            <a:ext cx="3236605" cy="2550644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0F9F8B28-9545-DFC1-7441-7FF5DAF27999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2286543" y="1807808"/>
            <a:ext cx="1615983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2C7B2FC4-DF30-7FC8-7E9F-CA64E771904C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2286714" y="1399410"/>
            <a:ext cx="1615983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Content Placeholder 9">
            <a:extLst>
              <a:ext uri="{FF2B5EF4-FFF2-40B4-BE49-F238E27FC236}">
                <a16:creationId xmlns:a16="http://schemas.microsoft.com/office/drawing/2014/main" id="{19A7B1EA-716C-880A-6344-F5A798793C6F}"/>
              </a:ext>
            </a:extLst>
          </p:cNvPr>
          <p:cNvSpPr>
            <a:spLocks noGrp="1"/>
          </p:cNvSpPr>
          <p:nvPr>
            <p:ph sz="quarter" idx="71" hasCustomPrompt="1"/>
          </p:nvPr>
        </p:nvSpPr>
        <p:spPr>
          <a:xfrm>
            <a:off x="519827" y="1397919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54" name="Content Placeholder 9">
            <a:extLst>
              <a:ext uri="{FF2B5EF4-FFF2-40B4-BE49-F238E27FC236}">
                <a16:creationId xmlns:a16="http://schemas.microsoft.com/office/drawing/2014/main" id="{F989AD8C-38FF-5867-10C1-52ED41188156}"/>
              </a:ext>
            </a:extLst>
          </p:cNvPr>
          <p:cNvSpPr>
            <a:spLocks noGrp="1"/>
          </p:cNvSpPr>
          <p:nvPr>
            <p:ph sz="quarter" idx="72" hasCustomPrompt="1"/>
          </p:nvPr>
        </p:nvSpPr>
        <p:spPr>
          <a:xfrm>
            <a:off x="2289021" y="3243616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3083B92D-E78E-4AB7-B70D-CA41701C5198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8285786" y="3654395"/>
            <a:ext cx="1617152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81E75FF1-CFA8-7149-BFE1-0F7F329E290D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8285290" y="3245997"/>
            <a:ext cx="161751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2835A6DF-7BDC-250E-ED99-1D9009E1D15B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10053712" y="5481184"/>
            <a:ext cx="1615983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6F19975A-42F5-720E-E207-8716624258B8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10053883" y="5072786"/>
            <a:ext cx="1615983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Content Placeholder 9">
            <a:extLst>
              <a:ext uri="{FF2B5EF4-FFF2-40B4-BE49-F238E27FC236}">
                <a16:creationId xmlns:a16="http://schemas.microsoft.com/office/drawing/2014/main" id="{981FA2B5-E2F0-C66A-B84B-CEA711EEC9FA}"/>
              </a:ext>
            </a:extLst>
          </p:cNvPr>
          <p:cNvSpPr>
            <a:spLocks noGrp="1"/>
          </p:cNvSpPr>
          <p:nvPr>
            <p:ph sz="quarter" idx="77" hasCustomPrompt="1"/>
          </p:nvPr>
        </p:nvSpPr>
        <p:spPr>
          <a:xfrm>
            <a:off x="8286996" y="5071295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1309E05F-0BF1-38A1-02B1-9DE29C138B3F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10053541" y="1807808"/>
            <a:ext cx="1615983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7C2CD3B1-5E63-01D6-14F5-3EEC20257C0D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10053712" y="1399410"/>
            <a:ext cx="1615983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Content Placeholder 9">
            <a:extLst>
              <a:ext uri="{FF2B5EF4-FFF2-40B4-BE49-F238E27FC236}">
                <a16:creationId xmlns:a16="http://schemas.microsoft.com/office/drawing/2014/main" id="{40A679FD-CF2F-561D-EC08-6E3272B1EA15}"/>
              </a:ext>
            </a:extLst>
          </p:cNvPr>
          <p:cNvSpPr>
            <a:spLocks noGrp="1"/>
          </p:cNvSpPr>
          <p:nvPr>
            <p:ph sz="quarter" idx="80" hasCustomPrompt="1"/>
          </p:nvPr>
        </p:nvSpPr>
        <p:spPr>
          <a:xfrm>
            <a:off x="8286825" y="1397919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63" name="Content Placeholder 9">
            <a:extLst>
              <a:ext uri="{FF2B5EF4-FFF2-40B4-BE49-F238E27FC236}">
                <a16:creationId xmlns:a16="http://schemas.microsoft.com/office/drawing/2014/main" id="{B68BBCEC-45DE-3917-19A2-2D039F4276E8}"/>
              </a:ext>
            </a:extLst>
          </p:cNvPr>
          <p:cNvSpPr>
            <a:spLocks noGrp="1"/>
          </p:cNvSpPr>
          <p:nvPr>
            <p:ph sz="quarter" idx="81" hasCustomPrompt="1"/>
          </p:nvPr>
        </p:nvSpPr>
        <p:spPr>
          <a:xfrm>
            <a:off x="10056019" y="3243616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427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570" userDrawn="1">
          <p15:clr>
            <a:srgbClr val="D2D2D2"/>
          </p15:clr>
        </p15:guide>
        <p15:guide id="17" pos="2683" userDrawn="1">
          <p15:clr>
            <a:srgbClr val="D2D2D2"/>
          </p15:clr>
        </p15:guide>
        <p15:guide id="18" pos="4997" userDrawn="1">
          <p15:clr>
            <a:srgbClr val="D2D2D2"/>
          </p15:clr>
        </p15:guide>
        <p15:guide id="19" pos="5110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orient="horz" pos="2546" userDrawn="1">
          <p15:clr>
            <a:srgbClr val="FBAE40"/>
          </p15:clr>
        </p15:guide>
        <p15:guide id="26" orient="horz" pos="2364" userDrawn="1">
          <p15:clr>
            <a:srgbClr val="FBAE40"/>
          </p15:clr>
        </p15:guide>
        <p15:guide id="27" pos="2819" userDrawn="1">
          <p15:clr>
            <a:srgbClr val="FBAE40"/>
          </p15:clr>
        </p15:guide>
        <p15:guide id="28" pos="4861" userDrawn="1">
          <p15:clr>
            <a:srgbClr val="FBAE40"/>
          </p15:clr>
        </p15:guide>
        <p15:guide id="29" pos="5223" userDrawn="1">
          <p15:clr>
            <a:srgbClr val="FBAE40"/>
          </p15:clr>
        </p15:guide>
        <p15:guide id="30" pos="2457" userDrawn="1">
          <p15:clr>
            <a:srgbClr val="FBAE40"/>
          </p15:clr>
        </p15:guide>
        <p15:guide id="31" pos="7355" userDrawn="1">
          <p15:clr>
            <a:srgbClr val="FBAE40"/>
          </p15:clr>
        </p15:guide>
        <p15:guide id="32" pos="325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ven box with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F60EE73D-3FB8-B683-CFC7-4B6136CFD72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1678" y="1270794"/>
            <a:ext cx="3736210" cy="1584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DE1B16A-F535-7193-D5B2-4F483C57E0F4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63" y="3100850"/>
            <a:ext cx="3736210" cy="1584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5C4F32B6-DD2D-AD84-8A88-CF4B511D9E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341678" y="4943006"/>
            <a:ext cx="3736210" cy="1584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CB1850CF-4741-7C54-E827-A7411B2A83C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112125" y="1277724"/>
            <a:ext cx="3736210" cy="1584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F02DE372-AEA0-C3BE-9260-C05E40014910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05410" y="3107780"/>
            <a:ext cx="3736210" cy="1584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7A156E91-40A6-9DAA-C390-2F84E83499F8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8112125" y="4949936"/>
            <a:ext cx="3736210" cy="1584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29158716-B4BD-590D-0529-042EE93E5018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4264873" y="1281448"/>
            <a:ext cx="3669140" cy="523456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EAE9399-FB5F-4A38-4DBC-072B5F0B6FA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18788" y="3654395"/>
            <a:ext cx="1617152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13B05AA-27CB-610D-90A5-EC7075B6475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18292" y="3245997"/>
            <a:ext cx="161751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15CDE91A-75E7-0F45-C697-2A92DC765F79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2286714" y="5481184"/>
            <a:ext cx="1615983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81B7DFB4-206D-32EE-E4E2-EE04D3C6F789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86885" y="5072786"/>
            <a:ext cx="1615983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Content Placeholder 9">
            <a:extLst>
              <a:ext uri="{FF2B5EF4-FFF2-40B4-BE49-F238E27FC236}">
                <a16:creationId xmlns:a16="http://schemas.microsoft.com/office/drawing/2014/main" id="{1CF3F83F-0DDB-95F5-35F4-81CA21F19820}"/>
              </a:ext>
            </a:extLst>
          </p:cNvPr>
          <p:cNvSpPr>
            <a:spLocks noGrp="1"/>
          </p:cNvSpPr>
          <p:nvPr>
            <p:ph sz="quarter" idx="66" hasCustomPrompt="1"/>
          </p:nvPr>
        </p:nvSpPr>
        <p:spPr>
          <a:xfrm>
            <a:off x="519998" y="5071295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7" name="Content Placeholder 5">
            <a:extLst>
              <a:ext uri="{FF2B5EF4-FFF2-40B4-BE49-F238E27FC236}">
                <a16:creationId xmlns:a16="http://schemas.microsoft.com/office/drawing/2014/main" id="{D274F3CC-1B46-4511-8D2F-84C11474CDA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76265" y="4234982"/>
            <a:ext cx="3236606" cy="2088000"/>
          </a:xfrm>
          <a:noFill/>
        </p:spPr>
        <p:txBody>
          <a:bodyPr tIns="216000">
            <a:normAutofit/>
          </a:bodyPr>
          <a:lstStyle>
            <a:lvl1pPr marL="0" indent="0" algn="ctr">
              <a:buNone/>
              <a:defRPr sz="14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                           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A7F54EAD-9AB1-0052-77C9-22C4D1A6F6D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78645" y="1485698"/>
            <a:ext cx="3236605" cy="2550644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0F9F8B28-9545-DFC1-7441-7FF5DAF27999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2286543" y="1807808"/>
            <a:ext cx="1615983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2C7B2FC4-DF30-7FC8-7E9F-CA64E771904C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2286714" y="1399410"/>
            <a:ext cx="1615983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Content Placeholder 9">
            <a:extLst>
              <a:ext uri="{FF2B5EF4-FFF2-40B4-BE49-F238E27FC236}">
                <a16:creationId xmlns:a16="http://schemas.microsoft.com/office/drawing/2014/main" id="{19A7B1EA-716C-880A-6344-F5A798793C6F}"/>
              </a:ext>
            </a:extLst>
          </p:cNvPr>
          <p:cNvSpPr>
            <a:spLocks noGrp="1"/>
          </p:cNvSpPr>
          <p:nvPr>
            <p:ph sz="quarter" idx="71" hasCustomPrompt="1"/>
          </p:nvPr>
        </p:nvSpPr>
        <p:spPr>
          <a:xfrm>
            <a:off x="519827" y="1397919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54" name="Content Placeholder 9">
            <a:extLst>
              <a:ext uri="{FF2B5EF4-FFF2-40B4-BE49-F238E27FC236}">
                <a16:creationId xmlns:a16="http://schemas.microsoft.com/office/drawing/2014/main" id="{F989AD8C-38FF-5867-10C1-52ED41188156}"/>
              </a:ext>
            </a:extLst>
          </p:cNvPr>
          <p:cNvSpPr>
            <a:spLocks noGrp="1"/>
          </p:cNvSpPr>
          <p:nvPr>
            <p:ph sz="quarter" idx="72" hasCustomPrompt="1"/>
          </p:nvPr>
        </p:nvSpPr>
        <p:spPr>
          <a:xfrm>
            <a:off x="2289021" y="3243616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3083B92D-E78E-4AB7-B70D-CA41701C5198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8285786" y="3654395"/>
            <a:ext cx="1617152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81E75FF1-CFA8-7149-BFE1-0F7F329E290D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8285290" y="3245997"/>
            <a:ext cx="1617517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2835A6DF-7BDC-250E-ED99-1D9009E1D15B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10053712" y="5481184"/>
            <a:ext cx="1615983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6F19975A-42F5-720E-E207-8716624258B8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10053883" y="5072786"/>
            <a:ext cx="1615983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Content Placeholder 9">
            <a:extLst>
              <a:ext uri="{FF2B5EF4-FFF2-40B4-BE49-F238E27FC236}">
                <a16:creationId xmlns:a16="http://schemas.microsoft.com/office/drawing/2014/main" id="{981FA2B5-E2F0-C66A-B84B-CEA711EEC9FA}"/>
              </a:ext>
            </a:extLst>
          </p:cNvPr>
          <p:cNvSpPr>
            <a:spLocks noGrp="1"/>
          </p:cNvSpPr>
          <p:nvPr>
            <p:ph sz="quarter" idx="77" hasCustomPrompt="1"/>
          </p:nvPr>
        </p:nvSpPr>
        <p:spPr>
          <a:xfrm>
            <a:off x="8286996" y="5071295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1309E05F-0BF1-38A1-02B1-9DE29C138B3F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10053541" y="1807808"/>
            <a:ext cx="1615983" cy="902679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7C2CD3B1-5E63-01D6-14F5-3EEC20257C0D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10053712" y="1399410"/>
            <a:ext cx="1615983" cy="404064"/>
          </a:xfrm>
        </p:spPr>
        <p:txBody>
          <a:bodyPr anchor="ctr">
            <a:no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Content Placeholder 9">
            <a:extLst>
              <a:ext uri="{FF2B5EF4-FFF2-40B4-BE49-F238E27FC236}">
                <a16:creationId xmlns:a16="http://schemas.microsoft.com/office/drawing/2014/main" id="{40A679FD-CF2F-561D-EC08-6E3272B1EA15}"/>
              </a:ext>
            </a:extLst>
          </p:cNvPr>
          <p:cNvSpPr>
            <a:spLocks noGrp="1"/>
          </p:cNvSpPr>
          <p:nvPr>
            <p:ph sz="quarter" idx="80" hasCustomPrompt="1"/>
          </p:nvPr>
        </p:nvSpPr>
        <p:spPr>
          <a:xfrm>
            <a:off x="8286825" y="1397919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63" name="Content Placeholder 9">
            <a:extLst>
              <a:ext uri="{FF2B5EF4-FFF2-40B4-BE49-F238E27FC236}">
                <a16:creationId xmlns:a16="http://schemas.microsoft.com/office/drawing/2014/main" id="{B68BBCEC-45DE-3917-19A2-2D039F4276E8}"/>
              </a:ext>
            </a:extLst>
          </p:cNvPr>
          <p:cNvSpPr>
            <a:spLocks noGrp="1"/>
          </p:cNvSpPr>
          <p:nvPr>
            <p:ph sz="quarter" idx="81" hasCustomPrompt="1"/>
          </p:nvPr>
        </p:nvSpPr>
        <p:spPr>
          <a:xfrm>
            <a:off x="10056019" y="3243616"/>
            <a:ext cx="1615983" cy="1318414"/>
          </a:xfrm>
          <a:noFill/>
        </p:spPr>
        <p:txBody>
          <a:bodyPr tIns="72000">
            <a:norm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309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570" userDrawn="1">
          <p15:clr>
            <a:srgbClr val="D2D2D2"/>
          </p15:clr>
        </p15:guide>
        <p15:guide id="17" pos="2683" userDrawn="1">
          <p15:clr>
            <a:srgbClr val="D2D2D2"/>
          </p15:clr>
        </p15:guide>
        <p15:guide id="18" pos="4997" userDrawn="1">
          <p15:clr>
            <a:srgbClr val="D2D2D2"/>
          </p15:clr>
        </p15:guide>
        <p15:guide id="19" pos="5110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orient="horz" pos="2546" userDrawn="1">
          <p15:clr>
            <a:srgbClr val="FBAE40"/>
          </p15:clr>
        </p15:guide>
        <p15:guide id="26" orient="horz" pos="2364" userDrawn="1">
          <p15:clr>
            <a:srgbClr val="FBAE40"/>
          </p15:clr>
        </p15:guide>
        <p15:guide id="27" pos="2819" userDrawn="1">
          <p15:clr>
            <a:srgbClr val="FBAE40"/>
          </p15:clr>
        </p15:guide>
        <p15:guide id="28" pos="4861" userDrawn="1">
          <p15:clr>
            <a:srgbClr val="FBAE40"/>
          </p15:clr>
        </p15:guide>
        <p15:guide id="29" pos="5223" userDrawn="1">
          <p15:clr>
            <a:srgbClr val="FBAE40"/>
          </p15:clr>
        </p15:guide>
        <p15:guide id="30" pos="2457" userDrawn="1">
          <p15:clr>
            <a:srgbClr val="FBAE40"/>
          </p15:clr>
        </p15:guide>
        <p15:guide id="31" pos="7355" userDrawn="1">
          <p15:clr>
            <a:srgbClr val="FBAE40"/>
          </p15:clr>
        </p15:guide>
        <p15:guide id="32" pos="325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box landscape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8B832C85-7A1D-29FA-09E4-60B29B2ACAE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1677" y="1270794"/>
            <a:ext cx="5599315" cy="116745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35D889DF-A631-E489-04FD-4F2BC00117AA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334963" y="2621517"/>
            <a:ext cx="5599315" cy="116745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671459F2-D715-2B78-658C-AE2DEABE4167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341677" y="4003445"/>
            <a:ext cx="5599315" cy="116745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2B76E595-79EE-FB31-1A7A-261D4DBB384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63" y="5354168"/>
            <a:ext cx="5599315" cy="116745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6077787-71E3-F58A-D0C8-5FE5C70CD325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255024" y="1275798"/>
            <a:ext cx="5599315" cy="116745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6670399C-B841-17BA-53D5-634F2AFEB067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48310" y="2626521"/>
            <a:ext cx="5599315" cy="116745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A7C6986E-5DCB-8366-12C4-A4EB60203632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55024" y="4008449"/>
            <a:ext cx="5599315" cy="116745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447E4BC-6C0A-9E51-004F-F26B71D98322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248310" y="5359172"/>
            <a:ext cx="5599315" cy="116745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96F5ED0-B531-957B-F971-F02C6FEFB5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0926" y="1465352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7983EB5F-0379-E203-B1EA-D109846C7E8D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4152766" y="1467733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7F7A3963-780D-EA5E-D570-BF9440BE1A2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343366" y="4199539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9">
            <a:extLst>
              <a:ext uri="{FF2B5EF4-FFF2-40B4-BE49-F238E27FC236}">
                <a16:creationId xmlns:a16="http://schemas.microsoft.com/office/drawing/2014/main" id="{6B26E68A-5D4A-5BDD-280D-D7FCDE4F63B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1209" y="4199538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3E3CBA3E-B928-A794-B26F-0C34991F548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49470" y="2809776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9">
            <a:extLst>
              <a:ext uri="{FF2B5EF4-FFF2-40B4-BE49-F238E27FC236}">
                <a16:creationId xmlns:a16="http://schemas.microsoft.com/office/drawing/2014/main" id="{C6DACA5D-C436-1C97-C5E5-F749A3032DD1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4151310" y="2812157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711126B4-8F82-A994-38B1-1E89847CEBC8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343366" y="5554936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B1C1BBC5-B29F-65B7-2E46-ADBA629CDA1F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551209" y="5554935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724A40FF-4B47-90AF-2B94-243D6F47CB27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554323" y="1773142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DD9C8051-8E24-D48D-7C88-FC5A11A45653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2347453" y="4511863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0A059BB4-E419-001D-ABAD-FCA755146A1A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551986" y="3127042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79DE0DF5-EB38-9BBE-BCAB-A53052D4D1D5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345116" y="5873731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4EB46D1-24A5-CC28-FA4C-273EAB6D4E9B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6462636" y="1464739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AF1E8CA9-0441-E9C2-CFBC-42F7C476C33B}"/>
              </a:ext>
            </a:extLst>
          </p:cNvPr>
          <p:cNvSpPr>
            <a:spLocks noGrp="1"/>
          </p:cNvSpPr>
          <p:nvPr>
            <p:ph sz="quarter" idx="69" hasCustomPrompt="1"/>
          </p:nvPr>
        </p:nvSpPr>
        <p:spPr>
          <a:xfrm>
            <a:off x="10064476" y="1467120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DDC22451-F8FC-7F83-F544-A64643975CFE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8255076" y="4198926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03AB41C0-B87A-65ED-E14C-594001399FED}"/>
              </a:ext>
            </a:extLst>
          </p:cNvPr>
          <p:cNvSpPr>
            <a:spLocks noGrp="1"/>
          </p:cNvSpPr>
          <p:nvPr>
            <p:ph sz="quarter" idx="71" hasCustomPrompt="1"/>
          </p:nvPr>
        </p:nvSpPr>
        <p:spPr>
          <a:xfrm>
            <a:off x="6462919" y="4198925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15461623-19C3-61E7-D3CC-05CE45C0C0C5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6461180" y="2809163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Content Placeholder 9">
            <a:extLst>
              <a:ext uri="{FF2B5EF4-FFF2-40B4-BE49-F238E27FC236}">
                <a16:creationId xmlns:a16="http://schemas.microsoft.com/office/drawing/2014/main" id="{107544BB-30E2-AB73-0492-3F6EE56780ED}"/>
              </a:ext>
            </a:extLst>
          </p:cNvPr>
          <p:cNvSpPr>
            <a:spLocks noGrp="1"/>
          </p:cNvSpPr>
          <p:nvPr>
            <p:ph sz="quarter" idx="73" hasCustomPrompt="1"/>
          </p:nvPr>
        </p:nvSpPr>
        <p:spPr>
          <a:xfrm>
            <a:off x="10063020" y="2811544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A8DB41D9-05EF-51A7-370A-EBF153813039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8255076" y="5554323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978423E8-8F97-E324-CFC8-C65D01B2415B}"/>
              </a:ext>
            </a:extLst>
          </p:cNvPr>
          <p:cNvSpPr>
            <a:spLocks noGrp="1"/>
          </p:cNvSpPr>
          <p:nvPr>
            <p:ph sz="quarter" idx="75" hasCustomPrompt="1"/>
          </p:nvPr>
        </p:nvSpPr>
        <p:spPr>
          <a:xfrm>
            <a:off x="6462919" y="5554322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519D5D60-AD70-38C8-B018-0FAAE0742FFA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6466033" y="1772529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D338A2E6-24A6-7112-07B6-598004C40337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8259163" y="4511250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1E0C64EA-271E-ECAB-BF20-F1928C9699C9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6463696" y="3126429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0A83C13-C318-DF85-8C4C-42683D203670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8256826" y="5873118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6964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box landscape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B097EBA2-75DD-0BFC-EFBE-8E6FE09D030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1677" y="1270794"/>
            <a:ext cx="5599315" cy="11674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DA2A8B07-38AF-9F55-F8ED-5C444E3B6C32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334963" y="2621517"/>
            <a:ext cx="5599315" cy="11674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40C6E098-9D6A-B2A0-4A56-A5A689B36577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341677" y="4003445"/>
            <a:ext cx="5599315" cy="11674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20FD6DE8-CD8B-A459-DB89-B2E883F95D0A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334963" y="5354168"/>
            <a:ext cx="5599315" cy="11674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25F31B61-3DE0-AAB2-615C-60FFF69BA96D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255024" y="1275798"/>
            <a:ext cx="5599315" cy="11674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3C493725-FA69-7E91-718D-B090CEABB6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48310" y="2626521"/>
            <a:ext cx="5599315" cy="11674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45D84C46-9255-6526-F6BC-A94DAE42D9EC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55024" y="4008449"/>
            <a:ext cx="5599315" cy="11674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D620FAA2-84A9-28C7-CC4D-1197CCD09A1C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248310" y="5359172"/>
            <a:ext cx="5599315" cy="11674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96F5ED0-B531-957B-F971-F02C6FEFB5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0926" y="1465352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7983EB5F-0379-E203-B1EA-D109846C7E8D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4152766" y="1467733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7F7A3963-780D-EA5E-D570-BF9440BE1A2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343366" y="4199539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9">
            <a:extLst>
              <a:ext uri="{FF2B5EF4-FFF2-40B4-BE49-F238E27FC236}">
                <a16:creationId xmlns:a16="http://schemas.microsoft.com/office/drawing/2014/main" id="{6B26E68A-5D4A-5BDD-280D-D7FCDE4F63B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1209" y="4199538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3E3CBA3E-B928-A794-B26F-0C34991F548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49470" y="2809776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9">
            <a:extLst>
              <a:ext uri="{FF2B5EF4-FFF2-40B4-BE49-F238E27FC236}">
                <a16:creationId xmlns:a16="http://schemas.microsoft.com/office/drawing/2014/main" id="{C6DACA5D-C436-1C97-C5E5-F749A3032DD1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4151310" y="2812157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711126B4-8F82-A994-38B1-1E89847CEBC8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343366" y="5554936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B1C1BBC5-B29F-65B7-2E46-ADBA629CDA1F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551209" y="5554935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724A40FF-4B47-90AF-2B94-243D6F47CB27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554323" y="1773142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DD9C8051-8E24-D48D-7C88-FC5A11A45653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2347453" y="4511863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0A059BB4-E419-001D-ABAD-FCA755146A1A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>
          <a:xfrm>
            <a:off x="551986" y="3127042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79DE0DF5-EB38-9BBE-BCAB-A53052D4D1D5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2345116" y="5873731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4EB46D1-24A5-CC28-FA4C-273EAB6D4E9B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6462636" y="1464739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AF1E8CA9-0441-E9C2-CFBC-42F7C476C33B}"/>
              </a:ext>
            </a:extLst>
          </p:cNvPr>
          <p:cNvSpPr>
            <a:spLocks noGrp="1"/>
          </p:cNvSpPr>
          <p:nvPr>
            <p:ph sz="quarter" idx="69" hasCustomPrompt="1"/>
          </p:nvPr>
        </p:nvSpPr>
        <p:spPr>
          <a:xfrm>
            <a:off x="10064476" y="1467120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DDC22451-F8FC-7F83-F544-A64643975CFE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8255076" y="4198926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03AB41C0-B87A-65ED-E14C-594001399FED}"/>
              </a:ext>
            </a:extLst>
          </p:cNvPr>
          <p:cNvSpPr>
            <a:spLocks noGrp="1"/>
          </p:cNvSpPr>
          <p:nvPr>
            <p:ph sz="quarter" idx="71" hasCustomPrompt="1"/>
          </p:nvPr>
        </p:nvSpPr>
        <p:spPr>
          <a:xfrm>
            <a:off x="6462919" y="4198925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15461623-19C3-61E7-D3CC-05CE45C0C0C5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6461180" y="2809163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Content Placeholder 9">
            <a:extLst>
              <a:ext uri="{FF2B5EF4-FFF2-40B4-BE49-F238E27FC236}">
                <a16:creationId xmlns:a16="http://schemas.microsoft.com/office/drawing/2014/main" id="{107544BB-30E2-AB73-0492-3F6EE56780ED}"/>
              </a:ext>
            </a:extLst>
          </p:cNvPr>
          <p:cNvSpPr>
            <a:spLocks noGrp="1"/>
          </p:cNvSpPr>
          <p:nvPr>
            <p:ph sz="quarter" idx="73" hasCustomPrompt="1"/>
          </p:nvPr>
        </p:nvSpPr>
        <p:spPr>
          <a:xfrm>
            <a:off x="10063020" y="2811544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A8DB41D9-05EF-51A7-370A-EBF153813039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8255076" y="5554323"/>
            <a:ext cx="338607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978423E8-8F97-E324-CFC8-C65D01B2415B}"/>
              </a:ext>
            </a:extLst>
          </p:cNvPr>
          <p:cNvSpPr>
            <a:spLocks noGrp="1"/>
          </p:cNvSpPr>
          <p:nvPr>
            <p:ph sz="quarter" idx="75" hasCustomPrompt="1"/>
          </p:nvPr>
        </p:nvSpPr>
        <p:spPr>
          <a:xfrm>
            <a:off x="6462919" y="5554322"/>
            <a:ext cx="1581055" cy="7874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519D5D60-AD70-38C8-B018-0FAAE0742FFA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6466033" y="1772529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D338A2E6-24A6-7112-07B6-598004C40337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8259163" y="4511250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1E0C64EA-271E-ECAB-BF20-F1928C9699C9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6463696" y="3126429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0A83C13-C318-DF85-8C4C-42683D203670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8256826" y="5873118"/>
            <a:ext cx="3387752" cy="48199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1480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box with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92806874-B474-9909-393D-CD8F1290DE5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7344" y="1270794"/>
            <a:ext cx="2800467" cy="257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58224D9C-A4E8-9DB3-D1FA-DC8144D348A3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3242955" y="1270794"/>
            <a:ext cx="2800467" cy="257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C7540323-3472-AE4C-A6CC-8DAB9E40B8DF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142276" y="1270794"/>
            <a:ext cx="2800467" cy="257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0ED2DFD-B472-10A6-1243-8862849FE0E1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9047887" y="1270794"/>
            <a:ext cx="2800467" cy="257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3DFB7EA5-1504-AFBC-8E2B-3FEAC5C12B09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37132" y="3950723"/>
            <a:ext cx="2800467" cy="257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7F4E667D-3E59-E3D1-4568-9523959866D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3242743" y="3950723"/>
            <a:ext cx="2800467" cy="257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1145B6C6-7F3F-A9ED-622E-9A22AF463C16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6142064" y="3950723"/>
            <a:ext cx="2800467" cy="257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57937590-E9EA-95BB-044E-E5944B034F48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9047675" y="3950723"/>
            <a:ext cx="2800467" cy="257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8331AE07-3AD5-A935-8070-2862103E5BD6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9150081" y="4124207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Content Placeholder 9">
            <a:extLst>
              <a:ext uri="{FF2B5EF4-FFF2-40B4-BE49-F238E27FC236}">
                <a16:creationId xmlns:a16="http://schemas.microsoft.com/office/drawing/2014/main" id="{6F95C619-F40E-BBDB-C7BA-BC5C1706AD4F}"/>
              </a:ext>
            </a:extLst>
          </p:cNvPr>
          <p:cNvSpPr>
            <a:spLocks noGrp="1"/>
          </p:cNvSpPr>
          <p:nvPr>
            <p:ph sz="quarter" idx="79" hasCustomPrompt="1"/>
          </p:nvPr>
        </p:nvSpPr>
        <p:spPr>
          <a:xfrm>
            <a:off x="9149123" y="5215465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2976657B-A7A7-1D8B-FF0E-C44F4CB255D4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9148671" y="4450193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78D3D39D-2A70-D3D1-7BFF-971239068DE5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6250760" y="4124797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Content Placeholder 9">
            <a:extLst>
              <a:ext uri="{FF2B5EF4-FFF2-40B4-BE49-F238E27FC236}">
                <a16:creationId xmlns:a16="http://schemas.microsoft.com/office/drawing/2014/main" id="{550BE533-EE9F-4483-290C-2727684A66F4}"/>
              </a:ext>
            </a:extLst>
          </p:cNvPr>
          <p:cNvSpPr>
            <a:spLocks noGrp="1"/>
          </p:cNvSpPr>
          <p:nvPr>
            <p:ph sz="quarter" idx="82" hasCustomPrompt="1"/>
          </p:nvPr>
        </p:nvSpPr>
        <p:spPr>
          <a:xfrm>
            <a:off x="6249802" y="5216055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C7B620BF-AE7A-2CFC-EB3A-FFAC0219EB87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249350" y="4450783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09B1FDDA-7B2C-34F5-9004-9C57A3EF2B59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3334511" y="4124207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Content Placeholder 9">
            <a:extLst>
              <a:ext uri="{FF2B5EF4-FFF2-40B4-BE49-F238E27FC236}">
                <a16:creationId xmlns:a16="http://schemas.microsoft.com/office/drawing/2014/main" id="{B68FB2BE-31A7-F6CE-5C19-968CAD682C0A}"/>
              </a:ext>
            </a:extLst>
          </p:cNvPr>
          <p:cNvSpPr>
            <a:spLocks noGrp="1"/>
          </p:cNvSpPr>
          <p:nvPr>
            <p:ph sz="quarter" idx="85" hasCustomPrompt="1"/>
          </p:nvPr>
        </p:nvSpPr>
        <p:spPr>
          <a:xfrm>
            <a:off x="3333553" y="5215465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F1E115A6-7EEE-5CF2-7D51-8F71D01BA092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3333101" y="4450193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06BE8EF7-8D7B-0DA0-EA27-3D3237AE8F1C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435190" y="4124797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Content Placeholder 9">
            <a:extLst>
              <a:ext uri="{FF2B5EF4-FFF2-40B4-BE49-F238E27FC236}">
                <a16:creationId xmlns:a16="http://schemas.microsoft.com/office/drawing/2014/main" id="{6884B286-D647-637D-F8B4-9D365384FC11}"/>
              </a:ext>
            </a:extLst>
          </p:cNvPr>
          <p:cNvSpPr>
            <a:spLocks noGrp="1"/>
          </p:cNvSpPr>
          <p:nvPr>
            <p:ph sz="quarter" idx="88" hasCustomPrompt="1"/>
          </p:nvPr>
        </p:nvSpPr>
        <p:spPr>
          <a:xfrm>
            <a:off x="434232" y="5216055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68" name="Text Placeholder 3">
            <a:extLst>
              <a:ext uri="{FF2B5EF4-FFF2-40B4-BE49-F238E27FC236}">
                <a16:creationId xmlns:a16="http://schemas.microsoft.com/office/drawing/2014/main" id="{445D1B67-9C49-1840-59AF-5285483470D7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433780" y="4450783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0421F95-C123-8DBD-69F5-5D29929E8E9F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9151619" y="1446566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587C9589-B37B-E015-73D1-88FE3A83F2D7}"/>
              </a:ext>
            </a:extLst>
          </p:cNvPr>
          <p:cNvSpPr>
            <a:spLocks noGrp="1"/>
          </p:cNvSpPr>
          <p:nvPr>
            <p:ph sz="quarter" idx="73" hasCustomPrompt="1"/>
          </p:nvPr>
        </p:nvSpPr>
        <p:spPr>
          <a:xfrm>
            <a:off x="9150661" y="2537824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C8AA1A62-F44C-2814-E5EC-D0743DADB3FC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9150209" y="1772552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6A02441-C903-2E76-7BDF-0DED8B5CA4FB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6252298" y="1447156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Content Placeholder 9">
            <a:extLst>
              <a:ext uri="{FF2B5EF4-FFF2-40B4-BE49-F238E27FC236}">
                <a16:creationId xmlns:a16="http://schemas.microsoft.com/office/drawing/2014/main" id="{D74512B6-BF46-61C5-146D-B9EFB00F58B4}"/>
              </a:ext>
            </a:extLst>
          </p:cNvPr>
          <p:cNvSpPr>
            <a:spLocks noGrp="1"/>
          </p:cNvSpPr>
          <p:nvPr>
            <p:ph sz="quarter" idx="76" hasCustomPrompt="1"/>
          </p:nvPr>
        </p:nvSpPr>
        <p:spPr>
          <a:xfrm>
            <a:off x="6251340" y="2538414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DC2010BE-8C09-FFBB-8924-BC81823DECF8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6250888" y="1773142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AC9D0F3-35C0-6863-7166-7B381AFBB573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3336049" y="1446566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23E901F7-0E1B-8769-AFF7-5AB6EFE232B3}"/>
              </a:ext>
            </a:extLst>
          </p:cNvPr>
          <p:cNvSpPr>
            <a:spLocks noGrp="1"/>
          </p:cNvSpPr>
          <p:nvPr>
            <p:ph sz="quarter" idx="70" hasCustomPrompt="1"/>
          </p:nvPr>
        </p:nvSpPr>
        <p:spPr>
          <a:xfrm>
            <a:off x="3335091" y="2537824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423FB030-9DB9-BE0C-A46C-14CD9E974449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3334639" y="1772552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96F5ED0-B531-957B-F971-F02C6FEFB5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6728" y="1447156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9">
            <a:extLst>
              <a:ext uri="{FF2B5EF4-FFF2-40B4-BE49-F238E27FC236}">
                <a16:creationId xmlns:a16="http://schemas.microsoft.com/office/drawing/2014/main" id="{6B26E68A-5D4A-5BDD-280D-D7FCDE4F63B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35770" y="2538414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724A40FF-4B47-90AF-2B94-243D6F47CB27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435318" y="1773142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0773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box with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A56EFB97-DD1C-C6A4-1A5B-6BDFF8DDEE0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7344" y="1270794"/>
            <a:ext cx="2800467" cy="257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F2310E7C-6A11-4EF7-D570-1ACD6CBF4CE0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3242955" y="1270794"/>
            <a:ext cx="2800467" cy="257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44C9DC23-BFCA-791A-8E47-8058138A718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142276" y="1270794"/>
            <a:ext cx="2800467" cy="257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EF108DCD-9985-C53C-1E7D-A42B3202C34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9047887" y="1270794"/>
            <a:ext cx="2800467" cy="257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66B64C74-FBE5-35D1-CD5F-889925922861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37132" y="3950723"/>
            <a:ext cx="2800467" cy="257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99B005D8-8823-3D06-41EB-C60E1D45438B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3242743" y="3950723"/>
            <a:ext cx="2800467" cy="257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60F0D4F4-7776-BAC4-19C5-FE8AD0DA8A7D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6142064" y="3950723"/>
            <a:ext cx="2800467" cy="257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CD4747ED-135F-EC75-E724-2D5AB3F61368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9047675" y="3950723"/>
            <a:ext cx="2800467" cy="257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8331AE07-3AD5-A935-8070-2862103E5BD6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9150081" y="4124207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Content Placeholder 9">
            <a:extLst>
              <a:ext uri="{FF2B5EF4-FFF2-40B4-BE49-F238E27FC236}">
                <a16:creationId xmlns:a16="http://schemas.microsoft.com/office/drawing/2014/main" id="{6F95C619-F40E-BBDB-C7BA-BC5C1706AD4F}"/>
              </a:ext>
            </a:extLst>
          </p:cNvPr>
          <p:cNvSpPr>
            <a:spLocks noGrp="1"/>
          </p:cNvSpPr>
          <p:nvPr>
            <p:ph sz="quarter" idx="79" hasCustomPrompt="1"/>
          </p:nvPr>
        </p:nvSpPr>
        <p:spPr>
          <a:xfrm>
            <a:off x="9149123" y="5215465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2976657B-A7A7-1D8B-FF0E-C44F4CB255D4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9148671" y="4450193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78D3D39D-2A70-D3D1-7BFF-971239068DE5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6250760" y="4124797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Content Placeholder 9">
            <a:extLst>
              <a:ext uri="{FF2B5EF4-FFF2-40B4-BE49-F238E27FC236}">
                <a16:creationId xmlns:a16="http://schemas.microsoft.com/office/drawing/2014/main" id="{550BE533-EE9F-4483-290C-2727684A66F4}"/>
              </a:ext>
            </a:extLst>
          </p:cNvPr>
          <p:cNvSpPr>
            <a:spLocks noGrp="1"/>
          </p:cNvSpPr>
          <p:nvPr>
            <p:ph sz="quarter" idx="82" hasCustomPrompt="1"/>
          </p:nvPr>
        </p:nvSpPr>
        <p:spPr>
          <a:xfrm>
            <a:off x="6249802" y="5216055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C7B620BF-AE7A-2CFC-EB3A-FFAC0219EB87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249350" y="4450783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09B1FDDA-7B2C-34F5-9004-9C57A3EF2B59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3334511" y="4124207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Content Placeholder 9">
            <a:extLst>
              <a:ext uri="{FF2B5EF4-FFF2-40B4-BE49-F238E27FC236}">
                <a16:creationId xmlns:a16="http://schemas.microsoft.com/office/drawing/2014/main" id="{B68FB2BE-31A7-F6CE-5C19-968CAD682C0A}"/>
              </a:ext>
            </a:extLst>
          </p:cNvPr>
          <p:cNvSpPr>
            <a:spLocks noGrp="1"/>
          </p:cNvSpPr>
          <p:nvPr>
            <p:ph sz="quarter" idx="85" hasCustomPrompt="1"/>
          </p:nvPr>
        </p:nvSpPr>
        <p:spPr>
          <a:xfrm>
            <a:off x="3333553" y="5215465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F1E115A6-7EEE-5CF2-7D51-8F71D01BA092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3333101" y="4450193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06BE8EF7-8D7B-0DA0-EA27-3D3237AE8F1C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435190" y="4124797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Content Placeholder 9">
            <a:extLst>
              <a:ext uri="{FF2B5EF4-FFF2-40B4-BE49-F238E27FC236}">
                <a16:creationId xmlns:a16="http://schemas.microsoft.com/office/drawing/2014/main" id="{6884B286-D647-637D-F8B4-9D365384FC11}"/>
              </a:ext>
            </a:extLst>
          </p:cNvPr>
          <p:cNvSpPr>
            <a:spLocks noGrp="1"/>
          </p:cNvSpPr>
          <p:nvPr>
            <p:ph sz="quarter" idx="88" hasCustomPrompt="1"/>
          </p:nvPr>
        </p:nvSpPr>
        <p:spPr>
          <a:xfrm>
            <a:off x="434232" y="5216055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68" name="Text Placeholder 3">
            <a:extLst>
              <a:ext uri="{FF2B5EF4-FFF2-40B4-BE49-F238E27FC236}">
                <a16:creationId xmlns:a16="http://schemas.microsoft.com/office/drawing/2014/main" id="{445D1B67-9C49-1840-59AF-5285483470D7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433780" y="4450783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0421F95-C123-8DBD-69F5-5D29929E8E9F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9151619" y="1446566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587C9589-B37B-E015-73D1-88FE3A83F2D7}"/>
              </a:ext>
            </a:extLst>
          </p:cNvPr>
          <p:cNvSpPr>
            <a:spLocks noGrp="1"/>
          </p:cNvSpPr>
          <p:nvPr>
            <p:ph sz="quarter" idx="73" hasCustomPrompt="1"/>
          </p:nvPr>
        </p:nvSpPr>
        <p:spPr>
          <a:xfrm>
            <a:off x="9150661" y="2537824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C8AA1A62-F44C-2814-E5EC-D0743DADB3FC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9150209" y="1772552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6A02441-C903-2E76-7BDF-0DED8B5CA4FB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6252298" y="1447156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Content Placeholder 9">
            <a:extLst>
              <a:ext uri="{FF2B5EF4-FFF2-40B4-BE49-F238E27FC236}">
                <a16:creationId xmlns:a16="http://schemas.microsoft.com/office/drawing/2014/main" id="{D74512B6-BF46-61C5-146D-B9EFB00F58B4}"/>
              </a:ext>
            </a:extLst>
          </p:cNvPr>
          <p:cNvSpPr>
            <a:spLocks noGrp="1"/>
          </p:cNvSpPr>
          <p:nvPr>
            <p:ph sz="quarter" idx="76" hasCustomPrompt="1"/>
          </p:nvPr>
        </p:nvSpPr>
        <p:spPr>
          <a:xfrm>
            <a:off x="6251340" y="2538414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DC2010BE-8C09-FFBB-8924-BC81823DECF8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6250888" y="1773142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AC9D0F3-35C0-6863-7166-7B381AFBB573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3336049" y="1446566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23E901F7-0E1B-8769-AFF7-5AB6EFE232B3}"/>
              </a:ext>
            </a:extLst>
          </p:cNvPr>
          <p:cNvSpPr>
            <a:spLocks noGrp="1"/>
          </p:cNvSpPr>
          <p:nvPr>
            <p:ph sz="quarter" idx="70" hasCustomPrompt="1"/>
          </p:nvPr>
        </p:nvSpPr>
        <p:spPr>
          <a:xfrm>
            <a:off x="3335091" y="2537824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423FB030-9DB9-BE0C-A46C-14CD9E974449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3334639" y="1772552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96F5ED0-B531-957B-F971-F02C6FEFB5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6728" y="1447156"/>
            <a:ext cx="2599033" cy="307789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9">
            <a:extLst>
              <a:ext uri="{FF2B5EF4-FFF2-40B4-BE49-F238E27FC236}">
                <a16:creationId xmlns:a16="http://schemas.microsoft.com/office/drawing/2014/main" id="{6B26E68A-5D4A-5BDD-280D-D7FCDE4F63B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35770" y="2538414"/>
            <a:ext cx="2600324" cy="1228045"/>
          </a:xfrm>
          <a:noFill/>
        </p:spPr>
        <p:txBody>
          <a:bodyPr tIns="0">
            <a:noAutofit/>
          </a:bodyPr>
          <a:lstStyle>
            <a:lvl1pPr marL="0" indent="0" algn="ctr">
              <a:buNone/>
              <a:defRPr sz="10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724A40FF-4B47-90AF-2B94-243D6F47CB27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435318" y="1773142"/>
            <a:ext cx="2600323" cy="698260"/>
          </a:xfrm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6547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ne box with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407E2DA5-B446-DC8A-48B9-BC6D70B4F26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34962" y="1270390"/>
            <a:ext cx="3662865" cy="158194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35EC7D8F-073A-2F0A-709B-42CBB07E06D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34963" y="3094731"/>
            <a:ext cx="3662865" cy="158194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5BE45EE6-D9BD-7592-0E8B-433F51BC344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34961" y="4943570"/>
            <a:ext cx="3662865" cy="158194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559B9654-5F1F-3C5B-93AC-4E71C52CD899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268210" y="1276780"/>
            <a:ext cx="3662865" cy="158194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D08BC05A-737B-FF94-7CB9-99F6294DD585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268211" y="3101121"/>
            <a:ext cx="3662865" cy="158194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9E459EA3-61A3-102F-BCA8-6C528AD8E2E0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268209" y="4949960"/>
            <a:ext cx="3662865" cy="158194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6" name="Text Placeholder 20">
            <a:extLst>
              <a:ext uri="{FF2B5EF4-FFF2-40B4-BE49-F238E27FC236}">
                <a16:creationId xmlns:a16="http://schemas.microsoft.com/office/drawing/2014/main" id="{096763D2-C249-CD54-C548-A7997323961C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195359" y="1265947"/>
            <a:ext cx="3662865" cy="158194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9CA3EAA2-42A1-33B3-573B-572F68254190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195360" y="3090288"/>
            <a:ext cx="3662865" cy="158194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601DC9C3-92A3-C425-786B-CF7517FFBDE9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8195358" y="4939127"/>
            <a:ext cx="3662865" cy="1581944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9467A9E-583D-87FE-4B87-43838E465BD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4345" y="1808716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CEC79A8-22DA-52A0-B531-C29E9970604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04532" y="1805713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CC3D00F-E959-E569-6ED1-F35E8E62E72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477926" y="1813050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38E6129-0AB0-5115-EB44-E3C48BA19C6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53849" y="1400318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D6F0E25-B08C-EA7B-367F-804BC2DC350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404036" y="1397315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2D09E66-569E-431C-28CC-D12499C08A8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477430" y="1404652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EAE9399-FB5F-4A38-4DBC-072B5F0B6FA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54345" y="3645473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8112AA3-5FFD-ABDC-54F9-D76ABEB7DE9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8404532" y="3642470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B1D8748-06AE-FE65-CBEB-6FA1795529BE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477926" y="3649807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13B05AA-27CB-610D-90A5-EC7075B6475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53849" y="3237075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DAB2E25E-D4B4-371B-86DF-AC4EA89260F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404036" y="3234072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B2FC48B-3F90-166F-A092-E91781CE04C5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477430" y="3241409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FBD70BCD-1879-F3EF-00EA-E18AFC425A6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50863" y="5474687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0819F497-A193-E96F-9009-0D17B5FC7490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01050" y="5471684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B277D7A2-A0C7-4700-C303-490AE7CEB4F5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4474444" y="5479021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D383E93-40D6-828A-A74A-DFCF7493350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50367" y="5066289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454FE6A-70F5-57F6-F41E-1CC00FAE7D4E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400554" y="5063286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D85E0D76-9418-650E-6FEF-16D8E224159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473948" y="5070623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05F74A8D-FDA4-8044-0B64-86A517EB9B8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2205037" y="1397315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12AE39BB-DD25-1648-2A93-BDE033FB75B3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6127750" y="1403750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6" name="Content Placeholder 9">
            <a:extLst>
              <a:ext uri="{FF2B5EF4-FFF2-40B4-BE49-F238E27FC236}">
                <a16:creationId xmlns:a16="http://schemas.microsoft.com/office/drawing/2014/main" id="{C9E14A57-F02B-7A7E-6306-744C403D0E37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10053637" y="1397315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4" name="Content Placeholder 9">
            <a:extLst>
              <a:ext uri="{FF2B5EF4-FFF2-40B4-BE49-F238E27FC236}">
                <a16:creationId xmlns:a16="http://schemas.microsoft.com/office/drawing/2014/main" id="{DA627FF1-8E74-B5D4-84D0-EF893C3905F4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2206743" y="3238529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5CA8025C-B1F8-8CBB-1E2E-032BEFB9DEC9}"/>
              </a:ext>
            </a:extLst>
          </p:cNvPr>
          <p:cNvSpPr>
            <a:spLocks noGrp="1"/>
          </p:cNvSpPr>
          <p:nvPr>
            <p:ph sz="quarter" idx="57" hasCustomPrompt="1"/>
          </p:nvPr>
        </p:nvSpPr>
        <p:spPr>
          <a:xfrm>
            <a:off x="6129456" y="3244964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6" name="Content Placeholder 9">
            <a:extLst>
              <a:ext uri="{FF2B5EF4-FFF2-40B4-BE49-F238E27FC236}">
                <a16:creationId xmlns:a16="http://schemas.microsoft.com/office/drawing/2014/main" id="{19351DAD-FFCE-3E7A-E9A7-DE5877FDBF20}"/>
              </a:ext>
            </a:extLst>
          </p:cNvPr>
          <p:cNvSpPr>
            <a:spLocks noGrp="1"/>
          </p:cNvSpPr>
          <p:nvPr>
            <p:ph sz="quarter" idx="58" hasCustomPrompt="1"/>
          </p:nvPr>
        </p:nvSpPr>
        <p:spPr>
          <a:xfrm>
            <a:off x="10055343" y="3238529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7" name="Content Placeholder 9">
            <a:extLst>
              <a:ext uri="{FF2B5EF4-FFF2-40B4-BE49-F238E27FC236}">
                <a16:creationId xmlns:a16="http://schemas.microsoft.com/office/drawing/2014/main" id="{02C723B4-803C-E953-41BB-997C8B9A474A}"/>
              </a:ext>
            </a:extLst>
          </p:cNvPr>
          <p:cNvSpPr>
            <a:spLocks noGrp="1"/>
          </p:cNvSpPr>
          <p:nvPr>
            <p:ph sz="quarter" idx="59" hasCustomPrompt="1"/>
          </p:nvPr>
        </p:nvSpPr>
        <p:spPr>
          <a:xfrm>
            <a:off x="2206743" y="5068061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E1B8B1C0-770D-4B7A-8196-EA40C5A45B39}"/>
              </a:ext>
            </a:extLst>
          </p:cNvPr>
          <p:cNvSpPr>
            <a:spLocks noGrp="1"/>
          </p:cNvSpPr>
          <p:nvPr>
            <p:ph sz="quarter" idx="60" hasCustomPrompt="1"/>
          </p:nvPr>
        </p:nvSpPr>
        <p:spPr>
          <a:xfrm>
            <a:off x="6129456" y="5074496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9" name="Content Placeholder 9">
            <a:extLst>
              <a:ext uri="{FF2B5EF4-FFF2-40B4-BE49-F238E27FC236}">
                <a16:creationId xmlns:a16="http://schemas.microsoft.com/office/drawing/2014/main" id="{9109EA49-A032-D2A6-9C0C-A1711EABFCDF}"/>
              </a:ext>
            </a:extLst>
          </p:cNvPr>
          <p:cNvSpPr>
            <a:spLocks noGrp="1"/>
          </p:cNvSpPr>
          <p:nvPr>
            <p:ph sz="quarter" idx="61" hasCustomPrompt="1"/>
          </p:nvPr>
        </p:nvSpPr>
        <p:spPr>
          <a:xfrm>
            <a:off x="10055343" y="5068061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171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525" userDrawn="1">
          <p15:clr>
            <a:srgbClr val="D2D2D2"/>
          </p15:clr>
        </p15:guide>
        <p15:guide id="17" pos="2683" userDrawn="1">
          <p15:clr>
            <a:srgbClr val="D2D2D2"/>
          </p15:clr>
        </p15:guide>
        <p15:guide id="18" pos="4997" userDrawn="1">
          <p15:clr>
            <a:srgbClr val="D2D2D2"/>
          </p15:clr>
        </p15:guide>
        <p15:guide id="19" pos="5155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orient="horz" pos="3113" userDrawn="1">
          <p15:clr>
            <a:srgbClr val="FBAE40"/>
          </p15:clr>
        </p15:guide>
        <p15:guide id="26" orient="horz" pos="1797" userDrawn="1">
          <p15:clr>
            <a:srgbClr val="FBAE40"/>
          </p15:clr>
        </p15:guide>
        <p15:guide id="27" pos="2819" userDrawn="1">
          <p15:clr>
            <a:srgbClr val="FBAE40"/>
          </p15:clr>
        </p15:guide>
        <p15:guide id="28" pos="4861" userDrawn="1">
          <p15:clr>
            <a:srgbClr val="FBAE40"/>
          </p15:clr>
        </p15:guide>
        <p15:guide id="29" pos="5292" userDrawn="1">
          <p15:clr>
            <a:srgbClr val="FBAE40"/>
          </p15:clr>
        </p15:guide>
        <p15:guide id="30" pos="2389" userDrawn="1">
          <p15:clr>
            <a:srgbClr val="FBAE40"/>
          </p15:clr>
        </p15:guide>
        <p15:guide id="31" pos="7333" userDrawn="1">
          <p15:clr>
            <a:srgbClr val="FBAE40"/>
          </p15:clr>
        </p15:guide>
        <p15:guide id="32" pos="347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ne box with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18F7A61F-B721-60B9-89DF-A8520DAEA39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34962" y="1270390"/>
            <a:ext cx="3662865" cy="1581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0" name="Text Placeholder 20">
            <a:extLst>
              <a:ext uri="{FF2B5EF4-FFF2-40B4-BE49-F238E27FC236}">
                <a16:creationId xmlns:a16="http://schemas.microsoft.com/office/drawing/2014/main" id="{D544FDDB-EB0F-F0D0-5616-3DDC90B6D3C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34963" y="3094731"/>
            <a:ext cx="3662865" cy="1581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1" name="Text Placeholder 20">
            <a:extLst>
              <a:ext uri="{FF2B5EF4-FFF2-40B4-BE49-F238E27FC236}">
                <a16:creationId xmlns:a16="http://schemas.microsoft.com/office/drawing/2014/main" id="{F78DB5D2-A566-B7FB-58ED-19AAE13F5E5A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34961" y="4943570"/>
            <a:ext cx="3662865" cy="1581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35D73A92-0DA6-D150-6B98-AE14A629AD2F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268210" y="1276780"/>
            <a:ext cx="3662865" cy="1581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EFA6EF96-B0EC-9DF3-4D54-701A23D0ABF9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268211" y="3101121"/>
            <a:ext cx="3662865" cy="1581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FB3AA281-7C17-6DB2-1BC1-126292B04A15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268209" y="4949960"/>
            <a:ext cx="3662865" cy="1581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5" name="Text Placeholder 20">
            <a:extLst>
              <a:ext uri="{FF2B5EF4-FFF2-40B4-BE49-F238E27FC236}">
                <a16:creationId xmlns:a16="http://schemas.microsoft.com/office/drawing/2014/main" id="{444DDD07-62D5-800A-AB74-7D192B41D6B7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195359" y="1265947"/>
            <a:ext cx="3662865" cy="1581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D3F6FCF6-49B9-1B03-923B-7ADAA6B15F31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195360" y="3090288"/>
            <a:ext cx="3662865" cy="1581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7" name="Text Placeholder 20">
            <a:extLst>
              <a:ext uri="{FF2B5EF4-FFF2-40B4-BE49-F238E27FC236}">
                <a16:creationId xmlns:a16="http://schemas.microsoft.com/office/drawing/2014/main" id="{DB1566FD-D026-ED65-2DEC-B388B50D5424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8195358" y="4939127"/>
            <a:ext cx="3662865" cy="1581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9467A9E-583D-87FE-4B87-43838E465BD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4345" y="1808716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CEC79A8-22DA-52A0-B531-C29E9970604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04532" y="1805713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CC3D00F-E959-E569-6ED1-F35E8E62E72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477926" y="1813050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38E6129-0AB0-5115-EB44-E3C48BA19C6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53849" y="1400318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D6F0E25-B08C-EA7B-367F-804BC2DC350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404036" y="1397315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2D09E66-569E-431C-28CC-D12499C08A8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477430" y="1404652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EAE9399-FB5F-4A38-4DBC-072B5F0B6FA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54345" y="3645473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8112AA3-5FFD-ABDC-54F9-D76ABEB7DE9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8404532" y="3642470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B1D8748-06AE-FE65-CBEB-6FA1795529BE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477926" y="3649807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13B05AA-27CB-610D-90A5-EC7075B6475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53849" y="3237075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DAB2E25E-D4B4-371B-86DF-AC4EA89260F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404036" y="3234072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B2FC48B-3F90-166F-A092-E91781CE04C5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477430" y="3241409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FBD70BCD-1879-F3EF-00EA-E18AFC425A6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50863" y="5474687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0819F497-A193-E96F-9009-0D17B5FC7490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01050" y="5471684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B277D7A2-A0C7-4700-C303-490AE7CEB4F5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4474444" y="5479021"/>
            <a:ext cx="1499573" cy="902679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D383E93-40D6-828A-A74A-DFCF7493350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50367" y="5066289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454FE6A-70F5-57F6-F41E-1CC00FAE7D4E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400554" y="5063286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D85E0D76-9418-650E-6FEF-16D8E224159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473948" y="5070623"/>
            <a:ext cx="1503551" cy="40406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05F74A8D-FDA4-8044-0B64-86A517EB9B8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2205037" y="1397315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12AE39BB-DD25-1648-2A93-BDE033FB75B3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6127750" y="1403750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26" name="Content Placeholder 9">
            <a:extLst>
              <a:ext uri="{FF2B5EF4-FFF2-40B4-BE49-F238E27FC236}">
                <a16:creationId xmlns:a16="http://schemas.microsoft.com/office/drawing/2014/main" id="{C9E14A57-F02B-7A7E-6306-744C403D0E37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10053637" y="1397315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4" name="Content Placeholder 9">
            <a:extLst>
              <a:ext uri="{FF2B5EF4-FFF2-40B4-BE49-F238E27FC236}">
                <a16:creationId xmlns:a16="http://schemas.microsoft.com/office/drawing/2014/main" id="{DA627FF1-8E74-B5D4-84D0-EF893C3905F4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2206743" y="3238529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5CA8025C-B1F8-8CBB-1E2E-032BEFB9DEC9}"/>
              </a:ext>
            </a:extLst>
          </p:cNvPr>
          <p:cNvSpPr>
            <a:spLocks noGrp="1"/>
          </p:cNvSpPr>
          <p:nvPr>
            <p:ph sz="quarter" idx="57" hasCustomPrompt="1"/>
          </p:nvPr>
        </p:nvSpPr>
        <p:spPr>
          <a:xfrm>
            <a:off x="6129456" y="3244964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6" name="Content Placeholder 9">
            <a:extLst>
              <a:ext uri="{FF2B5EF4-FFF2-40B4-BE49-F238E27FC236}">
                <a16:creationId xmlns:a16="http://schemas.microsoft.com/office/drawing/2014/main" id="{19351DAD-FFCE-3E7A-E9A7-DE5877FDBF20}"/>
              </a:ext>
            </a:extLst>
          </p:cNvPr>
          <p:cNvSpPr>
            <a:spLocks noGrp="1"/>
          </p:cNvSpPr>
          <p:nvPr>
            <p:ph sz="quarter" idx="58" hasCustomPrompt="1"/>
          </p:nvPr>
        </p:nvSpPr>
        <p:spPr>
          <a:xfrm>
            <a:off x="10055343" y="3238529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7" name="Content Placeholder 9">
            <a:extLst>
              <a:ext uri="{FF2B5EF4-FFF2-40B4-BE49-F238E27FC236}">
                <a16:creationId xmlns:a16="http://schemas.microsoft.com/office/drawing/2014/main" id="{02C723B4-803C-E953-41BB-997C8B9A474A}"/>
              </a:ext>
            </a:extLst>
          </p:cNvPr>
          <p:cNvSpPr>
            <a:spLocks noGrp="1"/>
          </p:cNvSpPr>
          <p:nvPr>
            <p:ph sz="quarter" idx="59" hasCustomPrompt="1"/>
          </p:nvPr>
        </p:nvSpPr>
        <p:spPr>
          <a:xfrm>
            <a:off x="2206743" y="5068061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E1B8B1C0-770D-4B7A-8196-EA40C5A45B39}"/>
              </a:ext>
            </a:extLst>
          </p:cNvPr>
          <p:cNvSpPr>
            <a:spLocks noGrp="1"/>
          </p:cNvSpPr>
          <p:nvPr>
            <p:ph sz="quarter" idx="60" hasCustomPrompt="1"/>
          </p:nvPr>
        </p:nvSpPr>
        <p:spPr>
          <a:xfrm>
            <a:off x="6129456" y="5074496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39" name="Content Placeholder 9">
            <a:extLst>
              <a:ext uri="{FF2B5EF4-FFF2-40B4-BE49-F238E27FC236}">
                <a16:creationId xmlns:a16="http://schemas.microsoft.com/office/drawing/2014/main" id="{9109EA49-A032-D2A6-9C0C-A1711EABFCDF}"/>
              </a:ext>
            </a:extLst>
          </p:cNvPr>
          <p:cNvSpPr>
            <a:spLocks noGrp="1"/>
          </p:cNvSpPr>
          <p:nvPr>
            <p:ph sz="quarter" idx="61" hasCustomPrompt="1"/>
          </p:nvPr>
        </p:nvSpPr>
        <p:spPr>
          <a:xfrm>
            <a:off x="10055343" y="5068061"/>
            <a:ext cx="1587501" cy="1318414"/>
          </a:xfrm>
          <a:noFill/>
        </p:spPr>
        <p:txBody>
          <a:bodyPr tIns="72000">
            <a:noAutofit/>
          </a:bodyPr>
          <a:lstStyle>
            <a:lvl1pPr marL="0" indent="0" algn="ctr">
              <a:buNone/>
              <a:defRPr sz="1200" i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637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525" userDrawn="1">
          <p15:clr>
            <a:srgbClr val="D2D2D2"/>
          </p15:clr>
        </p15:guide>
        <p15:guide id="17" pos="2683" userDrawn="1">
          <p15:clr>
            <a:srgbClr val="D2D2D2"/>
          </p15:clr>
        </p15:guide>
        <p15:guide id="18" pos="4997" userDrawn="1">
          <p15:clr>
            <a:srgbClr val="D2D2D2"/>
          </p15:clr>
        </p15:guide>
        <p15:guide id="19" pos="5155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orient="horz" pos="3113" userDrawn="1">
          <p15:clr>
            <a:srgbClr val="FBAE40"/>
          </p15:clr>
        </p15:guide>
        <p15:guide id="26" orient="horz" pos="1797" userDrawn="1">
          <p15:clr>
            <a:srgbClr val="FBAE40"/>
          </p15:clr>
        </p15:guide>
        <p15:guide id="27" pos="2819" userDrawn="1">
          <p15:clr>
            <a:srgbClr val="FBAE40"/>
          </p15:clr>
        </p15:guide>
        <p15:guide id="28" pos="4861" userDrawn="1">
          <p15:clr>
            <a:srgbClr val="FBAE40"/>
          </p15:clr>
        </p15:guide>
        <p15:guide id="29" pos="5292" userDrawn="1">
          <p15:clr>
            <a:srgbClr val="FBAE40"/>
          </p15:clr>
        </p15:guide>
        <p15:guide id="30" pos="2389" userDrawn="1">
          <p15:clr>
            <a:srgbClr val="FBAE40"/>
          </p15:clr>
        </p15:guide>
        <p15:guide id="31" pos="7333" userDrawn="1">
          <p15:clr>
            <a:srgbClr val="FBAE40"/>
          </p15:clr>
        </p15:guide>
        <p15:guide id="32" pos="347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box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83A935BC-1B7E-97E2-5256-DA31D771FD52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34963" y="1268381"/>
            <a:ext cx="3662865" cy="248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FD313242-9C92-A0F2-8EC5-8E681AC9CCB5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262224" y="1275845"/>
            <a:ext cx="3662865" cy="248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107B5E69-CCFA-5D32-9AA4-49CAEBE787DB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194173" y="1275844"/>
            <a:ext cx="3662865" cy="248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97BF91FC-6A30-3DE1-2F55-B840E8A9060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38749" y="4046951"/>
            <a:ext cx="3662865" cy="248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3A40E4B3-5427-2D8A-ED75-6FBA423CFA33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266010" y="4054415"/>
            <a:ext cx="3662865" cy="248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25C21CB2-3EE6-E939-EA64-6FC124A34632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197959" y="4054414"/>
            <a:ext cx="3662865" cy="248399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9467A9E-583D-87FE-4B87-43838E465BD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4345" y="1484312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276D277-57BE-97E9-4EAA-C87EB65188F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54345" y="4252912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CEC79A8-22DA-52A0-B531-C29E9970604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04532" y="1481309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73D9CF7D-42D5-D5E3-4434-FEFDA5A4E10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404532" y="4249909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CC3D00F-E959-E569-6ED1-F35E8E62E72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477926" y="1488646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5AF8DFE-A851-F429-24D3-D990B3C77D1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477926" y="4257246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3438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525" userDrawn="1">
          <p15:clr>
            <a:srgbClr val="D2D2D2"/>
          </p15:clr>
        </p15:guide>
        <p15:guide id="17" pos="2683" userDrawn="1">
          <p15:clr>
            <a:srgbClr val="D2D2D2"/>
          </p15:clr>
        </p15:guide>
        <p15:guide id="18" pos="4997" userDrawn="1">
          <p15:clr>
            <a:srgbClr val="D2D2D2"/>
          </p15:clr>
        </p15:guide>
        <p15:guide id="19" pos="5155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orient="horz" pos="2546" userDrawn="1">
          <p15:clr>
            <a:srgbClr val="FBAE40"/>
          </p15:clr>
        </p15:guide>
        <p15:guide id="26" orient="horz" pos="2364" userDrawn="1">
          <p15:clr>
            <a:srgbClr val="FBAE40"/>
          </p15:clr>
        </p15:guide>
        <p15:guide id="27" pos="2819" userDrawn="1">
          <p15:clr>
            <a:srgbClr val="FBAE40"/>
          </p15:clr>
        </p15:guide>
        <p15:guide id="28" pos="4861" userDrawn="1">
          <p15:clr>
            <a:srgbClr val="FBAE40"/>
          </p15:clr>
        </p15:guide>
        <p15:guide id="29" pos="5292" userDrawn="1">
          <p15:clr>
            <a:srgbClr val="FBAE40"/>
          </p15:clr>
        </p15:guide>
        <p15:guide id="30" pos="2389" userDrawn="1">
          <p15:clr>
            <a:srgbClr val="FBAE40"/>
          </p15:clr>
        </p15:guide>
        <p15:guide id="31" pos="7333" userDrawn="1">
          <p15:clr>
            <a:srgbClr val="FBAE40"/>
          </p15:clr>
        </p15:guide>
        <p15:guide id="32" pos="34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Light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11518901" cy="56440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AF9E5A9-8E71-584A-4492-40079828C46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7" y="1271586"/>
            <a:ext cx="11518901" cy="5250036"/>
          </a:xfrm>
        </p:spPr>
        <p:txBody>
          <a:bodyPr/>
          <a:lstStyle>
            <a:lvl1pPr marL="18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1pPr>
            <a:lvl2pPr marL="36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2pPr>
            <a:lvl3pPr marL="54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3pPr>
            <a:lvl4pPr marL="72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4pPr>
            <a:lvl5pPr marL="90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103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box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ABEE839A-B2C4-4361-039C-F0DCC8E397A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34963" y="1268381"/>
            <a:ext cx="3662865" cy="248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6782190C-3C6D-2D0B-6369-0C1A35C3A1F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262224" y="1275845"/>
            <a:ext cx="3662865" cy="248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D01B9E35-EC48-BF39-6EBE-F32B2D1F9B7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194173" y="1275844"/>
            <a:ext cx="3662865" cy="248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AE35E11E-8996-858E-6DB7-5DA5AB7749DF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38749" y="4046951"/>
            <a:ext cx="3662865" cy="248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6D9236E5-3286-4A84-241A-EF9A6B17F1AA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266010" y="4054415"/>
            <a:ext cx="3662865" cy="248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D0CFBBC7-2803-EE31-FD74-3D54D5F37E4E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197959" y="4054414"/>
            <a:ext cx="3662865" cy="248399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9467A9E-583D-87FE-4B87-43838E465BD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4345" y="1484312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276D277-57BE-97E9-4EAA-C87EB65188F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54345" y="4252912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CEC79A8-22DA-52A0-B531-C29E9970604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04532" y="1481309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73D9CF7D-42D5-D5E3-4434-FEFDA5A4E10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404532" y="4249909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CC3D00F-E959-E569-6ED1-F35E8E62E72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477926" y="1488646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5AF8DFE-A851-F429-24D3-D990B3C77D1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477926" y="4257246"/>
            <a:ext cx="3238912" cy="2073073"/>
          </a:xfrm>
        </p:spPr>
        <p:txBody>
          <a:bodyPr anchor="ctr">
            <a:noAutofit/>
          </a:bodyPr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1007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525" userDrawn="1">
          <p15:clr>
            <a:srgbClr val="D2D2D2"/>
          </p15:clr>
        </p15:guide>
        <p15:guide id="17" pos="2683" userDrawn="1">
          <p15:clr>
            <a:srgbClr val="D2D2D2"/>
          </p15:clr>
        </p15:guide>
        <p15:guide id="18" pos="4997" userDrawn="1">
          <p15:clr>
            <a:srgbClr val="D2D2D2"/>
          </p15:clr>
        </p15:guide>
        <p15:guide id="19" pos="5155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orient="horz" pos="2546" userDrawn="1">
          <p15:clr>
            <a:srgbClr val="FBAE40"/>
          </p15:clr>
        </p15:guide>
        <p15:guide id="26" orient="horz" pos="2364" userDrawn="1">
          <p15:clr>
            <a:srgbClr val="FBAE40"/>
          </p15:clr>
        </p15:guide>
        <p15:guide id="27" pos="2819" userDrawn="1">
          <p15:clr>
            <a:srgbClr val="FBAE40"/>
          </p15:clr>
        </p15:guide>
        <p15:guide id="28" pos="4861" userDrawn="1">
          <p15:clr>
            <a:srgbClr val="FBAE40"/>
          </p15:clr>
        </p15:guide>
        <p15:guide id="29" pos="5292" userDrawn="1">
          <p15:clr>
            <a:srgbClr val="FBAE40"/>
          </p15:clr>
        </p15:guide>
        <p15:guide id="30" pos="2389" userDrawn="1">
          <p15:clr>
            <a:srgbClr val="FBAE40"/>
          </p15:clr>
        </p15:guide>
        <p15:guide id="31" pos="7333" userDrawn="1">
          <p15:clr>
            <a:srgbClr val="FBAE40"/>
          </p15:clr>
        </p15:guide>
        <p15:guide id="32" pos="347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ne box stats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F0A03ACC-C81A-D0A8-3C96-E5543F19C1B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34963" y="1268381"/>
            <a:ext cx="3662865" cy="157656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3635DB1-0D87-C894-668B-D950A8C2E7D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262224" y="1275845"/>
            <a:ext cx="3662865" cy="157656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192362A-EC31-5630-AD6A-3670D98C9F26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194173" y="1275844"/>
            <a:ext cx="3662865" cy="157656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79FB3B9D-E3AC-4B4B-BF7D-0BE2F5BE546B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45573" y="3095278"/>
            <a:ext cx="3662865" cy="157656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0E039B51-814A-9E34-F784-B0433C9CF76A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272834" y="3102742"/>
            <a:ext cx="3662865" cy="157656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365C0A1C-CFF4-CF07-38E0-E6CC00D83CD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204783" y="3102741"/>
            <a:ext cx="3662865" cy="157656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BD9E0753-7D4C-708C-D586-8A9312DCA8E4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45573" y="4937179"/>
            <a:ext cx="3662865" cy="157656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3D53CBBB-64C3-96E9-50ED-E82FE6A81CE4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4272834" y="4944643"/>
            <a:ext cx="3662865" cy="157656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5ED5ACEC-D3E1-0CD4-7D20-D4310D822D46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204783" y="4944642"/>
            <a:ext cx="3662865" cy="1576569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9467A9E-583D-87FE-4B87-43838E465BD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4345" y="2003729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CEC79A8-22DA-52A0-B531-C29E9970604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04532" y="2000726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CC3D00F-E959-E569-6ED1-F35E8E62E72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477926" y="2008063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38E6129-0AB0-5115-EB44-E3C48BA19C6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53849" y="1400318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D6F0E25-B08C-EA7B-367F-804BC2DC350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404036" y="1397315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2D09E66-569E-431C-28CC-D12499C08A8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477430" y="1404652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EAE9399-FB5F-4A38-4DBC-072B5F0B6FA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54345" y="3840486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8112AA3-5FFD-ABDC-54F9-D76ABEB7DE9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8404532" y="3837483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B1D8748-06AE-FE65-CBEB-6FA1795529BE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477926" y="3844820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13B05AA-27CB-610D-90A5-EC7075B6475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53849" y="3237075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DAB2E25E-D4B4-371B-86DF-AC4EA89260F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404036" y="3234072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B2FC48B-3F90-166F-A092-E91781CE04C5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477430" y="3241409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FBD70BCD-1879-F3EF-00EA-E18AFC425A6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50863" y="5669700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0819F497-A193-E96F-9009-0D17B5FC7490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01050" y="5666697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B277D7A2-A0C7-4700-C303-490AE7CEB4F5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4474444" y="5674034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D383E93-40D6-828A-A74A-DFCF7493350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50367" y="5066289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454FE6A-70F5-57F6-F41E-1CC00FAE7D4E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400554" y="5063286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D85E0D76-9418-650E-6FEF-16D8E224159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473948" y="5070623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027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525" userDrawn="1">
          <p15:clr>
            <a:srgbClr val="D2D2D2"/>
          </p15:clr>
        </p15:guide>
        <p15:guide id="17" pos="2683" userDrawn="1">
          <p15:clr>
            <a:srgbClr val="D2D2D2"/>
          </p15:clr>
        </p15:guide>
        <p15:guide id="18" pos="4997" userDrawn="1">
          <p15:clr>
            <a:srgbClr val="D2D2D2"/>
          </p15:clr>
        </p15:guide>
        <p15:guide id="19" pos="5155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orient="horz" pos="2546" userDrawn="1">
          <p15:clr>
            <a:srgbClr val="FBAE40"/>
          </p15:clr>
        </p15:guide>
        <p15:guide id="26" orient="horz" pos="2364" userDrawn="1">
          <p15:clr>
            <a:srgbClr val="FBAE40"/>
          </p15:clr>
        </p15:guide>
        <p15:guide id="27" pos="2819" userDrawn="1">
          <p15:clr>
            <a:srgbClr val="FBAE40"/>
          </p15:clr>
        </p15:guide>
        <p15:guide id="28" pos="4861" userDrawn="1">
          <p15:clr>
            <a:srgbClr val="FBAE40"/>
          </p15:clr>
        </p15:guide>
        <p15:guide id="29" pos="5292" userDrawn="1">
          <p15:clr>
            <a:srgbClr val="FBAE40"/>
          </p15:clr>
        </p15:guide>
        <p15:guide id="30" pos="2389" userDrawn="1">
          <p15:clr>
            <a:srgbClr val="FBAE40"/>
          </p15:clr>
        </p15:guide>
        <p15:guide id="31" pos="7333" userDrawn="1">
          <p15:clr>
            <a:srgbClr val="FBAE40"/>
          </p15:clr>
        </p15:guide>
        <p15:guide id="32" pos="347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ne box stats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B5AF38F8-AA76-9C0B-6E18-53141B11152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34963" y="1268381"/>
            <a:ext cx="3662865" cy="157656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8DA11312-6378-26FB-0DF8-9235FACA936F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262224" y="1275845"/>
            <a:ext cx="3662865" cy="157656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AD7D36EF-CF76-648E-521C-955043D689C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194173" y="1275844"/>
            <a:ext cx="3662865" cy="157656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4" name="Text Placeholder 20">
            <a:extLst>
              <a:ext uri="{FF2B5EF4-FFF2-40B4-BE49-F238E27FC236}">
                <a16:creationId xmlns:a16="http://schemas.microsoft.com/office/drawing/2014/main" id="{667F14EA-75CA-2139-4959-957A83D019A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45573" y="3095278"/>
            <a:ext cx="3662865" cy="157656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B78756CD-8338-A256-8495-4AEE02461ED0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272834" y="3102742"/>
            <a:ext cx="3662865" cy="157656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C68EB84B-3CB8-0A7B-DB10-0A8612191760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204783" y="3102741"/>
            <a:ext cx="3662865" cy="157656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1A830077-6410-EC7F-2D37-4A07513BD6D0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45573" y="4937179"/>
            <a:ext cx="3662865" cy="157656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502F3D6A-A8F6-7C6B-939F-E3D335C90D4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4272834" y="4944643"/>
            <a:ext cx="3662865" cy="157656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F4409A3D-A417-E6AA-53DC-0220DDFC424F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204783" y="4944642"/>
            <a:ext cx="3662865" cy="157656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7779A-B929-4816-01F7-1541450F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06"/>
            <a:ext cx="716756" cy="21431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9467A9E-583D-87FE-4B87-43838E465BD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4345" y="2003729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2CEC79A8-22DA-52A0-B531-C29E9970604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404532" y="2000726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CC3D00F-E959-E569-6ED1-F35E8E62E72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477926" y="2008063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38E6129-0AB0-5115-EB44-E3C48BA19C6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53849" y="1400318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rgbClr val="CB7CAF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D6F0E25-B08C-EA7B-367F-804BC2DC350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404036" y="1397315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accent4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2D09E66-569E-431C-28CC-D12499C08A8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477430" y="1404652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rgbClr val="E07E34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EAE9399-FB5F-4A38-4DBC-072B5F0B6FA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54345" y="3840486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8112AA3-5FFD-ABDC-54F9-D76ABEB7DE9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8404532" y="3837483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B1D8748-06AE-FE65-CBEB-6FA1795529BE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477926" y="3844820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613B05AA-27CB-610D-90A5-EC7075B6475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53849" y="3237075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accent4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DAB2E25E-D4B4-371B-86DF-AC4EA89260F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404036" y="3234072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rgbClr val="CB7CAF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B2FC48B-3F90-166F-A092-E91781CE04C5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4477430" y="3241409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rgbClr val="E07E34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FBD70BCD-1879-F3EF-00EA-E18AFC425A6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50863" y="5669700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0819F497-A193-E96F-9009-0D17B5FC7490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01050" y="5666697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B277D7A2-A0C7-4700-C303-490AE7CEB4F5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4474444" y="5674034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9D383E93-40D6-828A-A74A-DFCF7493350F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50367" y="5066289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rgbClr val="E07E34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454FE6A-70F5-57F6-F41E-1CC00FAE7D4E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400554" y="5063286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chemeClr val="accent4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D85E0D76-9418-650E-6FEF-16D8E224159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473948" y="5070623"/>
            <a:ext cx="3238912" cy="707666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>
                <a:solidFill>
                  <a:srgbClr val="CB7CAF"/>
                </a:solidFill>
                <a:latin typeface="Avenir Next LT Pro" panose="020B05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90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>
          <p15:clr>
            <a:srgbClr val="D2D2D2"/>
          </p15:clr>
        </p15:guide>
        <p15:guide id="14" pos="7680">
          <p15:clr>
            <a:srgbClr val="D2D2D2"/>
          </p15:clr>
        </p15:guide>
        <p15:guide id="15" pos="211" userDrawn="1">
          <p15:clr>
            <a:srgbClr val="D2D2D2"/>
          </p15:clr>
        </p15:guide>
        <p15:guide id="16" pos="2525" userDrawn="1">
          <p15:clr>
            <a:srgbClr val="D2D2D2"/>
          </p15:clr>
        </p15:guide>
        <p15:guide id="17" pos="2683" userDrawn="1">
          <p15:clr>
            <a:srgbClr val="D2D2D2"/>
          </p15:clr>
        </p15:guide>
        <p15:guide id="18" pos="4997" userDrawn="1">
          <p15:clr>
            <a:srgbClr val="D2D2D2"/>
          </p15:clr>
        </p15:guide>
        <p15:guide id="19" pos="5155" userDrawn="1">
          <p15:clr>
            <a:srgbClr val="D2D2D2"/>
          </p15:clr>
        </p15:guide>
        <p15:guide id="20" pos="7469" userDrawn="1">
          <p15:clr>
            <a:srgbClr val="D2D2D2"/>
          </p15:clr>
        </p15:guide>
        <p15:guide id="21" orient="horz">
          <p15:clr>
            <a:srgbClr val="D2D2D2"/>
          </p15:clr>
        </p15:guide>
        <p15:guide id="22" orient="horz" pos="4320">
          <p15:clr>
            <a:srgbClr val="D2D2D2"/>
          </p15:clr>
        </p15:guide>
        <p15:guide id="23" orient="horz" pos="799" userDrawn="1">
          <p15:clr>
            <a:srgbClr val="D2D2D2"/>
          </p15:clr>
        </p15:guide>
        <p15:guide id="24" orient="horz" pos="4110" userDrawn="1">
          <p15:clr>
            <a:srgbClr val="D2D2D2"/>
          </p15:clr>
        </p15:guide>
        <p15:guide id="25" orient="horz" pos="3113" userDrawn="1">
          <p15:clr>
            <a:srgbClr val="FBAE40"/>
          </p15:clr>
        </p15:guide>
        <p15:guide id="26" orient="horz" pos="1797" userDrawn="1">
          <p15:clr>
            <a:srgbClr val="FBAE40"/>
          </p15:clr>
        </p15:guide>
        <p15:guide id="27" pos="2819" userDrawn="1">
          <p15:clr>
            <a:srgbClr val="FBAE40"/>
          </p15:clr>
        </p15:guide>
        <p15:guide id="28" pos="4861" userDrawn="1">
          <p15:clr>
            <a:srgbClr val="FBAE40"/>
          </p15:clr>
        </p15:guide>
        <p15:guide id="29" pos="5292" userDrawn="1">
          <p15:clr>
            <a:srgbClr val="FBAE40"/>
          </p15:clr>
        </p15:guide>
        <p15:guide id="30" pos="2389" userDrawn="1">
          <p15:clr>
            <a:srgbClr val="FBAE40"/>
          </p15:clr>
        </p15:guide>
        <p15:guide id="31" pos="7333" userDrawn="1">
          <p15:clr>
            <a:srgbClr val="FBAE40"/>
          </p15:clr>
        </p15:guide>
        <p15:guide id="32" pos="347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9C4A5A7C-035D-F3EF-5766-FCABD9247586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330698" y="3677430"/>
            <a:ext cx="7500935" cy="75565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6644D39F-D394-E247-E22D-12EE3FB92505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355309" y="4610744"/>
            <a:ext cx="7500935" cy="75565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67CE3F02-632E-C4C7-47C1-96ACCDCB036D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330698" y="5544934"/>
            <a:ext cx="7500935" cy="75565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C31ED3D0-C2B7-EBF5-4028-FA130214D443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0" y="0"/>
            <a:ext cx="3943847" cy="6858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7" y="1268413"/>
            <a:ext cx="3208523" cy="4323902"/>
          </a:xfrm>
        </p:spPr>
        <p:txBody>
          <a:bodyPr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7F12A7-ABA3-C70A-ED9E-ACA38F0232F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73217" y="1031132"/>
            <a:ext cx="7483821" cy="23978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52D680-B64E-A7CB-9506-3789A37160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29809" y="4617736"/>
            <a:ext cx="6559332" cy="741663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3829DC3-E5E2-CF8C-DA64-A62D3A770D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29809" y="3676554"/>
            <a:ext cx="6559332" cy="763519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D7FD181-F63C-F056-EF09-80A237F055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29809" y="5551927"/>
            <a:ext cx="6559332" cy="747782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538A6BF1-D561-B75D-1E33-0908ADB602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73217" y="340199"/>
            <a:ext cx="7483821" cy="470727"/>
          </a:xfrm>
        </p:spPr>
        <p:txBody>
          <a:bodyPr anchor="t">
            <a:no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8003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E80A12-DFBF-E18C-EA65-47EF9C6481D3}"/>
              </a:ext>
            </a:extLst>
          </p:cNvPr>
          <p:cNvSpPr/>
          <p:nvPr userDrawn="1"/>
        </p:nvSpPr>
        <p:spPr>
          <a:xfrm>
            <a:off x="338138" y="1270960"/>
            <a:ext cx="11518900" cy="52525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err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397E1A-F9E3-2B3C-D861-DD570FDA4B27}"/>
              </a:ext>
            </a:extLst>
          </p:cNvPr>
          <p:cNvSpPr/>
          <p:nvPr userDrawn="1"/>
        </p:nvSpPr>
        <p:spPr>
          <a:xfrm>
            <a:off x="5763016" y="2684117"/>
            <a:ext cx="5872306" cy="114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err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DA7310-9989-D26E-CACB-96B30DCA7152}"/>
              </a:ext>
            </a:extLst>
          </p:cNvPr>
          <p:cNvSpPr/>
          <p:nvPr userDrawn="1"/>
        </p:nvSpPr>
        <p:spPr>
          <a:xfrm>
            <a:off x="5763016" y="3949194"/>
            <a:ext cx="5872306" cy="114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err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2454FC-5433-663B-2ED2-A09BE2262653}"/>
              </a:ext>
            </a:extLst>
          </p:cNvPr>
          <p:cNvSpPr/>
          <p:nvPr userDrawn="1"/>
        </p:nvSpPr>
        <p:spPr>
          <a:xfrm>
            <a:off x="5763016" y="5200686"/>
            <a:ext cx="5872306" cy="114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err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2DDD88-7368-0F6C-7D9E-D4B94BBC8DC4}"/>
              </a:ext>
            </a:extLst>
          </p:cNvPr>
          <p:cNvSpPr/>
          <p:nvPr userDrawn="1"/>
        </p:nvSpPr>
        <p:spPr>
          <a:xfrm>
            <a:off x="5757406" y="1447054"/>
            <a:ext cx="5872306" cy="114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EF524C89-50B7-B3CF-8D95-A1734F8AD0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7977" y="4024825"/>
            <a:ext cx="4894541" cy="990491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24D09D0-5CEB-8139-D8AB-FCEF21D266E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7977" y="2771558"/>
            <a:ext cx="4894541" cy="990491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61788E7-5742-6AEB-F321-64C472EF52E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7976" y="1518291"/>
            <a:ext cx="4894541" cy="990491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8BC4216A-2CA3-4BF1-E8B2-5D777B1608B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57975" y="5279066"/>
            <a:ext cx="4894541" cy="990491"/>
          </a:xfrm>
        </p:spPr>
        <p:txBody>
          <a:bodyPr anchor="ctr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E3023D-6963-B061-BB30-4A62B48DA8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177" t="8420" r="49482"/>
          <a:stretch/>
        </p:blipFill>
        <p:spPr>
          <a:xfrm>
            <a:off x="338136" y="1270959"/>
            <a:ext cx="5189139" cy="5252529"/>
          </a:xfrm>
          <a:prstGeom prst="rect">
            <a:avLst/>
          </a:prstGeom>
        </p:spPr>
      </p:pic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3EC42C17-DC18-07AC-D65A-C0C3611DEC7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62288" y="1495964"/>
            <a:ext cx="1888588" cy="1883354"/>
          </a:xfrm>
          <a:prstGeom prst="ellipse">
            <a:avLst/>
          </a:prstGeom>
        </p:spPr>
        <p:txBody>
          <a:bodyPr tIns="0">
            <a:normAutofit/>
          </a:bodyPr>
          <a:lstStyle>
            <a:lvl1pPr marL="0" indent="0">
              <a:buNone/>
              <a:defRPr sz="11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circle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0D3E7CC-4D83-5755-150C-23DB22A716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10272" y="1518292"/>
            <a:ext cx="2708787" cy="1006394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6524CA1-B336-98A2-9D61-3781713731E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10271" y="2825087"/>
            <a:ext cx="2708787" cy="554231"/>
          </a:xfrm>
        </p:spPr>
        <p:txBody>
          <a:bodyPr anchor="t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BEEB563D-357F-8B4A-94F0-5692DE1CDCE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3878" y="3549063"/>
            <a:ext cx="4745179" cy="2768066"/>
          </a:xfrm>
        </p:spPr>
        <p:txBody>
          <a:bodyPr anchor="t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8254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73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B3233593-FBAB-A62E-D4A1-5EE536249E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202739" y="5284741"/>
            <a:ext cx="3886146" cy="317665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cap="none" spc="0" baseline="0">
                <a:solidFill>
                  <a:schemeClr val="bg1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93231824-A8C7-1D25-CE18-B3BCFC4A258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202740" y="2436125"/>
            <a:ext cx="6126202" cy="2722729"/>
          </a:xfrm>
        </p:spPr>
        <p:txBody>
          <a:bodyPr anchor="ctr">
            <a:noAutofit/>
          </a:bodyPr>
          <a:lstStyle>
            <a:lvl1pPr marL="0" indent="0" algn="l">
              <a:buNone/>
              <a:defRPr sz="3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F893AF4A-2707-76E4-9987-74845AF7710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71579" y="766762"/>
            <a:ext cx="3886146" cy="5329238"/>
          </a:xfrm>
          <a:noFill/>
        </p:spPr>
        <p:txBody>
          <a:bodyPr tIns="1800000">
            <a:norm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Click box then insert image from </a:t>
            </a:r>
            <a:r>
              <a:rPr lang="en-GB" err="1"/>
              <a:t>Templafy</a:t>
            </a:r>
            <a:endParaRPr lang="en-GB"/>
          </a:p>
        </p:txBody>
      </p:sp>
      <p:sp>
        <p:nvSpPr>
          <p:cNvPr id="6" name="Text Placeholder 44">
            <a:extLst>
              <a:ext uri="{FF2B5EF4-FFF2-40B4-BE49-F238E27FC236}">
                <a16:creationId xmlns:a16="http://schemas.microsoft.com/office/drawing/2014/main" id="{7ABA26BC-6B8C-AB13-A717-87EF02B9AFB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202739" y="5637595"/>
            <a:ext cx="3886146" cy="317665"/>
          </a:xfrm>
        </p:spPr>
        <p:txBody>
          <a:bodyPr anchor="ctr">
            <a:noAutofit/>
          </a:bodyPr>
          <a:lstStyle>
            <a:lvl1pPr marL="0" indent="0" algn="l">
              <a:buNone/>
              <a:defRPr sz="2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1877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tack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A05A43D0-4AC0-4E61-9454-52CCC0137FF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062648" y="1919947"/>
            <a:ext cx="1800000" cy="1327546"/>
          </a:xfrm>
          <a:solidFill>
            <a:schemeClr val="accent4"/>
          </a:solidFill>
          <a:ln w="3175">
            <a:solidFill>
              <a:schemeClr val="accent4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9E600EDB-BB69-5609-E212-3E92AB2B3AB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144806" y="3787946"/>
            <a:ext cx="1800000" cy="1327546"/>
          </a:xfrm>
          <a:solidFill>
            <a:schemeClr val="accent3"/>
          </a:solidFill>
          <a:ln w="3175">
            <a:solidFill>
              <a:schemeClr val="accent3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5F617C71-94C7-907C-55A6-20E03DFE679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223074" y="1921051"/>
            <a:ext cx="1800000" cy="1327546"/>
          </a:xfr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30D2C49A-E606-1E05-6B98-02F7C12B05A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48997" y="4722403"/>
            <a:ext cx="3668104" cy="1802222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0A640F68-3C97-E159-3D3F-EA51099C9B2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71092" y="1921924"/>
            <a:ext cx="3668104" cy="1802222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37B6BAB7-D7F8-6CBD-990E-024FFC4D4CF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182526" y="4731068"/>
            <a:ext cx="3668104" cy="1802222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346EF663-BBAC-27FE-A19C-F6B59DE75C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37345" y="1920083"/>
            <a:ext cx="1800000" cy="13275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2AEA6859-6C4A-7C03-D775-2D96192CCD4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37345" y="3329216"/>
            <a:ext cx="1800000" cy="13275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D7848C04-C812-C4C4-2B04-2BE8C2E9F8A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7464" y="3329216"/>
            <a:ext cx="1800000" cy="13275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DEA5A069-4A34-229B-FD2F-320CEC65F4A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270785" y="3787946"/>
            <a:ext cx="1800000" cy="13275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6211B87D-84ED-11C2-258D-701A84B9813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270785" y="5197079"/>
            <a:ext cx="1800000" cy="13275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4D70B7-75DB-B090-2131-CCA38DDCBCF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50904" y="5197079"/>
            <a:ext cx="1800000" cy="13275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4974F89B-0A16-C26C-30C4-E80A3A88F72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76919" y="1914337"/>
            <a:ext cx="1800000" cy="13275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CEDC93D-E074-39D4-3AA1-162D1C70E60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76919" y="3323470"/>
            <a:ext cx="1800000" cy="13275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62EC9BF3-EB8B-58D3-0813-3971B28693B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057038" y="3323470"/>
            <a:ext cx="1800000" cy="13275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FF9E43E0-39C9-5D62-D474-0CEBDDF49B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2376" y="1984189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7F641A19-2C87-EBE0-FA05-36B3583F77F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2376" y="3384381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938AA4A9-898A-9DE5-022A-B6342FA5CE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286736" y="1990102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6017C267-7C23-03C6-4F2D-623208E2DC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86735" y="3384381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4">
            <a:extLst>
              <a:ext uri="{FF2B5EF4-FFF2-40B4-BE49-F238E27FC236}">
                <a16:creationId xmlns:a16="http://schemas.microsoft.com/office/drawing/2014/main" id="{56E67130-4008-21E9-9869-DA0BB98217F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34750" y="3852215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4">
            <a:extLst>
              <a:ext uri="{FF2B5EF4-FFF2-40B4-BE49-F238E27FC236}">
                <a16:creationId xmlns:a16="http://schemas.microsoft.com/office/drawing/2014/main" id="{2A020B54-6F30-CBF8-FB45-D0CE4EB09E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34750" y="5255603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44">
            <a:extLst>
              <a:ext uri="{FF2B5EF4-FFF2-40B4-BE49-F238E27FC236}">
                <a16:creationId xmlns:a16="http://schemas.microsoft.com/office/drawing/2014/main" id="{97149EF8-2FA4-FE11-C996-C04E793A90E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4078" y="5255603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4">
            <a:extLst>
              <a:ext uri="{FF2B5EF4-FFF2-40B4-BE49-F238E27FC236}">
                <a16:creationId xmlns:a16="http://schemas.microsoft.com/office/drawing/2014/main" id="{F52B8329-4DB3-2C1C-CCC7-3917C728598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243805" y="1984189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44">
            <a:extLst>
              <a:ext uri="{FF2B5EF4-FFF2-40B4-BE49-F238E27FC236}">
                <a16:creationId xmlns:a16="http://schemas.microsoft.com/office/drawing/2014/main" id="{315DE7C0-04C0-3E78-B89B-391142BCE69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3805" y="3384381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44">
            <a:extLst>
              <a:ext uri="{FF2B5EF4-FFF2-40B4-BE49-F238E27FC236}">
                <a16:creationId xmlns:a16="http://schemas.microsoft.com/office/drawing/2014/main" id="{CA81BE14-DADA-B357-2AB7-990DD80803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123132" y="3392354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44">
            <a:extLst>
              <a:ext uri="{FF2B5EF4-FFF2-40B4-BE49-F238E27FC236}">
                <a16:creationId xmlns:a16="http://schemas.microsoft.com/office/drawing/2014/main" id="{EC39A12C-1A03-D785-D61B-558D0509268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123132" y="1990102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44">
            <a:extLst>
              <a:ext uri="{FF2B5EF4-FFF2-40B4-BE49-F238E27FC236}">
                <a16:creationId xmlns:a16="http://schemas.microsoft.com/office/drawing/2014/main" id="{34A3A5A3-7E31-8ABE-47C8-E770EFCA5DA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14077" y="3852215"/>
            <a:ext cx="1661459" cy="120127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44">
            <a:extLst>
              <a:ext uri="{FF2B5EF4-FFF2-40B4-BE49-F238E27FC236}">
                <a16:creationId xmlns:a16="http://schemas.microsoft.com/office/drawing/2014/main" id="{19A237B2-E8FD-1D15-B801-F15D6672384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43388" y="2145553"/>
            <a:ext cx="2014071" cy="136861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44">
            <a:extLst>
              <a:ext uri="{FF2B5EF4-FFF2-40B4-BE49-F238E27FC236}">
                <a16:creationId xmlns:a16="http://schemas.microsoft.com/office/drawing/2014/main" id="{B31D9132-4C78-D1CF-351C-AAAD0BD399D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864854" y="4947873"/>
            <a:ext cx="2014071" cy="136861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Text Placeholder 44">
            <a:extLst>
              <a:ext uri="{FF2B5EF4-FFF2-40B4-BE49-F238E27FC236}">
                <a16:creationId xmlns:a16="http://schemas.microsoft.com/office/drawing/2014/main" id="{C1DAA99E-8044-9250-195E-5A00CF0B00D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667562" y="4937939"/>
            <a:ext cx="2014071" cy="136861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E9DAAF5E-ADDF-2DF3-90C8-1E72ED788FC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37774" y="1272349"/>
            <a:ext cx="3679327" cy="356426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cap="all" spc="600" baseline="0">
                <a:solidFill>
                  <a:schemeClr val="accent2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44">
            <a:extLst>
              <a:ext uri="{FF2B5EF4-FFF2-40B4-BE49-F238E27FC236}">
                <a16:creationId xmlns:a16="http://schemas.microsoft.com/office/drawing/2014/main" id="{E0A7AD23-DBEE-AAF4-B34F-024CD642AF1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261064" y="1272349"/>
            <a:ext cx="3679327" cy="356426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cap="all" spc="600" baseline="0">
                <a:solidFill>
                  <a:schemeClr val="accent3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44">
            <a:extLst>
              <a:ext uri="{FF2B5EF4-FFF2-40B4-BE49-F238E27FC236}">
                <a16:creationId xmlns:a16="http://schemas.microsoft.com/office/drawing/2014/main" id="{D8715E0C-F62E-D5D0-12FA-AF061EF6A80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176915" y="1270794"/>
            <a:ext cx="3679327" cy="356426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cap="all" spc="600" baseline="0">
                <a:solidFill>
                  <a:schemeClr val="accent4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9948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stack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32DCA1CE-0446-08D9-5910-E279446492D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42486" y="1993860"/>
            <a:ext cx="2659652" cy="1440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8F171DDE-4286-6FC6-99BA-29357B92ED3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296810" y="1993859"/>
            <a:ext cx="2649118" cy="143611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1967B287-8D56-7AD2-C9CD-0F304DABD41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251058" y="1996154"/>
            <a:ext cx="2659652" cy="1440000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FF4449F8-C9DF-FE65-BD2C-D33BE421D5F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205204" y="1996153"/>
            <a:ext cx="2649118" cy="143611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399FDB8D-F030-4D73-C3F4-A77C5107F09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42486" y="3536874"/>
            <a:ext cx="2659652" cy="1440000"/>
          </a:xfr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373A514-2C94-9298-2653-D30A8E64C28F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294382" y="3536873"/>
            <a:ext cx="2649118" cy="1436113"/>
          </a:xfrm>
          <a:solidFill>
            <a:schemeClr val="accent3"/>
          </a:solidFill>
          <a:ln w="3175">
            <a:solidFill>
              <a:schemeClr val="accent3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0755D65A-2502-10F6-A5BE-9AF2390DEEB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51058" y="3539168"/>
            <a:ext cx="2659652" cy="1440000"/>
          </a:xfrm>
          <a:solidFill>
            <a:schemeClr val="accent4"/>
          </a:solidFill>
          <a:ln w="3175">
            <a:solidFill>
              <a:schemeClr val="accent4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9F390A48-831C-32B3-9A58-DBD9F7CDFE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205204" y="3539167"/>
            <a:ext cx="2649118" cy="1436113"/>
          </a:xfrm>
          <a:solidFill>
            <a:schemeClr val="accent5"/>
          </a:solidFill>
          <a:ln w="3175">
            <a:solidFill>
              <a:schemeClr val="accent5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F1D4C787-B6D2-3AC8-E159-E43F74F525E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42486" y="5087495"/>
            <a:ext cx="2659652" cy="1440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815F2949-EA4F-6048-9247-E93A656735E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296810" y="5090388"/>
            <a:ext cx="2649118" cy="1436113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 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CB2724C3-6060-69B8-3FCA-FE77550518AC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251058" y="5086895"/>
            <a:ext cx="2659652" cy="14400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C9B59ADF-45D1-A0A2-F591-50C91F23099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207632" y="5089788"/>
            <a:ext cx="2649118" cy="1436113"/>
          </a:xfrm>
          <a:solidFill>
            <a:schemeClr val="tx2"/>
          </a:solidFill>
          <a:ln w="3175">
            <a:solidFill>
              <a:schemeClr val="tx2"/>
            </a:solidFill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196433BE-EB0B-1DDB-11F7-597F5AE63DE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37344" y="1270794"/>
            <a:ext cx="2663031" cy="356426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cap="all" spc="600" baseline="0">
                <a:solidFill>
                  <a:schemeClr val="accent2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1F328FF6-69A5-40F9-8E5A-E4E1A6CEF80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289296" y="1270794"/>
            <a:ext cx="2663031" cy="356426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cap="all" spc="600" baseline="0">
                <a:solidFill>
                  <a:schemeClr val="accent3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D026A97B-3EE7-6D9B-E9FD-96183C74735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43027" y="1270794"/>
            <a:ext cx="2663031" cy="356426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cap="all" spc="600" baseline="0">
                <a:solidFill>
                  <a:schemeClr val="accent4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EF8B3B45-5F04-16C5-E160-22742654BFF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194007" y="1270794"/>
            <a:ext cx="2663031" cy="356426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cap="all" spc="600" baseline="0">
                <a:solidFill>
                  <a:schemeClr val="accent5"/>
                </a:solidFill>
                <a:latin typeface="Avenir Next LT Pro Demi" panose="020B07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4">
            <a:extLst>
              <a:ext uri="{FF2B5EF4-FFF2-40B4-BE49-F238E27FC236}">
                <a16:creationId xmlns:a16="http://schemas.microsoft.com/office/drawing/2014/main" id="{57820E5F-FD32-AD2E-6BBE-3FCE2FFED2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94412" y="2102158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44">
            <a:extLst>
              <a:ext uri="{FF2B5EF4-FFF2-40B4-BE49-F238E27FC236}">
                <a16:creationId xmlns:a16="http://schemas.microsoft.com/office/drawing/2014/main" id="{DF64BE6D-725A-AF25-E1FB-F5ABF122956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58844" y="5191086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4">
            <a:extLst>
              <a:ext uri="{FF2B5EF4-FFF2-40B4-BE49-F238E27FC236}">
                <a16:creationId xmlns:a16="http://schemas.microsoft.com/office/drawing/2014/main" id="{5A6EBE05-DEF1-BFF0-1EBE-5EE63746D31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362764" y="5191085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B23EEF3A-C975-FA10-ADAD-37C2E2C510E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301859" y="2102158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22CCF620-F7EE-0788-5A3D-03262E5A9903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58844" y="2102158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19D1DEB7-02EE-3DF2-7AE8-862DD1BF262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58844" y="3646543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44">
            <a:extLst>
              <a:ext uri="{FF2B5EF4-FFF2-40B4-BE49-F238E27FC236}">
                <a16:creationId xmlns:a16="http://schemas.microsoft.com/office/drawing/2014/main" id="{602B2C7B-BCA1-9BAE-84D5-BDE6A0EE966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400846" y="3642933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444EFAFC-6ABE-86CE-6DCE-A2533EDCC80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400846" y="5187318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5D8AA7B3-AC79-4DBB-1793-484259DB8F6C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362764" y="2100110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3D2450AC-D5DC-DC7D-7A81-3EFFC69DA6BB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362764" y="3644495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715C2DCD-B5AB-89AB-F258-481DD12D246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301859" y="3653281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411734ED-0AD6-23BD-A001-18155076465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9301859" y="5197666"/>
            <a:ext cx="2440006" cy="1221071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18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3203" userDrawn="1">
          <p15:clr>
            <a:srgbClr val="FBAE40"/>
          </p15:clr>
        </p15:guide>
        <p15:guide id="38" orient="horz" pos="3135" userDrawn="1">
          <p15:clr>
            <a:srgbClr val="FBAE40"/>
          </p15:clr>
        </p15:guide>
        <p15:guide id="39" orient="horz" pos="2228" userDrawn="1">
          <p15:clr>
            <a:srgbClr val="FBAE40"/>
          </p15:clr>
        </p15:guide>
        <p15:guide id="40" orient="horz" pos="1253" userDrawn="1">
          <p15:clr>
            <a:srgbClr val="FBAE40"/>
          </p15:clr>
        </p15:guide>
        <p15:guide id="41" pos="5790" userDrawn="1">
          <p15:clr>
            <a:srgbClr val="FBAE40"/>
          </p15:clr>
        </p15:guide>
        <p15:guide id="42" pos="5609" userDrawn="1">
          <p15:clr>
            <a:srgbClr val="FBAE40"/>
          </p15:clr>
        </p15:guide>
        <p15:guide id="43" pos="3931" userDrawn="1">
          <p15:clr>
            <a:srgbClr val="FBAE40"/>
          </p15:clr>
        </p15:guide>
        <p15:guide id="44" pos="1890" userDrawn="1">
          <p15:clr>
            <a:srgbClr val="FBAE40"/>
          </p15:clr>
        </p15:guide>
        <p15:guide id="45" pos="2071" userDrawn="1">
          <p15:clr>
            <a:srgbClr val="FBAE40"/>
          </p15:clr>
        </p15:guide>
        <p15:guide id="46" pos="3749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6 se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9DD092-FABE-862F-9C1F-D2A5FCCB1D5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87246790"/>
              </p:ext>
            </p:extLst>
          </p:nvPr>
        </p:nvGraphicFramePr>
        <p:xfrm>
          <a:off x="334962" y="1268413"/>
          <a:ext cx="11522076" cy="5256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346">
                  <a:extLst>
                    <a:ext uri="{9D8B030D-6E8A-4147-A177-3AD203B41FA5}">
                      <a16:colId xmlns:a16="http://schemas.microsoft.com/office/drawing/2014/main" val="1655460951"/>
                    </a:ext>
                  </a:extLst>
                </a:gridCol>
                <a:gridCol w="1920346">
                  <a:extLst>
                    <a:ext uri="{9D8B030D-6E8A-4147-A177-3AD203B41FA5}">
                      <a16:colId xmlns:a16="http://schemas.microsoft.com/office/drawing/2014/main" val="3757125817"/>
                    </a:ext>
                  </a:extLst>
                </a:gridCol>
                <a:gridCol w="1920346">
                  <a:extLst>
                    <a:ext uri="{9D8B030D-6E8A-4147-A177-3AD203B41FA5}">
                      <a16:colId xmlns:a16="http://schemas.microsoft.com/office/drawing/2014/main" val="2222251863"/>
                    </a:ext>
                  </a:extLst>
                </a:gridCol>
                <a:gridCol w="1920346">
                  <a:extLst>
                    <a:ext uri="{9D8B030D-6E8A-4147-A177-3AD203B41FA5}">
                      <a16:colId xmlns:a16="http://schemas.microsoft.com/office/drawing/2014/main" val="3897381166"/>
                    </a:ext>
                  </a:extLst>
                </a:gridCol>
                <a:gridCol w="1920346">
                  <a:extLst>
                    <a:ext uri="{9D8B030D-6E8A-4147-A177-3AD203B41FA5}">
                      <a16:colId xmlns:a16="http://schemas.microsoft.com/office/drawing/2014/main" val="4277822625"/>
                    </a:ext>
                  </a:extLst>
                </a:gridCol>
                <a:gridCol w="1920346">
                  <a:extLst>
                    <a:ext uri="{9D8B030D-6E8A-4147-A177-3AD203B41FA5}">
                      <a16:colId xmlns:a16="http://schemas.microsoft.com/office/drawing/2014/main" val="94127397"/>
                    </a:ext>
                  </a:extLst>
                </a:gridCol>
              </a:tblGrid>
              <a:tr h="36707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657223"/>
                  </a:ext>
                </a:extLst>
              </a:tr>
              <a:tr h="48891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10120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446B6-0887-CF37-9753-008A6CA739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1757" y="1295831"/>
            <a:ext cx="1869634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9286C0A-A8ED-416E-F253-920D8B84B47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19405" y="1295830"/>
            <a:ext cx="1869634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DB2B5FF-82E5-F08B-DF63-6A5DCA34C8F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962797" y="1295830"/>
            <a:ext cx="1869634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DC487EF-AFE4-1BFE-4B9F-FE5FE878245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77231" y="1295830"/>
            <a:ext cx="1869634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E7538DE-8046-60D9-9E4E-16A890DA44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200595" y="1295830"/>
            <a:ext cx="1869634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C0E2772-32B4-EC67-C6A6-3B4D794E2E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039433" y="1295830"/>
            <a:ext cx="1869634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8583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7 se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9DD092-FABE-862F-9C1F-D2A5FCCB1D5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07906954"/>
              </p:ext>
            </p:extLst>
          </p:nvPr>
        </p:nvGraphicFramePr>
        <p:xfrm>
          <a:off x="334963" y="1268413"/>
          <a:ext cx="11522077" cy="5256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6011">
                  <a:extLst>
                    <a:ext uri="{9D8B030D-6E8A-4147-A177-3AD203B41FA5}">
                      <a16:colId xmlns:a16="http://schemas.microsoft.com/office/drawing/2014/main" val="1421385485"/>
                    </a:ext>
                  </a:extLst>
                </a:gridCol>
                <a:gridCol w="1646011">
                  <a:extLst>
                    <a:ext uri="{9D8B030D-6E8A-4147-A177-3AD203B41FA5}">
                      <a16:colId xmlns:a16="http://schemas.microsoft.com/office/drawing/2014/main" val="1655460951"/>
                    </a:ext>
                  </a:extLst>
                </a:gridCol>
                <a:gridCol w="1646011">
                  <a:extLst>
                    <a:ext uri="{9D8B030D-6E8A-4147-A177-3AD203B41FA5}">
                      <a16:colId xmlns:a16="http://schemas.microsoft.com/office/drawing/2014/main" val="3757125817"/>
                    </a:ext>
                  </a:extLst>
                </a:gridCol>
                <a:gridCol w="1646011">
                  <a:extLst>
                    <a:ext uri="{9D8B030D-6E8A-4147-A177-3AD203B41FA5}">
                      <a16:colId xmlns:a16="http://schemas.microsoft.com/office/drawing/2014/main" val="2222251863"/>
                    </a:ext>
                  </a:extLst>
                </a:gridCol>
                <a:gridCol w="1646011">
                  <a:extLst>
                    <a:ext uri="{9D8B030D-6E8A-4147-A177-3AD203B41FA5}">
                      <a16:colId xmlns:a16="http://schemas.microsoft.com/office/drawing/2014/main" val="3897381166"/>
                    </a:ext>
                  </a:extLst>
                </a:gridCol>
                <a:gridCol w="1646011">
                  <a:extLst>
                    <a:ext uri="{9D8B030D-6E8A-4147-A177-3AD203B41FA5}">
                      <a16:colId xmlns:a16="http://schemas.microsoft.com/office/drawing/2014/main" val="4277822625"/>
                    </a:ext>
                  </a:extLst>
                </a:gridCol>
                <a:gridCol w="1646011">
                  <a:extLst>
                    <a:ext uri="{9D8B030D-6E8A-4147-A177-3AD203B41FA5}">
                      <a16:colId xmlns:a16="http://schemas.microsoft.com/office/drawing/2014/main" val="94127397"/>
                    </a:ext>
                  </a:extLst>
                </a:gridCol>
              </a:tblGrid>
              <a:tr h="36707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657223"/>
                  </a:ext>
                </a:extLst>
              </a:tr>
              <a:tr h="48891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10120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446B6-0887-CF37-9753-008A6CA739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56995" y="1295831"/>
            <a:ext cx="1592991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9286C0A-A8ED-416E-F253-920D8B84B47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94539" y="1295830"/>
            <a:ext cx="1592991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DB2B5FF-82E5-F08B-DF63-6A5DCA34C8F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93579" y="1295830"/>
            <a:ext cx="1592991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DC487EF-AFE4-1BFE-4B9F-FE5FE878245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02843" y="1295830"/>
            <a:ext cx="1592991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E7538DE-8046-60D9-9E4E-16A890DA44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48691" y="1295830"/>
            <a:ext cx="1592991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C0E2772-32B4-EC67-C6A6-3B4D794E2E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44059" y="1295830"/>
            <a:ext cx="1592991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D53EDE9-9EF6-EB94-1CD0-1DE6FAC843B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242014" y="1295830"/>
            <a:ext cx="1592991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3835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Light Pin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11518901" cy="56440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AF9E5A9-8E71-584A-4492-40079828C46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7" y="1271586"/>
            <a:ext cx="11518901" cy="5250036"/>
          </a:xfrm>
        </p:spPr>
        <p:txBody>
          <a:bodyPr/>
          <a:lstStyle>
            <a:lvl1pPr marL="18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1pPr>
            <a:lvl2pPr marL="36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2pPr>
            <a:lvl3pPr marL="54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3pPr>
            <a:lvl4pPr marL="72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4pPr>
            <a:lvl5pPr marL="90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232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8 se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9DD092-FABE-862F-9C1F-D2A5FCCB1D5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33727758"/>
              </p:ext>
            </p:extLst>
          </p:nvPr>
        </p:nvGraphicFramePr>
        <p:xfrm>
          <a:off x="334963" y="1268413"/>
          <a:ext cx="11522080" cy="5256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260">
                  <a:extLst>
                    <a:ext uri="{9D8B030D-6E8A-4147-A177-3AD203B41FA5}">
                      <a16:colId xmlns:a16="http://schemas.microsoft.com/office/drawing/2014/main" val="1421385485"/>
                    </a:ext>
                  </a:extLst>
                </a:gridCol>
                <a:gridCol w="1440260">
                  <a:extLst>
                    <a:ext uri="{9D8B030D-6E8A-4147-A177-3AD203B41FA5}">
                      <a16:colId xmlns:a16="http://schemas.microsoft.com/office/drawing/2014/main" val="1655460951"/>
                    </a:ext>
                  </a:extLst>
                </a:gridCol>
                <a:gridCol w="1440260">
                  <a:extLst>
                    <a:ext uri="{9D8B030D-6E8A-4147-A177-3AD203B41FA5}">
                      <a16:colId xmlns:a16="http://schemas.microsoft.com/office/drawing/2014/main" val="3757125817"/>
                    </a:ext>
                  </a:extLst>
                </a:gridCol>
                <a:gridCol w="1440260">
                  <a:extLst>
                    <a:ext uri="{9D8B030D-6E8A-4147-A177-3AD203B41FA5}">
                      <a16:colId xmlns:a16="http://schemas.microsoft.com/office/drawing/2014/main" val="2222251863"/>
                    </a:ext>
                  </a:extLst>
                </a:gridCol>
                <a:gridCol w="1440260">
                  <a:extLst>
                    <a:ext uri="{9D8B030D-6E8A-4147-A177-3AD203B41FA5}">
                      <a16:colId xmlns:a16="http://schemas.microsoft.com/office/drawing/2014/main" val="3897381166"/>
                    </a:ext>
                  </a:extLst>
                </a:gridCol>
                <a:gridCol w="1440260">
                  <a:extLst>
                    <a:ext uri="{9D8B030D-6E8A-4147-A177-3AD203B41FA5}">
                      <a16:colId xmlns:a16="http://schemas.microsoft.com/office/drawing/2014/main" val="4277822625"/>
                    </a:ext>
                  </a:extLst>
                </a:gridCol>
                <a:gridCol w="1440260">
                  <a:extLst>
                    <a:ext uri="{9D8B030D-6E8A-4147-A177-3AD203B41FA5}">
                      <a16:colId xmlns:a16="http://schemas.microsoft.com/office/drawing/2014/main" val="94127397"/>
                    </a:ext>
                  </a:extLst>
                </a:gridCol>
                <a:gridCol w="1440260">
                  <a:extLst>
                    <a:ext uri="{9D8B030D-6E8A-4147-A177-3AD203B41FA5}">
                      <a16:colId xmlns:a16="http://schemas.microsoft.com/office/drawing/2014/main" val="822567218"/>
                    </a:ext>
                  </a:extLst>
                </a:gridCol>
              </a:tblGrid>
              <a:tr h="36707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657223"/>
                  </a:ext>
                </a:extLst>
              </a:tr>
              <a:tr h="48891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10120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446B6-0887-CF37-9753-008A6CA739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56996" y="1295831"/>
            <a:ext cx="138831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9286C0A-A8ED-416E-F253-920D8B84B47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82290" y="1295830"/>
            <a:ext cx="138831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DB2B5FF-82E5-F08B-DF63-6A5DCA34C8F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559900" y="1295830"/>
            <a:ext cx="138831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DC487EF-AFE4-1BFE-4B9F-FE5FE878245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00082" y="1295830"/>
            <a:ext cx="138831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E7538DE-8046-60D9-9E4E-16A890DA44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243170" y="1295830"/>
            <a:ext cx="138831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C0E2772-32B4-EC67-C6A6-3B4D794E2E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21094" y="1295830"/>
            <a:ext cx="138831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D53EDE9-9EF6-EB94-1CD0-1DE6FAC843B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005580" y="1295830"/>
            <a:ext cx="138831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5C7755C-B7CB-E22E-ADD0-AA721C25369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445330" y="1295830"/>
            <a:ext cx="138831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3471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9 se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9DD092-FABE-862F-9C1F-D2A5FCCB1D5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809094496"/>
              </p:ext>
            </p:extLst>
          </p:nvPr>
        </p:nvGraphicFramePr>
        <p:xfrm>
          <a:off x="334963" y="1268413"/>
          <a:ext cx="11522079" cy="5256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231">
                  <a:extLst>
                    <a:ext uri="{9D8B030D-6E8A-4147-A177-3AD203B41FA5}">
                      <a16:colId xmlns:a16="http://schemas.microsoft.com/office/drawing/2014/main" val="1421385485"/>
                    </a:ext>
                  </a:extLst>
                </a:gridCol>
                <a:gridCol w="1280231">
                  <a:extLst>
                    <a:ext uri="{9D8B030D-6E8A-4147-A177-3AD203B41FA5}">
                      <a16:colId xmlns:a16="http://schemas.microsoft.com/office/drawing/2014/main" val="1655460951"/>
                    </a:ext>
                  </a:extLst>
                </a:gridCol>
                <a:gridCol w="1280231">
                  <a:extLst>
                    <a:ext uri="{9D8B030D-6E8A-4147-A177-3AD203B41FA5}">
                      <a16:colId xmlns:a16="http://schemas.microsoft.com/office/drawing/2014/main" val="3757125817"/>
                    </a:ext>
                  </a:extLst>
                </a:gridCol>
                <a:gridCol w="1280231">
                  <a:extLst>
                    <a:ext uri="{9D8B030D-6E8A-4147-A177-3AD203B41FA5}">
                      <a16:colId xmlns:a16="http://schemas.microsoft.com/office/drawing/2014/main" val="2222251863"/>
                    </a:ext>
                  </a:extLst>
                </a:gridCol>
                <a:gridCol w="1280231">
                  <a:extLst>
                    <a:ext uri="{9D8B030D-6E8A-4147-A177-3AD203B41FA5}">
                      <a16:colId xmlns:a16="http://schemas.microsoft.com/office/drawing/2014/main" val="3897381166"/>
                    </a:ext>
                  </a:extLst>
                </a:gridCol>
                <a:gridCol w="1280231">
                  <a:extLst>
                    <a:ext uri="{9D8B030D-6E8A-4147-A177-3AD203B41FA5}">
                      <a16:colId xmlns:a16="http://schemas.microsoft.com/office/drawing/2014/main" val="4277822625"/>
                    </a:ext>
                  </a:extLst>
                </a:gridCol>
                <a:gridCol w="1280231">
                  <a:extLst>
                    <a:ext uri="{9D8B030D-6E8A-4147-A177-3AD203B41FA5}">
                      <a16:colId xmlns:a16="http://schemas.microsoft.com/office/drawing/2014/main" val="94127397"/>
                    </a:ext>
                  </a:extLst>
                </a:gridCol>
                <a:gridCol w="1280231">
                  <a:extLst>
                    <a:ext uri="{9D8B030D-6E8A-4147-A177-3AD203B41FA5}">
                      <a16:colId xmlns:a16="http://schemas.microsoft.com/office/drawing/2014/main" val="822567218"/>
                    </a:ext>
                  </a:extLst>
                </a:gridCol>
                <a:gridCol w="1280231">
                  <a:extLst>
                    <a:ext uri="{9D8B030D-6E8A-4147-A177-3AD203B41FA5}">
                      <a16:colId xmlns:a16="http://schemas.microsoft.com/office/drawing/2014/main" val="389828824"/>
                    </a:ext>
                  </a:extLst>
                </a:gridCol>
              </a:tblGrid>
              <a:tr h="36707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657223"/>
                  </a:ext>
                </a:extLst>
              </a:tr>
              <a:tr h="48891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10120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446B6-0887-CF37-9753-008A6CA739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56996" y="1295831"/>
            <a:ext cx="1229289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9286C0A-A8ED-416E-F253-920D8B84B47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01230" y="1295830"/>
            <a:ext cx="1229289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DB2B5FF-82E5-F08B-DF63-6A5DCA34C8F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60791" y="1295830"/>
            <a:ext cx="1229289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DC487EF-AFE4-1BFE-4B9F-FE5FE878245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641053" y="1295830"/>
            <a:ext cx="1229289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E7538DE-8046-60D9-9E4E-16A890DA44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921140" y="1295830"/>
            <a:ext cx="1229289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C0E2772-32B4-EC67-C6A6-3B4D794E2E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484983" y="1295830"/>
            <a:ext cx="1229289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D53EDE9-9EF6-EB94-1CD0-1DE6FAC843B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43461" y="1295830"/>
            <a:ext cx="1229289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5C7755C-B7CB-E22E-ADD0-AA721C25369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24186" y="1295830"/>
            <a:ext cx="1229289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756A55-04C1-F288-8E96-7824974AD23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601739" y="1295830"/>
            <a:ext cx="1229289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7255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10 se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9DD092-FABE-862F-9C1F-D2A5FCCB1D5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8854975"/>
              </p:ext>
            </p:extLst>
          </p:nvPr>
        </p:nvGraphicFramePr>
        <p:xfrm>
          <a:off x="334963" y="1268413"/>
          <a:ext cx="11522080" cy="5256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208">
                  <a:extLst>
                    <a:ext uri="{9D8B030D-6E8A-4147-A177-3AD203B41FA5}">
                      <a16:colId xmlns:a16="http://schemas.microsoft.com/office/drawing/2014/main" val="1421385485"/>
                    </a:ext>
                  </a:extLst>
                </a:gridCol>
                <a:gridCol w="1152208">
                  <a:extLst>
                    <a:ext uri="{9D8B030D-6E8A-4147-A177-3AD203B41FA5}">
                      <a16:colId xmlns:a16="http://schemas.microsoft.com/office/drawing/2014/main" val="1655460951"/>
                    </a:ext>
                  </a:extLst>
                </a:gridCol>
                <a:gridCol w="1152208">
                  <a:extLst>
                    <a:ext uri="{9D8B030D-6E8A-4147-A177-3AD203B41FA5}">
                      <a16:colId xmlns:a16="http://schemas.microsoft.com/office/drawing/2014/main" val="3757125817"/>
                    </a:ext>
                  </a:extLst>
                </a:gridCol>
                <a:gridCol w="1152208">
                  <a:extLst>
                    <a:ext uri="{9D8B030D-6E8A-4147-A177-3AD203B41FA5}">
                      <a16:colId xmlns:a16="http://schemas.microsoft.com/office/drawing/2014/main" val="2222251863"/>
                    </a:ext>
                  </a:extLst>
                </a:gridCol>
                <a:gridCol w="1152208">
                  <a:extLst>
                    <a:ext uri="{9D8B030D-6E8A-4147-A177-3AD203B41FA5}">
                      <a16:colId xmlns:a16="http://schemas.microsoft.com/office/drawing/2014/main" val="3897381166"/>
                    </a:ext>
                  </a:extLst>
                </a:gridCol>
                <a:gridCol w="1152208">
                  <a:extLst>
                    <a:ext uri="{9D8B030D-6E8A-4147-A177-3AD203B41FA5}">
                      <a16:colId xmlns:a16="http://schemas.microsoft.com/office/drawing/2014/main" val="4277822625"/>
                    </a:ext>
                  </a:extLst>
                </a:gridCol>
                <a:gridCol w="1152208">
                  <a:extLst>
                    <a:ext uri="{9D8B030D-6E8A-4147-A177-3AD203B41FA5}">
                      <a16:colId xmlns:a16="http://schemas.microsoft.com/office/drawing/2014/main" val="94127397"/>
                    </a:ext>
                  </a:extLst>
                </a:gridCol>
                <a:gridCol w="1152208">
                  <a:extLst>
                    <a:ext uri="{9D8B030D-6E8A-4147-A177-3AD203B41FA5}">
                      <a16:colId xmlns:a16="http://schemas.microsoft.com/office/drawing/2014/main" val="822567218"/>
                    </a:ext>
                  </a:extLst>
                </a:gridCol>
                <a:gridCol w="1152208">
                  <a:extLst>
                    <a:ext uri="{9D8B030D-6E8A-4147-A177-3AD203B41FA5}">
                      <a16:colId xmlns:a16="http://schemas.microsoft.com/office/drawing/2014/main" val="389828824"/>
                    </a:ext>
                  </a:extLst>
                </a:gridCol>
                <a:gridCol w="1152208">
                  <a:extLst>
                    <a:ext uri="{9D8B030D-6E8A-4147-A177-3AD203B41FA5}">
                      <a16:colId xmlns:a16="http://schemas.microsoft.com/office/drawing/2014/main" val="1498740046"/>
                    </a:ext>
                  </a:extLst>
                </a:gridCol>
              </a:tblGrid>
              <a:tr h="36707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657223"/>
                  </a:ext>
                </a:extLst>
              </a:tr>
              <a:tr h="48891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10120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446B6-0887-CF37-9753-008A6CA739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56997" y="1295831"/>
            <a:ext cx="1102068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9286C0A-A8ED-416E-F253-920D8B84B47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15592" y="1295830"/>
            <a:ext cx="1102068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DB2B5FF-82E5-F08B-DF63-6A5DCA34C8F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20705" y="1295830"/>
            <a:ext cx="1102068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DC487EF-AFE4-1BFE-4B9F-FE5FE878245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509854" y="1295830"/>
            <a:ext cx="1102068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E7538DE-8046-60D9-9E4E-16A890DA44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62719" y="1295830"/>
            <a:ext cx="1102068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C0E2772-32B4-EC67-C6A6-3B4D794E2E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968147" y="1295830"/>
            <a:ext cx="1102068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D53EDE9-9EF6-EB94-1CD0-1DE6FAC843B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72183" y="1295830"/>
            <a:ext cx="1102068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5C7755C-B7CB-E22E-ADD0-AA721C25369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425676" y="1295830"/>
            <a:ext cx="1102068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756A55-04C1-F288-8E96-7824974AD23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576011" y="1295830"/>
            <a:ext cx="1102068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BA6D39A-9172-BDE7-32E7-BF19C97D39C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0730322" y="1295830"/>
            <a:ext cx="1102068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9489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11 se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9DD092-FABE-862F-9C1F-D2A5FCCB1D5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35483964"/>
              </p:ext>
            </p:extLst>
          </p:nvPr>
        </p:nvGraphicFramePr>
        <p:xfrm>
          <a:off x="334963" y="1268413"/>
          <a:ext cx="11522082" cy="5256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7462">
                  <a:extLst>
                    <a:ext uri="{9D8B030D-6E8A-4147-A177-3AD203B41FA5}">
                      <a16:colId xmlns:a16="http://schemas.microsoft.com/office/drawing/2014/main" val="1421385485"/>
                    </a:ext>
                  </a:extLst>
                </a:gridCol>
                <a:gridCol w="1047462">
                  <a:extLst>
                    <a:ext uri="{9D8B030D-6E8A-4147-A177-3AD203B41FA5}">
                      <a16:colId xmlns:a16="http://schemas.microsoft.com/office/drawing/2014/main" val="1655460951"/>
                    </a:ext>
                  </a:extLst>
                </a:gridCol>
                <a:gridCol w="1047462">
                  <a:extLst>
                    <a:ext uri="{9D8B030D-6E8A-4147-A177-3AD203B41FA5}">
                      <a16:colId xmlns:a16="http://schemas.microsoft.com/office/drawing/2014/main" val="3757125817"/>
                    </a:ext>
                  </a:extLst>
                </a:gridCol>
                <a:gridCol w="1047462">
                  <a:extLst>
                    <a:ext uri="{9D8B030D-6E8A-4147-A177-3AD203B41FA5}">
                      <a16:colId xmlns:a16="http://schemas.microsoft.com/office/drawing/2014/main" val="2222251863"/>
                    </a:ext>
                  </a:extLst>
                </a:gridCol>
                <a:gridCol w="1047462">
                  <a:extLst>
                    <a:ext uri="{9D8B030D-6E8A-4147-A177-3AD203B41FA5}">
                      <a16:colId xmlns:a16="http://schemas.microsoft.com/office/drawing/2014/main" val="3897381166"/>
                    </a:ext>
                  </a:extLst>
                </a:gridCol>
                <a:gridCol w="1047462">
                  <a:extLst>
                    <a:ext uri="{9D8B030D-6E8A-4147-A177-3AD203B41FA5}">
                      <a16:colId xmlns:a16="http://schemas.microsoft.com/office/drawing/2014/main" val="4277822625"/>
                    </a:ext>
                  </a:extLst>
                </a:gridCol>
                <a:gridCol w="1047462">
                  <a:extLst>
                    <a:ext uri="{9D8B030D-6E8A-4147-A177-3AD203B41FA5}">
                      <a16:colId xmlns:a16="http://schemas.microsoft.com/office/drawing/2014/main" val="94127397"/>
                    </a:ext>
                  </a:extLst>
                </a:gridCol>
                <a:gridCol w="1047462">
                  <a:extLst>
                    <a:ext uri="{9D8B030D-6E8A-4147-A177-3AD203B41FA5}">
                      <a16:colId xmlns:a16="http://schemas.microsoft.com/office/drawing/2014/main" val="822567218"/>
                    </a:ext>
                  </a:extLst>
                </a:gridCol>
                <a:gridCol w="1047462">
                  <a:extLst>
                    <a:ext uri="{9D8B030D-6E8A-4147-A177-3AD203B41FA5}">
                      <a16:colId xmlns:a16="http://schemas.microsoft.com/office/drawing/2014/main" val="389828824"/>
                    </a:ext>
                  </a:extLst>
                </a:gridCol>
                <a:gridCol w="1047462">
                  <a:extLst>
                    <a:ext uri="{9D8B030D-6E8A-4147-A177-3AD203B41FA5}">
                      <a16:colId xmlns:a16="http://schemas.microsoft.com/office/drawing/2014/main" val="1498740046"/>
                    </a:ext>
                  </a:extLst>
                </a:gridCol>
                <a:gridCol w="1047462">
                  <a:extLst>
                    <a:ext uri="{9D8B030D-6E8A-4147-A177-3AD203B41FA5}">
                      <a16:colId xmlns:a16="http://schemas.microsoft.com/office/drawing/2014/main" val="143639005"/>
                    </a:ext>
                  </a:extLst>
                </a:gridCol>
              </a:tblGrid>
              <a:tr h="36707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657223"/>
                  </a:ext>
                </a:extLst>
              </a:tr>
              <a:tr h="48891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10120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446B6-0887-CF37-9753-008A6CA739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56997" y="1295831"/>
            <a:ext cx="100267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9286C0A-A8ED-416E-F253-920D8B84B47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497533" y="1295830"/>
            <a:ext cx="100267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DB2B5FF-82E5-F08B-DF63-6A5DCA34C8F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91939" y="1295830"/>
            <a:ext cx="100267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DC487EF-AFE4-1BFE-4B9F-FE5FE878245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406485" y="1295830"/>
            <a:ext cx="100267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E7538DE-8046-60D9-9E4E-16A890DA44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452002" y="1295830"/>
            <a:ext cx="100267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C0E2772-32B4-EC67-C6A6-3B4D794E2E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546724" y="1295830"/>
            <a:ext cx="100267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D53EDE9-9EF6-EB94-1CD0-1DE6FAC843B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640048" y="1295830"/>
            <a:ext cx="100267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5C7755C-B7CB-E22E-ADD0-AA721C25369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686195" y="1295830"/>
            <a:ext cx="100267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756A55-04C1-F288-8E96-7824974AD23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733168" y="1295830"/>
            <a:ext cx="100267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BA6D39A-9172-BDE7-32E7-BF19C97D39C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784112" y="1295830"/>
            <a:ext cx="100267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D4DE293-6B69-A5D1-CF97-50409B65115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830699" y="1295830"/>
            <a:ext cx="1002676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990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12 se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9DD092-FABE-862F-9C1F-D2A5FCCB1D5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93246904"/>
              </p:ext>
            </p:extLst>
          </p:nvPr>
        </p:nvGraphicFramePr>
        <p:xfrm>
          <a:off x="334963" y="1268413"/>
          <a:ext cx="11522088" cy="5256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174">
                  <a:extLst>
                    <a:ext uri="{9D8B030D-6E8A-4147-A177-3AD203B41FA5}">
                      <a16:colId xmlns:a16="http://schemas.microsoft.com/office/drawing/2014/main" val="1421385485"/>
                    </a:ext>
                  </a:extLst>
                </a:gridCol>
                <a:gridCol w="960174">
                  <a:extLst>
                    <a:ext uri="{9D8B030D-6E8A-4147-A177-3AD203B41FA5}">
                      <a16:colId xmlns:a16="http://schemas.microsoft.com/office/drawing/2014/main" val="1655460951"/>
                    </a:ext>
                  </a:extLst>
                </a:gridCol>
                <a:gridCol w="960174">
                  <a:extLst>
                    <a:ext uri="{9D8B030D-6E8A-4147-A177-3AD203B41FA5}">
                      <a16:colId xmlns:a16="http://schemas.microsoft.com/office/drawing/2014/main" val="3757125817"/>
                    </a:ext>
                  </a:extLst>
                </a:gridCol>
                <a:gridCol w="960174">
                  <a:extLst>
                    <a:ext uri="{9D8B030D-6E8A-4147-A177-3AD203B41FA5}">
                      <a16:colId xmlns:a16="http://schemas.microsoft.com/office/drawing/2014/main" val="2222251863"/>
                    </a:ext>
                  </a:extLst>
                </a:gridCol>
                <a:gridCol w="960174">
                  <a:extLst>
                    <a:ext uri="{9D8B030D-6E8A-4147-A177-3AD203B41FA5}">
                      <a16:colId xmlns:a16="http://schemas.microsoft.com/office/drawing/2014/main" val="3897381166"/>
                    </a:ext>
                  </a:extLst>
                </a:gridCol>
                <a:gridCol w="960174">
                  <a:extLst>
                    <a:ext uri="{9D8B030D-6E8A-4147-A177-3AD203B41FA5}">
                      <a16:colId xmlns:a16="http://schemas.microsoft.com/office/drawing/2014/main" val="4277822625"/>
                    </a:ext>
                  </a:extLst>
                </a:gridCol>
                <a:gridCol w="960174">
                  <a:extLst>
                    <a:ext uri="{9D8B030D-6E8A-4147-A177-3AD203B41FA5}">
                      <a16:colId xmlns:a16="http://schemas.microsoft.com/office/drawing/2014/main" val="94127397"/>
                    </a:ext>
                  </a:extLst>
                </a:gridCol>
                <a:gridCol w="960174">
                  <a:extLst>
                    <a:ext uri="{9D8B030D-6E8A-4147-A177-3AD203B41FA5}">
                      <a16:colId xmlns:a16="http://schemas.microsoft.com/office/drawing/2014/main" val="822567218"/>
                    </a:ext>
                  </a:extLst>
                </a:gridCol>
                <a:gridCol w="960174">
                  <a:extLst>
                    <a:ext uri="{9D8B030D-6E8A-4147-A177-3AD203B41FA5}">
                      <a16:colId xmlns:a16="http://schemas.microsoft.com/office/drawing/2014/main" val="389828824"/>
                    </a:ext>
                  </a:extLst>
                </a:gridCol>
                <a:gridCol w="960174">
                  <a:extLst>
                    <a:ext uri="{9D8B030D-6E8A-4147-A177-3AD203B41FA5}">
                      <a16:colId xmlns:a16="http://schemas.microsoft.com/office/drawing/2014/main" val="1498740046"/>
                    </a:ext>
                  </a:extLst>
                </a:gridCol>
                <a:gridCol w="960174">
                  <a:extLst>
                    <a:ext uri="{9D8B030D-6E8A-4147-A177-3AD203B41FA5}">
                      <a16:colId xmlns:a16="http://schemas.microsoft.com/office/drawing/2014/main" val="143639005"/>
                    </a:ext>
                  </a:extLst>
                </a:gridCol>
                <a:gridCol w="960174">
                  <a:extLst>
                    <a:ext uri="{9D8B030D-6E8A-4147-A177-3AD203B41FA5}">
                      <a16:colId xmlns:a16="http://schemas.microsoft.com/office/drawing/2014/main" val="2676814269"/>
                    </a:ext>
                  </a:extLst>
                </a:gridCol>
              </a:tblGrid>
              <a:tr h="36707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657223"/>
                  </a:ext>
                </a:extLst>
              </a:tr>
              <a:tr h="488914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10120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D6B4FD-60B6-3CD6-5297-DBCBC39C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8F286A-83B5-C9A2-3924-6E1C29883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446B6-0887-CF37-9753-008A6CA739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0973" y="1295831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9286C0A-A8ED-416E-F253-920D8B84B47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39112" y="1295830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DB2B5FF-82E5-F08B-DF63-6A5DCA34C8F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62562" y="1295830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DC487EF-AFE4-1BFE-4B9F-FE5FE878245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19020" y="1295830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E7538DE-8046-60D9-9E4E-16A890DA44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281049" y="1295830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C0E2772-32B4-EC67-C6A6-3B4D794E2EA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00841" y="1295830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D53EDE9-9EF6-EB94-1CD0-1DE6FAC843B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123203" y="1295830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5C7755C-B7CB-E22E-ADD0-AA721C25369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081891" y="1295830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0756A55-04C1-F288-8E96-7824974AD23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041399" y="1295830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BA6D39A-9172-BDE7-32E7-BF19C97D39C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04878" y="1295830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D4DE293-6B69-A5D1-CF97-50409B65115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964000" y="1295830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BBA4A6E5-1A7F-3E2D-BB97-E3C43DBCC5D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0923767" y="1295830"/>
            <a:ext cx="907260" cy="31263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9589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>
          <p15:clr>
            <a:srgbClr val="D2D2D2"/>
          </p15:clr>
        </p15:guide>
        <p15:guide id="34" orient="horz" pos="4320">
          <p15:clr>
            <a:srgbClr val="D2D2D2"/>
          </p15:clr>
        </p15:guide>
        <p15:guide id="35" orient="horz" pos="799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cover -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uides" hidden="1">
            <a:extLst>
              <a:ext uri="{FF2B5EF4-FFF2-40B4-BE49-F238E27FC236}">
                <a16:creationId xmlns:a16="http://schemas.microsoft.com/office/drawing/2014/main" id="{704F71CC-805D-DCDA-009E-E5DB4B54F3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  <p:sp>
        <p:nvSpPr>
          <p:cNvPr id="16" name="Guides" hidden="1">
            <a:extLst>
              <a:ext uri="{FF2B5EF4-FFF2-40B4-BE49-F238E27FC236}">
                <a16:creationId xmlns:a16="http://schemas.microsoft.com/office/drawing/2014/main" id="{A63A76EF-44DB-7770-DC12-C728ED92CA2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570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70052-2CC8-009E-A886-67187F06E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19823-636C-7769-F295-9A685BBEA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2B980-2DDB-9122-118C-08108707F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C274E-BF70-4D0C-A347-0214DD07CD8B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3F7EC-9387-CC2F-DB1E-EF03839F0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1302D-F8CC-DC37-2B17-0F7C7CB27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2E77F-0509-49AB-B524-8F3E72D12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815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Light Blue">
    <p:bg>
      <p:bgPr>
        <a:solidFill>
          <a:srgbClr val="CCD1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11518901" cy="56440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AF9E5A9-8E71-584A-4492-40079828C46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7" y="1271586"/>
            <a:ext cx="11518901" cy="5250036"/>
          </a:xfrm>
        </p:spPr>
        <p:txBody>
          <a:bodyPr/>
          <a:lstStyle>
            <a:lvl1pPr marL="18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1pPr>
            <a:lvl2pPr marL="36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2pPr>
            <a:lvl3pPr marL="54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3pPr>
            <a:lvl4pPr marL="72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4pPr>
            <a:lvl5pPr marL="90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512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95FB2F5-CB04-5DDD-EF44-A85F9DCF6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9488" y="6527010"/>
            <a:ext cx="716756" cy="217032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B75600D-6AFD-3839-489C-863234BE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333370"/>
            <a:ext cx="11518901" cy="56440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AF9E5A9-8E71-584A-4492-40079828C46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8137" y="1271586"/>
            <a:ext cx="5757863" cy="5250036"/>
          </a:xfrm>
        </p:spPr>
        <p:txBody>
          <a:bodyPr/>
          <a:lstStyle>
            <a:lvl1pPr marL="18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1pPr>
            <a:lvl2pPr marL="36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2pPr>
            <a:lvl3pPr marL="54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3pPr>
            <a:lvl4pPr marL="72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4pPr>
            <a:lvl5pPr marL="900000" indent="-180000">
              <a:buClr>
                <a:schemeClr val="tx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7AE8C3E-7381-059A-C890-D422CE5A73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47" y="333370"/>
            <a:ext cx="4962015" cy="609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540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9" userDrawn="1">
          <p15:clr>
            <a:srgbClr val="D2D2D2"/>
          </p15:clr>
        </p15:guide>
        <p15:guide id="20" pos="7680" userDrawn="1">
          <p15:clr>
            <a:srgbClr val="D2D2D2"/>
          </p15:clr>
        </p15:guide>
        <p15:guide id="21" pos="211" userDrawn="1">
          <p15:clr>
            <a:srgbClr val="D2D2D2"/>
          </p15:clr>
        </p15:guide>
        <p15:guide id="32" pos="7469" userDrawn="1">
          <p15:clr>
            <a:srgbClr val="D2D2D2"/>
          </p15:clr>
        </p15:guide>
        <p15:guide id="33" orient="horz" userDrawn="1">
          <p15:clr>
            <a:srgbClr val="D2D2D2"/>
          </p15:clr>
        </p15:guide>
        <p15:guide id="34" orient="horz" pos="4320" userDrawn="1">
          <p15:clr>
            <a:srgbClr val="D2D2D2"/>
          </p15:clr>
        </p15:guide>
        <p15:guide id="36" orient="horz" pos="4110" userDrawn="1">
          <p15:clr>
            <a:srgbClr val="D2D2D2"/>
          </p15:clr>
        </p15:guide>
        <p15:guide id="37" orient="horz" pos="2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28810C-BE62-E307-ACC6-1614B7738418}"/>
              </a:ext>
            </a:extLst>
          </p:cNvPr>
          <p:cNvSpPr>
            <a:spLocks noGrp="1"/>
          </p:cNvSpPr>
          <p:nvPr>
            <p:ph type="title"/>
            <p:custDataLst>
              <p:tags r:id="rId78"/>
            </p:custDataLst>
          </p:nvPr>
        </p:nvSpPr>
        <p:spPr>
          <a:xfrm>
            <a:off x="338137" y="336378"/>
            <a:ext cx="9911797" cy="5732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GB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11C1E-67AE-8F13-3746-CF458531E047}"/>
              </a:ext>
            </a:extLst>
          </p:cNvPr>
          <p:cNvSpPr>
            <a:spLocks noGrp="1"/>
          </p:cNvSpPr>
          <p:nvPr>
            <p:ph type="body" idx="1"/>
            <p:custDataLst>
              <p:tags r:id="rId79"/>
            </p:custDataLst>
          </p:nvPr>
        </p:nvSpPr>
        <p:spPr>
          <a:xfrm>
            <a:off x="338506" y="1271158"/>
            <a:ext cx="11518532" cy="52504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First level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 level</a:t>
            </a:r>
          </a:p>
          <a:p>
            <a:pPr lvl="6"/>
            <a:r>
              <a:rPr lang="en-GB"/>
              <a:t>Seventh level</a:t>
            </a:r>
          </a:p>
          <a:p>
            <a:pPr lvl="7"/>
            <a:r>
              <a:rPr lang="en-GB"/>
              <a:t>Eighth level</a:t>
            </a:r>
          </a:p>
          <a:p>
            <a:pPr lvl="8"/>
            <a:r>
              <a:rPr lang="en-GB"/>
              <a:t>Nineth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6E61F-DC7F-DC33-EA4F-840543AFE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9487" y="6527005"/>
            <a:ext cx="716757" cy="214312"/>
          </a:xfrm>
          <a:prstGeom prst="rect">
            <a:avLst/>
          </a:prstGeom>
        </p:spPr>
        <p:txBody>
          <a:bodyPr/>
          <a:lstStyle>
            <a:lvl1pPr algn="r"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fld id="{C855AFFB-64D9-4FA4-905E-E079B4C44CCB}" type="slidenum">
              <a:rPr lang="en-GB" smtClean="0"/>
              <a:pPr/>
              <a:t>‹#›</a:t>
            </a:fld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50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54" r:id="rId2"/>
    <p:sldLayoutId id="2147483822" r:id="rId3"/>
    <p:sldLayoutId id="2147483826" r:id="rId4"/>
    <p:sldLayoutId id="2147483828" r:id="rId5"/>
    <p:sldLayoutId id="2147483827" r:id="rId6"/>
    <p:sldLayoutId id="2147483850" r:id="rId7"/>
    <p:sldLayoutId id="2147483851" r:id="rId8"/>
    <p:sldLayoutId id="2147483857" r:id="rId9"/>
    <p:sldLayoutId id="2147483858" r:id="rId10"/>
    <p:sldLayoutId id="2147483833" r:id="rId11"/>
    <p:sldLayoutId id="2147483847" r:id="rId12"/>
    <p:sldLayoutId id="2147483834" r:id="rId13"/>
    <p:sldLayoutId id="2147483829" r:id="rId14"/>
    <p:sldLayoutId id="2147483852" r:id="rId15"/>
    <p:sldLayoutId id="2147483853" r:id="rId16"/>
    <p:sldLayoutId id="2147483854" r:id="rId17"/>
    <p:sldLayoutId id="2147483855" r:id="rId18"/>
    <p:sldLayoutId id="2147483856" r:id="rId19"/>
    <p:sldLayoutId id="2147483695" r:id="rId20"/>
    <p:sldLayoutId id="2147483823" r:id="rId21"/>
    <p:sldLayoutId id="2147483824" r:id="rId22"/>
    <p:sldLayoutId id="2147483825" r:id="rId23"/>
    <p:sldLayoutId id="2147483848" r:id="rId24"/>
    <p:sldLayoutId id="2147483783" r:id="rId25"/>
    <p:sldLayoutId id="2147483786" r:id="rId26"/>
    <p:sldLayoutId id="2147483849" r:id="rId27"/>
    <p:sldLayoutId id="2147483819" r:id="rId28"/>
    <p:sldLayoutId id="2147483755" r:id="rId29"/>
    <p:sldLayoutId id="2147483756" r:id="rId30"/>
    <p:sldLayoutId id="2147483757" r:id="rId31"/>
    <p:sldLayoutId id="2147483689" r:id="rId32"/>
    <p:sldLayoutId id="2147483758" r:id="rId33"/>
    <p:sldLayoutId id="2147483773" r:id="rId34"/>
    <p:sldLayoutId id="2147483759" r:id="rId35"/>
    <p:sldLayoutId id="2147483760" r:id="rId36"/>
    <p:sldLayoutId id="2147483761" r:id="rId37"/>
    <p:sldLayoutId id="2147483762" r:id="rId38"/>
    <p:sldLayoutId id="2147483779" r:id="rId39"/>
    <p:sldLayoutId id="2147483805" r:id="rId40"/>
    <p:sldLayoutId id="2147483804" r:id="rId41"/>
    <p:sldLayoutId id="2147483788" r:id="rId42"/>
    <p:sldLayoutId id="2147483768" r:id="rId43"/>
    <p:sldLayoutId id="2147483806" r:id="rId44"/>
    <p:sldLayoutId id="2147483765" r:id="rId45"/>
    <p:sldLayoutId id="2147483706" r:id="rId46"/>
    <p:sldLayoutId id="2147483769" r:id="rId47"/>
    <p:sldLayoutId id="2147483738" r:id="rId48"/>
    <p:sldLayoutId id="2147483803" r:id="rId49"/>
    <p:sldLayoutId id="2147483730" r:id="rId50"/>
    <p:sldLayoutId id="2147483802" r:id="rId51"/>
    <p:sldLayoutId id="2147483809" r:id="rId52"/>
    <p:sldLayoutId id="2147483801" r:id="rId53"/>
    <p:sldLayoutId id="2147483808" r:id="rId54"/>
    <p:sldLayoutId id="2147483807" r:id="rId55"/>
    <p:sldLayoutId id="2147483810" r:id="rId56"/>
    <p:sldLayoutId id="2147483800" r:id="rId57"/>
    <p:sldLayoutId id="2147483811" r:id="rId58"/>
    <p:sldLayoutId id="2147483775" r:id="rId59"/>
    <p:sldLayoutId id="2147483776" r:id="rId60"/>
    <p:sldLayoutId id="2147483777" r:id="rId61"/>
    <p:sldLayoutId id="2147483778" r:id="rId62"/>
    <p:sldLayoutId id="2147483780" r:id="rId63"/>
    <p:sldLayoutId id="2147483781" r:id="rId64"/>
    <p:sldLayoutId id="2147483787" r:id="rId65"/>
    <p:sldLayoutId id="2147483770" r:id="rId66"/>
    <p:sldLayoutId id="2147483772" r:id="rId67"/>
    <p:sldLayoutId id="2147483794" r:id="rId68"/>
    <p:sldLayoutId id="2147483793" r:id="rId69"/>
    <p:sldLayoutId id="2147483795" r:id="rId70"/>
    <p:sldLayoutId id="2147483796" r:id="rId71"/>
    <p:sldLayoutId id="2147483797" r:id="rId72"/>
    <p:sldLayoutId id="2147483798" r:id="rId73"/>
    <p:sldLayoutId id="2147483799" r:id="rId74"/>
    <p:sldLayoutId id="2147483697" r:id="rId75"/>
    <p:sldLayoutId id="2147483859" r:id="rId76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000" b="0" kern="1200">
          <a:solidFill>
            <a:schemeClr val="tx2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000" b="0" kern="1200">
          <a:solidFill>
            <a:schemeClr val="tx2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000" b="0" kern="1200" cap="none" spc="0" baseline="0">
          <a:solidFill>
            <a:schemeClr val="tx2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000" b="0" kern="1200">
          <a:solidFill>
            <a:schemeClr val="tx2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0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000" b="0" kern="1200">
          <a:solidFill>
            <a:schemeClr val="tx2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000" b="0" kern="1200">
          <a:solidFill>
            <a:schemeClr val="tx2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000" b="0" kern="1200">
          <a:solidFill>
            <a:schemeClr val="tx2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000" b="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210" userDrawn="1">
          <p15:clr>
            <a:srgbClr val="F26B43"/>
          </p15:clr>
        </p15:guide>
        <p15:guide id="5" pos="211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hyperlink" Target="https://www.lancashireskillshub.co.uk/connect-to-work/" TargetMode="External"/><Relationship Id="rId1" Type="http://schemas.openxmlformats.org/officeDocument/2006/relationships/slideLayout" Target="../slideLayouts/slideLayout7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customXml" Target="../../customXml/item8.xml"/><Relationship Id="rId1" Type="http://schemas.openxmlformats.org/officeDocument/2006/relationships/customXml" Target="../../customXml/item9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CD782-BB13-E11C-D6D8-51D6AAB92467}"/>
              </a:ext>
            </a:extLst>
          </p:cNvPr>
          <p:cNvSpPr>
            <a:spLocks noGrp="1"/>
          </p:cNvSpPr>
          <p:nvPr>
            <p:ph type="ctr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GB" sz="4800" dirty="0"/>
              <a:t>Connect to work</a:t>
            </a:r>
            <a:br>
              <a:rPr lang="en-GB" dirty="0"/>
            </a:br>
            <a:r>
              <a:rPr lang="en-GB" sz="2800" dirty="0"/>
              <a:t>Lancashire</a:t>
            </a:r>
          </a:p>
        </p:txBody>
      </p:sp>
    </p:spTree>
    <p:custDataLst>
      <p:custData r:id="rId1"/>
      <p:custData r:id="rId2"/>
      <p:tags r:id="rId3"/>
    </p:custDataLst>
    <p:extLst>
      <p:ext uri="{BB962C8B-B14F-4D97-AF65-F5344CB8AC3E}">
        <p14:creationId xmlns:p14="http://schemas.microsoft.com/office/powerpoint/2010/main" val="2697471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FBADF1-153D-0C93-99BA-1DA508475A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000" dirty="0">
                <a:solidFill>
                  <a:schemeClr val="accent2"/>
                </a:solidFill>
              </a:rPr>
              <a:t>A high‑quality, evidence‑based service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B922A1-1473-86F5-0D4A-685DB968D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What Stakeholders can expect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0E7494-BD09-300B-DBC2-79BB962018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sz="1600" dirty="0"/>
              <a:t>Delivery aligned with the SEQF Fidelity Model</a:t>
            </a:r>
          </a:p>
          <a:p>
            <a:endParaRPr lang="en-GB" sz="1600" dirty="0"/>
          </a:p>
          <a:p>
            <a:r>
              <a:rPr lang="en-GB" sz="1600" dirty="0"/>
              <a:t>Experienced teams who understand Lancashire’s communities</a:t>
            </a:r>
          </a:p>
          <a:p>
            <a:endParaRPr lang="en-GB" sz="1600" dirty="0"/>
          </a:p>
          <a:p>
            <a:r>
              <a:rPr lang="en-GB" sz="1600" dirty="0"/>
              <a:t>Training for employers on adjustments, recruitment and workplace inclusion</a:t>
            </a:r>
          </a:p>
          <a:p>
            <a:endParaRPr lang="en-GB" sz="1600" dirty="0"/>
          </a:p>
          <a:p>
            <a:r>
              <a:rPr lang="en-GB" sz="1600" dirty="0"/>
              <a:t>Job carving and vacancy tailoring to meet participant needs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D0FB8B-E769-9C8A-31B9-7FDA7D8F0A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sz="2000" dirty="0">
                <a:solidFill>
                  <a:schemeClr val="accent2"/>
                </a:solidFill>
              </a:rPr>
              <a:t>A structured approach to generating referrals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372ABC-49EA-FF54-CAF3-B9FBCFC51C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endParaRPr lang="en-GB" dirty="0"/>
          </a:p>
          <a:p>
            <a:r>
              <a:rPr lang="en-GB" sz="1600">
                <a:cs typeface="Arial"/>
              </a:rPr>
              <a:t>We will </a:t>
            </a:r>
            <a:r>
              <a:rPr lang="en-GB" sz="1600" dirty="0">
                <a:cs typeface="Arial"/>
              </a:rPr>
              <a:t>actively engage with organisations across Lancashire.</a:t>
            </a:r>
          </a:p>
          <a:p>
            <a:endParaRPr lang="en-GB" sz="1600" dirty="0"/>
          </a:p>
          <a:p>
            <a:r>
              <a:rPr lang="en-GB" sz="1600" dirty="0"/>
              <a:t>Collaborating with community organisations, faith groups, housing providers, and local authorities to support the needs of the individuals referred.</a:t>
            </a:r>
            <a:endParaRPr lang="en-GB" sz="1600" dirty="0">
              <a:cs typeface="Arial"/>
            </a:endParaRPr>
          </a:p>
          <a:p>
            <a:endParaRPr lang="en-GB" sz="1600" dirty="0"/>
          </a:p>
          <a:p>
            <a:r>
              <a:rPr lang="en-GB" sz="1600" dirty="0"/>
              <a:t>Regular presence at local networking event, attending community venues and groups</a:t>
            </a:r>
            <a:endParaRPr lang="en-GB" sz="1600" dirty="0">
              <a:cs typeface="Arial"/>
            </a:endParaRPr>
          </a:p>
          <a:p>
            <a:endParaRPr lang="en-GB" sz="1600" dirty="0"/>
          </a:p>
          <a:p>
            <a:r>
              <a:rPr lang="en-GB" sz="1600" dirty="0"/>
              <a:t>Sharing feedback where appropriate – with consent – to celebrate success and share progress updates and collaborative actions.  </a:t>
            </a:r>
            <a:endParaRPr lang="en-GB" sz="1600" dirty="0"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686D53-2EF3-1387-96FC-9C500E58B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0618" y="5585620"/>
            <a:ext cx="900000" cy="90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1C1DBA-5711-D183-5A41-6CFC9F980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37" y="5523808"/>
            <a:ext cx="902286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167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F815BC-DBC8-F49C-8589-D94EDDB87E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000" dirty="0">
                <a:solidFill>
                  <a:schemeClr val="accent1"/>
                </a:solidFill>
              </a:rPr>
              <a:t>Tailored in-work Support Plans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342AD-233D-54CC-745F-28380D5B3F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sz="1600" dirty="0"/>
              <a:t>Plans developed jointly with the employer and employee</a:t>
            </a:r>
          </a:p>
          <a:p>
            <a:endParaRPr lang="en-GB" sz="1600" dirty="0"/>
          </a:p>
          <a:p>
            <a:r>
              <a:rPr lang="en-GB" sz="1600" dirty="0"/>
              <a:t>1:1 coaching for the employee to support in sustaining their job or possibly help to transition into a new role</a:t>
            </a:r>
          </a:p>
          <a:p>
            <a:endParaRPr lang="en-GB" sz="1600" dirty="0"/>
          </a:p>
          <a:p>
            <a:r>
              <a:rPr lang="en-GB" sz="1600" dirty="0"/>
              <a:t>Encouragement to build skills and independence </a:t>
            </a:r>
          </a:p>
          <a:p>
            <a:endParaRPr lang="en-GB" sz="1600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A24422-EFAC-A41E-5E38-84690B1E84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sz="2000" dirty="0">
                <a:solidFill>
                  <a:schemeClr val="accent1"/>
                </a:solidFill>
              </a:rPr>
              <a:t>Regular Proactive check-ins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65597A-9AAA-C23F-3B14-870716A140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  <a:p>
            <a:r>
              <a:rPr lang="en-GB" sz="1600" dirty="0"/>
              <a:t>Employment specialists will conduct in person visits with employers and employees to assess and provide support</a:t>
            </a:r>
          </a:p>
          <a:p>
            <a:endParaRPr lang="en-GB" sz="1600" dirty="0"/>
          </a:p>
          <a:p>
            <a:r>
              <a:rPr lang="en-GB" sz="1600" dirty="0"/>
              <a:t>Strong communication with managers to ensure clear communications, offer solutions promptly</a:t>
            </a:r>
          </a:p>
          <a:p>
            <a:endParaRPr lang="en-GB" sz="1600" dirty="0"/>
          </a:p>
          <a:p>
            <a:r>
              <a:rPr lang="en-GB" sz="1600" dirty="0"/>
              <a:t>Advise employers on career development pathways 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28A0E4-98AC-53CB-C2B5-379E660072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2000" dirty="0">
                <a:solidFill>
                  <a:schemeClr val="accent1"/>
                </a:solidFill>
              </a:rPr>
              <a:t>Help with workplace adjustments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615DD30-3866-0E4C-9E1F-2BF1FCC05F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  <a:p>
            <a:r>
              <a:rPr lang="en-GB" sz="1600" dirty="0"/>
              <a:t>Guidance on workplace adjustments</a:t>
            </a:r>
          </a:p>
          <a:p>
            <a:endParaRPr lang="en-GB" sz="1600" dirty="0"/>
          </a:p>
          <a:p>
            <a:r>
              <a:rPr lang="en-GB" sz="1600" dirty="0"/>
              <a:t>Support with role modification, hours, workload, training needs</a:t>
            </a:r>
          </a:p>
          <a:p>
            <a:endParaRPr lang="en-GB" sz="1600" dirty="0"/>
          </a:p>
          <a:p>
            <a:r>
              <a:rPr lang="en-GB" sz="1600" dirty="0"/>
              <a:t>Advice on assistive technology where needed</a:t>
            </a:r>
          </a:p>
          <a:p>
            <a:endParaRPr lang="en-GB" sz="1600" dirty="0"/>
          </a:p>
          <a:p>
            <a:r>
              <a:rPr lang="en-GB" sz="1600" dirty="0"/>
              <a:t>Access to training offers through Maximus Workplace Inclusion Network (WIN) </a:t>
            </a:r>
          </a:p>
          <a:p>
            <a:endParaRPr lang="en-GB" sz="1600" dirty="0"/>
          </a:p>
          <a:p>
            <a:r>
              <a:rPr lang="en-GB" sz="1600" dirty="0"/>
              <a:t>Advise on inclusive practices and building supportive culture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31611A6-C947-3D7B-555C-0ABB3CB58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7" y="336378"/>
            <a:ext cx="11314169" cy="573260"/>
          </a:xfrm>
        </p:spPr>
        <p:txBody>
          <a:bodyPr/>
          <a:lstStyle/>
          <a:p>
            <a:r>
              <a:rPr lang="en-GB" sz="3600" dirty="0">
                <a:solidFill>
                  <a:schemeClr val="accent1"/>
                </a:solidFill>
              </a:rPr>
              <a:t>In Work Retention –Employee &amp; Employer Experience </a:t>
            </a:r>
          </a:p>
        </p:txBody>
      </p:sp>
    </p:spTree>
    <p:extLst>
      <p:ext uri="{BB962C8B-B14F-4D97-AF65-F5344CB8AC3E}">
        <p14:creationId xmlns:p14="http://schemas.microsoft.com/office/powerpoint/2010/main" val="60388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722F4-626F-85B1-1352-AE3441552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1"/>
                </a:solidFill>
              </a:rPr>
              <a:t>Group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03B78-BBBD-E268-C49C-9025D066C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endParaRPr lang="en-GB" sz="3200" b="1" dirty="0"/>
          </a:p>
          <a:p>
            <a:pPr marL="0" indent="0" algn="ctr">
              <a:buNone/>
            </a:pPr>
            <a:endParaRPr lang="en-GB" sz="3200" b="1" dirty="0"/>
          </a:p>
          <a:p>
            <a:pPr marL="0" indent="0" algn="ctr">
              <a:buNone/>
            </a:pPr>
            <a:endParaRPr lang="en-GB" sz="3200" b="1" dirty="0"/>
          </a:p>
          <a:p>
            <a:pPr marL="0" indent="0" algn="ctr">
              <a:buNone/>
            </a:pPr>
            <a:r>
              <a:rPr lang="en-GB" sz="3200" b="1" dirty="0"/>
              <a:t>“What would help?” Reasonable adjustments in practice</a:t>
            </a:r>
          </a:p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405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30E0-806C-F967-6DD7-D8FCE82C8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1"/>
                </a:solidFill>
              </a:rPr>
              <a:t>Referrals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B5B14-47BB-6A94-A1CA-12C1436B8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98134" cy="4351338"/>
          </a:xfrm>
        </p:spPr>
        <p:txBody>
          <a:bodyPr>
            <a:normAutofit/>
          </a:bodyPr>
          <a:lstStyle/>
          <a:p>
            <a:r>
              <a:rPr lang="en-GB" dirty="0"/>
              <a:t>Multi-platform referrals</a:t>
            </a:r>
          </a:p>
          <a:p>
            <a:r>
              <a:rPr lang="en-GB" dirty="0"/>
              <a:t>Fastest referrals via </a:t>
            </a:r>
            <a:r>
              <a:rPr lang="en-GB" dirty="0">
                <a:hlinkClick r:id="rId2"/>
              </a:rPr>
              <a:t>website</a:t>
            </a:r>
            <a:r>
              <a:rPr lang="en-GB" dirty="0"/>
              <a:t> </a:t>
            </a:r>
          </a:p>
          <a:p>
            <a:r>
              <a:rPr lang="en-GB" dirty="0"/>
              <a:t>You’re helping someone:</a:t>
            </a:r>
          </a:p>
          <a:p>
            <a:pPr lvl="1"/>
            <a:r>
              <a:rPr lang="en-GB" dirty="0"/>
              <a:t>‎Get </a:t>
            </a:r>
            <a:r>
              <a:rPr lang="en-GB" b="1" dirty="0">
                <a:solidFill>
                  <a:schemeClr val="accent1"/>
                </a:solidFill>
              </a:rPr>
              <a:t>personalised</a:t>
            </a:r>
            <a:r>
              <a:rPr lang="en-GB" dirty="0"/>
              <a:t> support</a:t>
            </a:r>
          </a:p>
          <a:p>
            <a:pPr lvl="1"/>
            <a:r>
              <a:rPr lang="en-GB" dirty="0"/>
              <a:t>Build </a:t>
            </a:r>
            <a:r>
              <a:rPr lang="en-GB" b="1" dirty="0">
                <a:solidFill>
                  <a:schemeClr val="accent1"/>
                </a:solidFill>
              </a:rPr>
              <a:t>skills</a:t>
            </a:r>
            <a:r>
              <a:rPr lang="en-GB" dirty="0"/>
              <a:t> and </a:t>
            </a:r>
            <a:r>
              <a:rPr lang="en-GB" b="1" dirty="0">
                <a:solidFill>
                  <a:schemeClr val="accent1"/>
                </a:solidFill>
              </a:rPr>
              <a:t>confidence</a:t>
            </a:r>
          </a:p>
          <a:p>
            <a:pPr lvl="1"/>
            <a:r>
              <a:rPr lang="en-GB" dirty="0"/>
              <a:t>‎</a:t>
            </a:r>
            <a:r>
              <a:rPr lang="en-GB" b="1" dirty="0">
                <a:solidFill>
                  <a:schemeClr val="accent1"/>
                </a:solidFill>
              </a:rPr>
              <a:t>Find and keep a job </a:t>
            </a:r>
            <a:r>
              <a:rPr lang="en-GB" dirty="0"/>
              <a:t>that works for them</a:t>
            </a:r>
          </a:p>
          <a:p>
            <a:pPr lvl="1"/>
            <a:r>
              <a:rPr lang="en-GB" dirty="0"/>
              <a:t>Improve their </a:t>
            </a:r>
            <a:r>
              <a:rPr lang="en-GB" b="1" dirty="0">
                <a:solidFill>
                  <a:schemeClr val="accent1"/>
                </a:solidFill>
              </a:rPr>
              <a:t>wellbeing</a:t>
            </a:r>
            <a:r>
              <a:rPr lang="en-GB" dirty="0"/>
              <a:t> and </a:t>
            </a:r>
            <a:r>
              <a:rPr lang="en-GB" b="1" dirty="0">
                <a:solidFill>
                  <a:schemeClr val="accent1"/>
                </a:solidFill>
              </a:rPr>
              <a:t>independence</a:t>
            </a:r>
          </a:p>
        </p:txBody>
      </p:sp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1CB2DC05-AE04-67EC-26F7-CDD0123382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13" r="3495" b="18261"/>
          <a:stretch/>
        </p:blipFill>
        <p:spPr>
          <a:xfrm>
            <a:off x="8534978" y="1825625"/>
            <a:ext cx="3058024" cy="355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31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67A3A-6AA8-5400-1B2F-77F9DD46E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D46A4-D0C4-E117-40F9-42EF2B4E4CAD}"/>
              </a:ext>
            </a:extLst>
          </p:cNvPr>
          <p:cNvSpPr>
            <a:spLocks noGrp="1"/>
          </p:cNvSpPr>
          <p:nvPr>
            <p:ph type="ctr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GB" sz="4800" dirty="0"/>
              <a:t>Any</a:t>
            </a:r>
            <a:br>
              <a:rPr lang="en-GB" sz="4800"/>
            </a:br>
            <a:r>
              <a:rPr lang="en-GB" sz="4800"/>
              <a:t>Questions?</a:t>
            </a:r>
            <a:endParaRPr lang="en-GB" sz="2800" dirty="0"/>
          </a:p>
        </p:txBody>
      </p:sp>
    </p:spTree>
    <p:custDataLst>
      <p:custData r:id="rId1"/>
      <p:custData r:id="rId2"/>
      <p:tags r:id="rId3"/>
    </p:custDataLst>
    <p:extLst>
      <p:ext uri="{BB962C8B-B14F-4D97-AF65-F5344CB8AC3E}">
        <p14:creationId xmlns:p14="http://schemas.microsoft.com/office/powerpoint/2010/main" val="284661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A04BF0-C103-B6F7-085C-C1450E8CB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14385"/>
            <a:ext cx="5925954" cy="303276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0905B0-9DFA-1B92-6954-28A44DE2D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34" y="336378"/>
            <a:ext cx="6071010" cy="573260"/>
          </a:xfrm>
        </p:spPr>
        <p:txBody>
          <a:bodyPr anchor="t">
            <a:norm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What is Connect to Work?</a:t>
            </a:r>
            <a:endParaRPr lang="en-GB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C787B-8DC8-3329-A7F8-7830C796ABD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8932" y="1271585"/>
            <a:ext cx="5396706" cy="525003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New DWP project, funded until March 2030</a:t>
            </a:r>
          </a:p>
          <a:p>
            <a:pPr>
              <a:spcAft>
                <a:spcPts val="600"/>
              </a:spcAft>
            </a:pPr>
            <a:r>
              <a:rPr lang="en-GB" dirty="0"/>
              <a:t>Part of </a:t>
            </a:r>
            <a:r>
              <a:rPr lang="en-GB" b="1" dirty="0">
                <a:solidFill>
                  <a:schemeClr val="accent1"/>
                </a:solidFill>
              </a:rPr>
              <a:t>national plan </a:t>
            </a:r>
            <a:r>
              <a:rPr lang="en-GB" dirty="0"/>
              <a:t>to get more people into work</a:t>
            </a:r>
          </a:p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accent1"/>
                </a:solidFill>
              </a:rPr>
              <a:t>Supported employment </a:t>
            </a:r>
            <a:r>
              <a:rPr lang="en-GB" dirty="0"/>
              <a:t>model</a:t>
            </a:r>
          </a:p>
          <a:p>
            <a:pPr>
              <a:spcAft>
                <a:spcPts val="600"/>
              </a:spcAft>
            </a:pPr>
            <a:r>
              <a:rPr lang="en-GB" dirty="0"/>
              <a:t>Helps people to overcome barriers to find </a:t>
            </a:r>
            <a:r>
              <a:rPr lang="en-GB" b="1" dirty="0">
                <a:solidFill>
                  <a:schemeClr val="accent1"/>
                </a:solidFill>
              </a:rPr>
              <a:t>meaningful, sustainable </a:t>
            </a:r>
            <a:r>
              <a:rPr lang="en-GB" dirty="0"/>
              <a:t>employment</a:t>
            </a:r>
          </a:p>
          <a:p>
            <a:pPr>
              <a:spcAft>
                <a:spcPts val="600"/>
              </a:spcAft>
            </a:pPr>
            <a:r>
              <a:rPr lang="en-GB" dirty="0"/>
              <a:t>Support for people in work but </a:t>
            </a:r>
            <a:r>
              <a:rPr lang="en-GB" b="1" dirty="0">
                <a:solidFill>
                  <a:schemeClr val="accent1"/>
                </a:solidFill>
              </a:rPr>
              <a:t>at risk of losing their job</a:t>
            </a:r>
            <a:endParaRPr lang="en-GB" dirty="0">
              <a:solidFill>
                <a:schemeClr val="accent1"/>
              </a:solidFill>
            </a:endParaRPr>
          </a:p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accent1"/>
                </a:solidFill>
              </a:rPr>
              <a:t>Voluntary</a:t>
            </a:r>
            <a:r>
              <a:rPr lang="en-GB" dirty="0"/>
              <a:t> programme</a:t>
            </a:r>
          </a:p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accent1"/>
                </a:solidFill>
              </a:rPr>
              <a:t>Right support, at the right time, in the right place</a:t>
            </a:r>
          </a:p>
          <a:p>
            <a:pPr>
              <a:spcAft>
                <a:spcPts val="60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152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D7FE5C-C0C9-77DF-0303-D1B756608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34" y="336378"/>
            <a:ext cx="7131714" cy="573260"/>
          </a:xfrm>
        </p:spPr>
        <p:txBody>
          <a:bodyPr/>
          <a:lstStyle/>
          <a:p>
            <a:r>
              <a:rPr lang="en-GB" b="1" dirty="0">
                <a:solidFill>
                  <a:schemeClr val="accent1"/>
                </a:solidFill>
              </a:rPr>
              <a:t>Who is Connect to Work for?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9B732A-CA21-30E2-60F9-8D93914455F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8934" y="1127365"/>
            <a:ext cx="9692036" cy="5250037"/>
          </a:xfrm>
        </p:spPr>
        <p:txBody>
          <a:bodyPr/>
          <a:lstStyle/>
          <a:p>
            <a:r>
              <a:rPr lang="en-GB" dirty="0"/>
              <a:t>Age 18 years or older</a:t>
            </a:r>
          </a:p>
          <a:p>
            <a:r>
              <a:rPr lang="en-GB" dirty="0"/>
              <a:t>Right to live and work in the UK</a:t>
            </a:r>
          </a:p>
          <a:p>
            <a:r>
              <a:rPr lang="en-GB" dirty="0"/>
              <a:t>Not on another employment programme (Restart, </a:t>
            </a:r>
            <a:r>
              <a:rPr lang="en-GB" dirty="0" err="1"/>
              <a:t>WorkWell</a:t>
            </a:r>
            <a:r>
              <a:rPr lang="en-GB" dirty="0"/>
              <a:t>, another IPS programme)</a:t>
            </a:r>
          </a:p>
          <a:p>
            <a:r>
              <a:rPr lang="en-GB" dirty="0"/>
              <a:t>People with disabilities, long-term health conditions, or complex barriers to employment</a:t>
            </a:r>
          </a:p>
          <a:p>
            <a:r>
              <a:rPr lang="en-GB" dirty="0"/>
              <a:t>Want to work</a:t>
            </a:r>
          </a:p>
          <a:p>
            <a:pPr marL="0" indent="0">
              <a:buNone/>
            </a:pPr>
            <a:endParaRPr lang="en-GB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accent1"/>
                </a:solidFill>
              </a:rPr>
              <a:t>Eligible groups include:</a:t>
            </a:r>
          </a:p>
          <a:p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F677976-AEF8-304A-D7F2-F811E2F6A49D}"/>
              </a:ext>
            </a:extLst>
          </p:cNvPr>
          <p:cNvSpPr txBox="1">
            <a:spLocks/>
          </p:cNvSpPr>
          <p:nvPr/>
        </p:nvSpPr>
        <p:spPr>
          <a:xfrm>
            <a:off x="801624" y="4097054"/>
            <a:ext cx="5216652" cy="2280348"/>
          </a:xfrm>
          <a:prstGeom prst="rect">
            <a:avLst/>
          </a:prstGeom>
          <a:noFill/>
          <a:ln w="28575">
            <a:solidFill>
              <a:srgbClr val="001897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Offenders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serving community sentences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Ex-offenders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who have completed custodial or community sentences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Carers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or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ex-carers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Homeless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individuals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Care-experienced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young people or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care leavers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Individuals with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drug or alcohol dependency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0A0EA20-8D02-8DFB-372F-14C8FFD77EAE}"/>
              </a:ext>
            </a:extLst>
          </p:cNvPr>
          <p:cNvSpPr txBox="1">
            <a:spLocks/>
          </p:cNvSpPr>
          <p:nvPr/>
        </p:nvSpPr>
        <p:spPr>
          <a:xfrm>
            <a:off x="6146292" y="4076547"/>
            <a:ext cx="5216652" cy="2280348"/>
          </a:xfrm>
          <a:prstGeom prst="rect">
            <a:avLst/>
          </a:prstGeom>
          <a:noFill/>
          <a:ln w="28575">
            <a:solidFill>
              <a:srgbClr val="CA1B6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Refugees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resettled Afghans or on Ukrainian scheme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Victims / survivors of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domestic abuse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Victims of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modern slavery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Former members of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HM Armed Forces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reserves, or their partners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Young people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 risk of serious violence</a:t>
            </a:r>
          </a:p>
        </p:txBody>
      </p:sp>
    </p:spTree>
    <p:extLst>
      <p:ext uri="{BB962C8B-B14F-4D97-AF65-F5344CB8AC3E}">
        <p14:creationId xmlns:p14="http://schemas.microsoft.com/office/powerpoint/2010/main" val="543639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1E4376-E2DC-FBF6-04E5-8C3DAEA5D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1"/>
                </a:solidFill>
              </a:rPr>
              <a:t>Delivery partners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608A9-D368-4403-59C0-C67AD49B28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85" t="745" r="5533"/>
          <a:stretch>
            <a:fillRect/>
          </a:stretch>
        </p:blipFill>
        <p:spPr>
          <a:xfrm>
            <a:off x="338934" y="1202084"/>
            <a:ext cx="6667700" cy="54152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EC4F67-47D1-0BCA-629E-9532A80C98EE}"/>
              </a:ext>
            </a:extLst>
          </p:cNvPr>
          <p:cNvSpPr txBox="1"/>
          <p:nvPr/>
        </p:nvSpPr>
        <p:spPr>
          <a:xfrm>
            <a:off x="7397496" y="2914431"/>
            <a:ext cx="44555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Connect to Work operates via a central referral system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Participants triaged by need (delivery model) and location</a:t>
            </a:r>
          </a:p>
        </p:txBody>
      </p:sp>
    </p:spTree>
    <p:extLst>
      <p:ext uri="{BB962C8B-B14F-4D97-AF65-F5344CB8AC3E}">
        <p14:creationId xmlns:p14="http://schemas.microsoft.com/office/powerpoint/2010/main" val="1434944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FD0A4A-619A-74DD-4249-86AF40988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34" y="336378"/>
            <a:ext cx="9097674" cy="834054"/>
          </a:xfrm>
        </p:spPr>
        <p:txBody>
          <a:bodyPr/>
          <a:lstStyle/>
          <a:p>
            <a:r>
              <a:rPr lang="en-GB" b="1" dirty="0">
                <a:solidFill>
                  <a:schemeClr val="accent1"/>
                </a:solidFill>
              </a:rPr>
              <a:t>What is Supported Employment?</a:t>
            </a:r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8B7D606-404B-C4B6-FF21-1190EBCD51C9}"/>
              </a:ext>
            </a:extLst>
          </p:cNvPr>
          <p:cNvSpPr/>
          <p:nvPr/>
        </p:nvSpPr>
        <p:spPr>
          <a:xfrm>
            <a:off x="1002792" y="1690688"/>
            <a:ext cx="4812792" cy="604456"/>
          </a:xfrm>
          <a:prstGeom prst="roundRect">
            <a:avLst/>
          </a:prstGeom>
          <a:solidFill>
            <a:srgbClr val="8940CD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Supported Employment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930742-EFC7-BA0D-E10A-B53B3D3B1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418" y="1690688"/>
            <a:ext cx="4663844" cy="67671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24B4DC2-2212-C105-2D34-412FEA4C53F9}"/>
              </a:ext>
            </a:extLst>
          </p:cNvPr>
          <p:cNvSpPr txBox="1">
            <a:spLocks/>
          </p:cNvSpPr>
          <p:nvPr/>
        </p:nvSpPr>
        <p:spPr>
          <a:xfrm>
            <a:off x="1002792" y="2612009"/>
            <a:ext cx="4812792" cy="31121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Everyone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has the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potential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to do real, paid work with the right support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Personalised support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based preferences and strengths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Start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looking for work 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soon as possible, then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continue to support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individual and the employer 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Focus on 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real, paid work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not volunteering or other outcomes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Includes 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clinical integration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where required​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BEA1BBC-A708-25C5-2123-38B54DF5D19C}"/>
              </a:ext>
            </a:extLst>
          </p:cNvPr>
          <p:cNvSpPr txBox="1">
            <a:spLocks/>
          </p:cNvSpPr>
          <p:nvPr/>
        </p:nvSpPr>
        <p:spPr>
          <a:xfrm>
            <a:off x="6528818" y="2612008"/>
            <a:ext cx="4660390" cy="3002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People’s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319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readiness for work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depends on their barriers, including health conditions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Spend an extended period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319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preparing for work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before starting to look for jobs. No / limited support in work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Focus on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319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range of outcomes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with volunteering / training more often achieved than real work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319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Independent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clinical support, even for those with health conditions.</a:t>
            </a:r>
          </a:p>
        </p:txBody>
      </p:sp>
    </p:spTree>
    <p:extLst>
      <p:ext uri="{BB962C8B-B14F-4D97-AF65-F5344CB8AC3E}">
        <p14:creationId xmlns:p14="http://schemas.microsoft.com/office/powerpoint/2010/main" val="327950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57CBD-65AC-7C1F-DEAA-1515745CE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34" y="336378"/>
            <a:ext cx="7671591" cy="573260"/>
          </a:xfrm>
        </p:spPr>
        <p:txBody>
          <a:bodyPr/>
          <a:lstStyle/>
          <a:p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Connect to Work models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A1CCC1-8456-98D9-9681-9CAECD06965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supported employment models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Reach a wider population with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diverse needs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Ensure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flexibility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effectiveness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support</a:t>
            </a:r>
          </a:p>
          <a:p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65C616-606F-955F-BF65-FBEDFBDF1D82}"/>
              </a:ext>
            </a:extLst>
          </p:cNvPr>
          <p:cNvSpPr/>
          <p:nvPr/>
        </p:nvSpPr>
        <p:spPr>
          <a:xfrm>
            <a:off x="1638300" y="3246119"/>
            <a:ext cx="9153525" cy="685325"/>
          </a:xfrm>
          <a:prstGeom prst="roundRect">
            <a:avLst/>
          </a:prstGeom>
          <a:solidFill>
            <a:srgbClr val="8940CD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Connect to Work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D543570F-1826-5F7F-C58F-74972A2597B6}"/>
              </a:ext>
            </a:extLst>
          </p:cNvPr>
          <p:cNvSpPr/>
          <p:nvPr/>
        </p:nvSpPr>
        <p:spPr>
          <a:xfrm rot="16200000">
            <a:off x="6067285" y="1384602"/>
            <a:ext cx="685324" cy="5779008"/>
          </a:xfrm>
          <a:prstGeom prst="rightBrace">
            <a:avLst>
              <a:gd name="adj1" fmla="val 0"/>
              <a:gd name="adj2" fmla="val 51856"/>
            </a:avLst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F00BEC9-4291-A020-842B-12573613C170}"/>
              </a:ext>
            </a:extLst>
          </p:cNvPr>
          <p:cNvSpPr/>
          <p:nvPr/>
        </p:nvSpPr>
        <p:spPr>
          <a:xfrm>
            <a:off x="1112520" y="4616768"/>
            <a:ext cx="4812792" cy="1163510"/>
          </a:xfrm>
          <a:prstGeom prst="roundRect">
            <a:avLst/>
          </a:prstGeom>
          <a:solidFill>
            <a:srgbClr val="001897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Individual Placement and Support (IPS)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D37D614-81A8-098C-36EC-71DF69EF18CD}"/>
              </a:ext>
            </a:extLst>
          </p:cNvPr>
          <p:cNvSpPr/>
          <p:nvPr/>
        </p:nvSpPr>
        <p:spPr>
          <a:xfrm>
            <a:off x="6967730" y="4616768"/>
            <a:ext cx="4660390" cy="1164463"/>
          </a:xfrm>
          <a:prstGeom prst="roundRect">
            <a:avLst/>
          </a:prstGeom>
          <a:solidFill>
            <a:srgbClr val="CA1B6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Supported Employment Quality Framework (SEQF)</a:t>
            </a:r>
          </a:p>
        </p:txBody>
      </p:sp>
    </p:spTree>
    <p:extLst>
      <p:ext uri="{BB962C8B-B14F-4D97-AF65-F5344CB8AC3E}">
        <p14:creationId xmlns:p14="http://schemas.microsoft.com/office/powerpoint/2010/main" val="1424055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678451-C24A-B4A3-15CE-3282B162E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34" y="336378"/>
            <a:ext cx="7433466" cy="573260"/>
          </a:xfrm>
        </p:spPr>
        <p:txBody>
          <a:bodyPr/>
          <a:lstStyle/>
          <a:p>
            <a:r>
              <a:rPr lang="en-GB" b="1" dirty="0">
                <a:solidFill>
                  <a:schemeClr val="accent1"/>
                </a:solidFill>
              </a:rPr>
              <a:t>What do the models mean? </a:t>
            </a:r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23DF4FD-9A55-BC45-C142-9AC9D15A1AA4}"/>
              </a:ext>
            </a:extLst>
          </p:cNvPr>
          <p:cNvSpPr/>
          <p:nvPr/>
        </p:nvSpPr>
        <p:spPr>
          <a:xfrm>
            <a:off x="755904" y="1690688"/>
            <a:ext cx="4812792" cy="540448"/>
          </a:xfrm>
          <a:prstGeom prst="roundRect">
            <a:avLst/>
          </a:prstGeom>
          <a:solidFill>
            <a:srgbClr val="001897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Individual Placement and Support (IPS)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9032B6D-3C00-B98E-55BF-2652ECE41449}"/>
              </a:ext>
            </a:extLst>
          </p:cNvPr>
          <p:cNvSpPr txBox="1">
            <a:spLocks/>
          </p:cNvSpPr>
          <p:nvPr/>
        </p:nvSpPr>
        <p:spPr>
          <a:xfrm>
            <a:off x="755904" y="2487167"/>
            <a:ext cx="4812792" cy="3419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Evidence-based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approach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Integrates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employment support at a physical level - primary / secondary health services, other support services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Embeds work as a </a:t>
            </a: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health outcome 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within the health system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Small caseloads </a:t>
            </a: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up to 25 participants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477FCB4-051E-5367-2618-199867998379}"/>
              </a:ext>
            </a:extLst>
          </p:cNvPr>
          <p:cNvSpPr/>
          <p:nvPr/>
        </p:nvSpPr>
        <p:spPr>
          <a:xfrm>
            <a:off x="6693410" y="1689736"/>
            <a:ext cx="4660390" cy="540448"/>
          </a:xfrm>
          <a:prstGeom prst="roundRect">
            <a:avLst/>
          </a:prstGeom>
          <a:solidFill>
            <a:srgbClr val="CA1B6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Supported Employment Quality Framework (SEQF)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3A80CC-4948-0810-FAE3-C485DDE3F40E}"/>
              </a:ext>
            </a:extLst>
          </p:cNvPr>
          <p:cNvSpPr txBox="1">
            <a:spLocks/>
          </p:cNvSpPr>
          <p:nvPr/>
        </p:nvSpPr>
        <p:spPr>
          <a:xfrm>
            <a:off x="6617209" y="2487167"/>
            <a:ext cx="4812792" cy="40057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Based on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“place, train, maintain”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More intensive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support for participant and employer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Complex needs 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participant group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More contact and support from Employment Specialist,  particularly in work support for both employer and employee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Small caseloads 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up to 20 participants</a:t>
            </a:r>
          </a:p>
        </p:txBody>
      </p:sp>
    </p:spTree>
    <p:extLst>
      <p:ext uri="{BB962C8B-B14F-4D97-AF65-F5344CB8AC3E}">
        <p14:creationId xmlns:p14="http://schemas.microsoft.com/office/powerpoint/2010/main" val="3626648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7F61A0-2C3A-BC94-23C6-9C9549642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34" y="336378"/>
            <a:ext cx="9471816" cy="573260"/>
          </a:xfrm>
        </p:spPr>
        <p:txBody>
          <a:bodyPr/>
          <a:lstStyle/>
          <a:p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8940C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 Stages of Supported Employment</a:t>
            </a:r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94F5844-086E-0689-ADCA-714CDD5B2646}"/>
              </a:ext>
            </a:extLst>
          </p:cNvPr>
          <p:cNvSpPr/>
          <p:nvPr/>
        </p:nvSpPr>
        <p:spPr>
          <a:xfrm>
            <a:off x="570338" y="1848397"/>
            <a:ext cx="8280000" cy="720000"/>
          </a:xfrm>
          <a:prstGeom prst="roundRect">
            <a:avLst/>
          </a:prstGeom>
          <a:solidFill>
            <a:srgbClr val="8940CD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Client engagement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Potential participant learns about supported employment and decides whether it’s right for them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7C13F02-0961-87E5-0D6C-74D47389889E}"/>
              </a:ext>
            </a:extLst>
          </p:cNvPr>
          <p:cNvSpPr/>
          <p:nvPr/>
        </p:nvSpPr>
        <p:spPr>
          <a:xfrm>
            <a:off x="968218" y="2730288"/>
            <a:ext cx="8280000" cy="720000"/>
          </a:xfrm>
          <a:prstGeom prst="roundRect">
            <a:avLst/>
          </a:prstGeom>
          <a:solidFill>
            <a:srgbClr val="B3190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2. Vocational profiling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Planning process enabling a participant to identify their goals and develop a plan for getting there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15F3024-3F8E-349F-589E-5DB156010E36}"/>
              </a:ext>
            </a:extLst>
          </p:cNvPr>
          <p:cNvSpPr/>
          <p:nvPr/>
        </p:nvSpPr>
        <p:spPr>
          <a:xfrm>
            <a:off x="1484576" y="3639271"/>
            <a:ext cx="8280000" cy="720000"/>
          </a:xfrm>
          <a:prstGeom prst="roundRect">
            <a:avLst/>
          </a:prstGeom>
          <a:solidFill>
            <a:srgbClr val="001897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3. Job matching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Participant is supported to find vacancies that align with their employment goals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FE7A77A-E2C6-1DB8-55FF-792F97DBB37A}"/>
              </a:ext>
            </a:extLst>
          </p:cNvPr>
          <p:cNvSpPr/>
          <p:nvPr/>
        </p:nvSpPr>
        <p:spPr>
          <a:xfrm>
            <a:off x="2096210" y="4548254"/>
            <a:ext cx="8280000" cy="720000"/>
          </a:xfrm>
          <a:prstGeom prst="roundRect">
            <a:avLst/>
          </a:prstGeom>
          <a:solidFill>
            <a:srgbClr val="CA1B6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4. Employer engagement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Participant learns about the role and develops a plan with the employer on how they will be supported through the recruitment process and in the workplace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0AFD03-695D-EB96-4FBB-6879AA9E5922}"/>
              </a:ext>
            </a:extLst>
          </p:cNvPr>
          <p:cNvSpPr/>
          <p:nvPr/>
        </p:nvSpPr>
        <p:spPr>
          <a:xfrm>
            <a:off x="2558349" y="5457237"/>
            <a:ext cx="8280000" cy="720000"/>
          </a:xfrm>
          <a:prstGeom prst="roundRect">
            <a:avLst/>
          </a:prstGeom>
          <a:solidFill>
            <a:srgbClr val="8940CD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5. On and off the job support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Participant learns the job and sustains employment. Support may include coaching, mentoring, and workplace reviews.</a:t>
            </a:r>
          </a:p>
        </p:txBody>
      </p:sp>
      <p:pic>
        <p:nvPicPr>
          <p:cNvPr id="10" name="Picture 4" descr="6,200+ Handshake Clipart Stock Illustrations, Royalty-Free ...">
            <a:extLst>
              <a:ext uri="{FF2B5EF4-FFF2-40B4-BE49-F238E27FC236}">
                <a16:creationId xmlns:a16="http://schemas.microsoft.com/office/drawing/2014/main" id="{D89D6092-0931-CB84-5F93-7F117AD6D2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0" t="27412" r="17791" b="26916"/>
          <a:stretch/>
        </p:blipFill>
        <p:spPr bwMode="auto">
          <a:xfrm>
            <a:off x="9134218" y="1990408"/>
            <a:ext cx="742231" cy="51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520,400+ Profile Stock Photos, Pictures &amp; Royalty-Free Images - iStock |  Profile icon, Portrait, Profile picture">
            <a:extLst>
              <a:ext uri="{FF2B5EF4-FFF2-40B4-BE49-F238E27FC236}">
                <a16:creationId xmlns:a16="http://schemas.microsoft.com/office/drawing/2014/main" id="{D9C7AFEB-96D1-11EF-D165-BC9EEC9E87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9" t="13763" r="12928" b="13763"/>
          <a:stretch/>
        </p:blipFill>
        <p:spPr bwMode="auto">
          <a:xfrm>
            <a:off x="9505334" y="2767050"/>
            <a:ext cx="643298" cy="63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Job Match: Over 2,954 Royalty-Free Licensable Stock Illustrations &amp;  Drawings | Shutterstock">
            <a:extLst>
              <a:ext uri="{FF2B5EF4-FFF2-40B4-BE49-F238E27FC236}">
                <a16:creationId xmlns:a16="http://schemas.microsoft.com/office/drawing/2014/main" id="{A4442C09-58D0-F3CF-E096-1AEF103A16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" t="20495" r="74297" b="28717"/>
          <a:stretch/>
        </p:blipFill>
        <p:spPr bwMode="auto">
          <a:xfrm>
            <a:off x="9914071" y="3619719"/>
            <a:ext cx="924278" cy="76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Job Match: Over 2,954 Royalty-Free Licensable Stock Illustrations &amp;  Drawings | Shutterstock">
            <a:extLst>
              <a:ext uri="{FF2B5EF4-FFF2-40B4-BE49-F238E27FC236}">
                <a16:creationId xmlns:a16="http://schemas.microsoft.com/office/drawing/2014/main" id="{B8C44FF2-7DD8-B75B-DE96-9E21B87E6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" t="20495" r="74297" b="28717"/>
          <a:stretch/>
        </p:blipFill>
        <p:spPr bwMode="auto">
          <a:xfrm>
            <a:off x="9914071" y="3619719"/>
            <a:ext cx="924278" cy="76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4+ Thousand 3 People Talking Icon Royalty-Free Images, Stock Photos &amp;  Pictures | Shutterstock">
            <a:extLst>
              <a:ext uri="{FF2B5EF4-FFF2-40B4-BE49-F238E27FC236}">
                <a16:creationId xmlns:a16="http://schemas.microsoft.com/office/drawing/2014/main" id="{B9C5D3B9-FB70-BD00-EB3C-1F10D998A5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6" t="24947" r="18861" b="30581"/>
          <a:stretch/>
        </p:blipFill>
        <p:spPr bwMode="auto">
          <a:xfrm>
            <a:off x="10559671" y="4606507"/>
            <a:ext cx="772328" cy="60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Support Group Icon Vector Art, Icons, and Graphics for Free Download">
            <a:extLst>
              <a:ext uri="{FF2B5EF4-FFF2-40B4-BE49-F238E27FC236}">
                <a16:creationId xmlns:a16="http://schemas.microsoft.com/office/drawing/2014/main" id="{73C5BD9A-4F18-3D83-9636-A5922B87D4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" t="17840" r="6960" b="15859"/>
          <a:stretch/>
        </p:blipFill>
        <p:spPr bwMode="auto">
          <a:xfrm>
            <a:off x="11041884" y="5485846"/>
            <a:ext cx="866105" cy="66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23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CE8415D-9D00-60DA-DD91-FEBBA4882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074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USTMASTERBOTTOMMARGIN" val="122"/>
  <p:tag name="CUSTMASTERLEFTMARGIN" val="36.36"/>
  <p:tag name="CUSTMASTERRIGHTMARGIN" val="36.36"/>
  <p:tag name="CUSTMASTERTOPMARGIN" val="122"/>
  <p:tag name="FOOTERBOTTOMMARGIN" val="525.8268"/>
  <p:tag name="FOOTERTOPMARGIN" val="497.0768"/>
  <p:tag name="GUIDEMETRICUNIT" val="cm"/>
  <p:tag name="GUIDESAPPLIEDTO" val="2"/>
  <p:tag name="MASTERBOTTOMMARGIN" val="122"/>
  <p:tag name="MASTERLEFTMARGIN" val="36.36"/>
  <p:tag name="MASTERRIGHTMARGIN" val="36.36"/>
  <p:tag name="MASTERTOPMARGIN" val="122"/>
  <p:tag name="MAXCOLS" val="9"/>
  <p:tag name="MAXGUTTERCOL" val="1 cm"/>
  <p:tag name="MAXGUTTERROW" val="1 cm"/>
  <p:tag name="MAXROWS" val="6"/>
  <p:tag name="TITLEBOTTOMMARGIN" val="60.9449"/>
  <p:tag name="TITLETOPMARGIN" val="25.511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59.5276"/>
  <p:tag name="MASTERLEFTMARGIN" val="34.0157"/>
  <p:tag name="MASTERRIGHTMARGIN" val="34.0157"/>
  <p:tag name="MASTERTOPMARGIN" val="83.6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59.5276"/>
  <p:tag name="MASTERLEFTMARGIN" val="34.0157"/>
  <p:tag name="MASTERRIGHTMARGIN" val="34.0157"/>
  <p:tag name="MASTERTOPMARGIN" val="83.62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59.5276"/>
  <p:tag name="MASTERLEFTMARGIN" val="34.0157"/>
  <p:tag name="MASTERRIGHTMARGIN" val="34.0157"/>
  <p:tag name="MASTERTOPMARGIN" val="83.62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59.5276"/>
  <p:tag name="MASTERLEFTMARGIN" val="34.0157"/>
  <p:tag name="MASTERRIGHTMARGIN" val="34.0157"/>
  <p:tag name="MASTERTOPMARGIN" val="83.62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STITLESHAPE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TAG" val="Cover Layout"/>
  <p:tag name="SLIDEAUTOMATIONTYPE" val="Cover"/>
  <p:tag name="SLIDELAYOUTNAME" val="Cover"/>
  <p:tag name="SLIDETOCOUTLINELEVEL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_HEIGHT" val="130.065"/>
  <p:tag name="ORIGINAL_WIDTH" val="595.04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TOMATIONTAG" val="Cover Layout"/>
  <p:tag name="SLIDEAUTOMATIONTYPE" val="Cover"/>
  <p:tag name="SLIDELAYOUTNAME" val="Cover"/>
  <p:tag name="SLIDETOCOUTLINELEVEL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_HEIGHT" val="130.065"/>
  <p:tag name="ORIGINAL_WIDTH" val="595.04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SMEASURMENT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IDESAPPLIEDTO" val="2"/>
  <p:tag name="GUTTERCOL" val="0.6 cm"/>
  <p:tag name="GUTTERROW" val="0.6 cm"/>
  <p:tag name="MASTERBOTTOMMARGIN" val="122"/>
  <p:tag name="MASTERLEFTMARGIN" val="36.36"/>
  <p:tag name="MASTERRIGHTMARGIN" val="36.36"/>
  <p:tag name="MASTERTOPMARGIN" val="122"/>
</p:tagLst>
</file>

<file path=ppt/theme/theme1.xml><?xml version="1.0" encoding="utf-8"?>
<a:theme xmlns:a="http://schemas.openxmlformats.org/drawingml/2006/main" name="ATWMHSS Theme">
  <a:themeElements>
    <a:clrScheme name="AtW Lancs">
      <a:dk1>
        <a:srgbClr val="000000"/>
      </a:dk1>
      <a:lt1>
        <a:srgbClr val="FFFFFF"/>
      </a:lt1>
      <a:dk2>
        <a:srgbClr val="000000"/>
      </a:dk2>
      <a:lt2>
        <a:srgbClr val="F3F3F3"/>
      </a:lt2>
      <a:accent1>
        <a:srgbClr val="9C47E8"/>
      </a:accent1>
      <a:accent2>
        <a:srgbClr val="CA1B6F"/>
      </a:accent2>
      <a:accent3>
        <a:srgbClr val="011897"/>
      </a:accent3>
      <a:accent4>
        <a:srgbClr val="B3190F"/>
      </a:accent4>
      <a:accent5>
        <a:srgbClr val="EBDAFA"/>
      </a:accent5>
      <a:accent6>
        <a:srgbClr val="F4D1E2"/>
      </a:accent6>
      <a:hlink>
        <a:srgbClr val="CCD1EA"/>
      </a:hlink>
      <a:folHlink>
        <a:srgbClr val="9C47E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noAutofit/>
      </a:bodyPr>
      <a:lstStyle>
        <a:defPPr algn="ctr">
          <a:defRPr sz="5000" dirty="0" smtClean="0"/>
        </a:defPPr>
      </a:lstStyle>
    </a:txDef>
  </a:objectDefaults>
  <a:extraClrSchemeLst/>
  <a:custClrLst>
    <a:custClr name="Red">
      <a:srgbClr val="FF0000"/>
    </a:custClr>
    <a:custClr name="Amber">
      <a:srgbClr val="FFC000"/>
    </a:custClr>
    <a:custClr name="Green">
      <a:srgbClr val="7EBE63"/>
    </a:custClr>
  </a:custClrLst>
  <a:extLst>
    <a:ext uri="{05A4C25C-085E-4340-85A3-A5531E510DB2}">
      <thm15:themeFamily xmlns:thm15="http://schemas.microsoft.com/office/thememl/2012/main" name="ATWMHSS Template" id="{2ACE6678-519E-47DE-A24C-5F18F9A74946}" vid="{FAAB632E-A204-497A-9184-9878B04FBD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B774C9E8C3004D894AE497B3D27D68" ma:contentTypeVersion="21" ma:contentTypeDescription="Create a new document." ma:contentTypeScope="" ma:versionID="74b22b65200f2933ed4df622377e6855">
  <xsd:schema xmlns:xsd="http://www.w3.org/2001/XMLSchema" xmlns:xs="http://www.w3.org/2001/XMLSchema" xmlns:p="http://schemas.microsoft.com/office/2006/metadata/properties" xmlns:ns1="http://schemas.microsoft.com/sharepoint/v3" xmlns:ns2="d20a8da1-d6c6-474d-a6fd-15c748b99c32" xmlns:ns3="e3349ed9-ecf8-4678-9861-1ed64c0e7fa8" targetNamespace="http://schemas.microsoft.com/office/2006/metadata/properties" ma:root="true" ma:fieldsID="3ea400eebecf7ddec583405d40a1425f" ns1:_="" ns2:_="" ns3:_="">
    <xsd:import namespace="http://schemas.microsoft.com/sharepoint/v3"/>
    <xsd:import namespace="d20a8da1-d6c6-474d-a6fd-15c748b99c32"/>
    <xsd:import namespace="e3349ed9-ecf8-4678-9861-1ed64c0e7f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0a8da1-d6c6-474d-a6fd-15c748b99c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c10deb3-8dd7-4942-8006-05e7870428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349ed9-ecf8-4678-9861-1ed64c0e7fa8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7fbb28b-bfcd-4495-ac73-4279debfc3db}" ma:internalName="TaxCatchAll" ma:showField="CatchAllData" ma:web="e3349ed9-ecf8-4678-9861-1ed64c0e7f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SlideTemplateConfiguration><![CDATA[{"slideVersion":1,"isValidatorEnabled":false,"isLocked":false,"elementsMetadata":[],"slideId":"1149157438260772864","enableDocumentContentUpdater":false,"version":"2.0"}]]></TemplafySlideTemplateConfiguration>
</file>

<file path=customXml/item5.xml><?xml version="1.0" encoding="utf-8"?>
<TemplafyTemplateConfiguration><![CDATA[{"elementsMetadata":[],"transformationConfigurations":[],"templateName":"Maximus PowerPoint Template","templateDescription":"","enableDocumentContentUpdater":false,"version":"2.0"}]]></TemplafyTemplateConfiguration>
</file>

<file path=customXml/item6.xml><?xml version="1.0" encoding="utf-8"?>
<TemplafyFormConfiguration><![CDATA[{"formFields":[],"formDataEntries":[]}]]></TemplafyFormConfiguration>
</file>

<file path=customXml/item7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20a8da1-d6c6-474d-a6fd-15c748b99c32">
      <Terms xmlns="http://schemas.microsoft.com/office/infopath/2007/PartnerControls"/>
    </lcf76f155ced4ddcb4097134ff3c332f>
    <_ip_UnifiedCompliancePolicyUIAction xmlns="http://schemas.microsoft.com/sharepoint/v3" xsi:nil="true"/>
    <TaxCatchAll xmlns="e3349ed9-ecf8-4678-9861-1ed64c0e7fa8" xsi:nil="true"/>
    <_ip_UnifiedCompliancePolicyProperties xmlns="http://schemas.microsoft.com/sharepoint/v3" xsi:nil="true"/>
  </documentManagement>
</p:properties>
</file>

<file path=customXml/item8.xml><?xml version="1.0" encoding="utf-8"?>
<TemplafySlideFormConfiguration><![CDATA[{"formFields":[],"formDataEntries":[]}]]></TemplafySlideFormConfiguration>
</file>

<file path=customXml/item9.xml><?xml version="1.0" encoding="utf-8"?>
<TemplafySlideTemplateConfiguration><![CDATA[{"slideVersion":1,"isValidatorEnabled":false,"isLocked":false,"elementsMetadata":[],"slideId":"1149157438260772864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AE8CACDC-2AFE-4D5A-B66E-0500747892C9}">
  <ds:schemaRefs>
    <ds:schemaRef ds:uri="d20a8da1-d6c6-474d-a6fd-15c748b99c32"/>
    <ds:schemaRef ds:uri="e3349ed9-ecf8-4678-9861-1ed64c0e7f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EED7132-66D5-4A44-84B2-E3CDE5AF3A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9A0FF3-7DB4-4093-9596-0083EA333E5F}">
  <ds:schemaRefs/>
</ds:datastoreItem>
</file>

<file path=customXml/itemProps4.xml><?xml version="1.0" encoding="utf-8"?>
<ds:datastoreItem xmlns:ds="http://schemas.openxmlformats.org/officeDocument/2006/customXml" ds:itemID="{C669EC59-5FA7-4B89-9A21-2F4B364BC93D}">
  <ds:schemaRefs/>
</ds:datastoreItem>
</file>

<file path=customXml/itemProps5.xml><?xml version="1.0" encoding="utf-8"?>
<ds:datastoreItem xmlns:ds="http://schemas.openxmlformats.org/officeDocument/2006/customXml" ds:itemID="{7CD0A1BA-AECB-453F-88CE-71EA9D9C85E1}">
  <ds:schemaRefs/>
</ds:datastoreItem>
</file>

<file path=customXml/itemProps6.xml><?xml version="1.0" encoding="utf-8"?>
<ds:datastoreItem xmlns:ds="http://schemas.openxmlformats.org/officeDocument/2006/customXml" ds:itemID="{16EB901A-8AC7-465D-8199-46A738F803A7}">
  <ds:schemaRefs/>
</ds:datastoreItem>
</file>

<file path=customXml/itemProps7.xml><?xml version="1.0" encoding="utf-8"?>
<ds:datastoreItem xmlns:ds="http://schemas.openxmlformats.org/officeDocument/2006/customXml" ds:itemID="{15206378-2A3E-428D-9DDD-B744438C4DF8}">
  <ds:schemaRefs>
    <ds:schemaRef ds:uri="e3349ed9-ecf8-4678-9861-1ed64c0e7fa8"/>
    <ds:schemaRef ds:uri="http://www.w3.org/XML/1998/namespace"/>
    <ds:schemaRef ds:uri="d20a8da1-d6c6-474d-a6fd-15c748b99c32"/>
    <ds:schemaRef ds:uri="http://purl.org/dc/terms/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sharepoint/v3"/>
  </ds:schemaRefs>
</ds:datastoreItem>
</file>

<file path=customXml/itemProps8.xml><?xml version="1.0" encoding="utf-8"?>
<ds:datastoreItem xmlns:ds="http://schemas.openxmlformats.org/officeDocument/2006/customXml" ds:itemID="{00847B54-CD17-4E89-93FF-3E873D5F9045}">
  <ds:schemaRefs/>
</ds:datastoreItem>
</file>

<file path=customXml/itemProps9.xml><?xml version="1.0" encoding="utf-8"?>
<ds:datastoreItem xmlns:ds="http://schemas.openxmlformats.org/officeDocument/2006/customXml" ds:itemID="{07B30A66-4CD9-45DC-B18F-06FDEAD0F94F}">
  <ds:schemaRefs/>
</ds:datastoreItem>
</file>

<file path=docMetadata/LabelInfo.xml><?xml version="1.0" encoding="utf-8"?>
<clbl:labelList xmlns:clbl="http://schemas.microsoft.com/office/2020/mipLabelMetadata">
  <clbl:label id="{5074b8cc-1608-4b41-aafd-2662dd5f9bfb}" enabled="0" method="" siteId="{5074b8cc-1608-4b41-aafd-2662dd5f9bf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ATWMHSS Template</Template>
  <TotalTime>50</TotalTime>
  <Words>877</Words>
  <Application>Microsoft Office PowerPoint</Application>
  <PresentationFormat>Widescreen</PresentationFormat>
  <Paragraphs>136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Avenir Next LT Pro</vt:lpstr>
      <vt:lpstr>Avenir Next LT Pro Demi</vt:lpstr>
      <vt:lpstr>Calibri</vt:lpstr>
      <vt:lpstr>ATWMHSS Theme</vt:lpstr>
      <vt:lpstr>Connect to work Lancashire</vt:lpstr>
      <vt:lpstr>What is Connect to Work?</vt:lpstr>
      <vt:lpstr>Who is Connect to Work for?</vt:lpstr>
      <vt:lpstr>Delivery partners</vt:lpstr>
      <vt:lpstr>What is Supported Employment?</vt:lpstr>
      <vt:lpstr>Connect to Work models</vt:lpstr>
      <vt:lpstr>What do the models mean? </vt:lpstr>
      <vt:lpstr>5 Stages of Supported Employment</vt:lpstr>
      <vt:lpstr>PowerPoint Presentation</vt:lpstr>
      <vt:lpstr>What Stakeholders can expect</vt:lpstr>
      <vt:lpstr>In Work Retention –Employee &amp; Employer Experience </vt:lpstr>
      <vt:lpstr>Group Activity</vt:lpstr>
      <vt:lpstr>Referrals</vt:lpstr>
      <vt:lpstr>Any Questions?</vt:lpstr>
    </vt:vector>
  </TitlesOfParts>
  <Company>Maximus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Jimmy Davies</dc:creator>
  <cp:lastModifiedBy>Anna Holsgrove-Smith</cp:lastModifiedBy>
  <cp:revision>5</cp:revision>
  <dcterms:created xsi:type="dcterms:W3CDTF">2025-11-14T16:17:24Z</dcterms:created>
  <dcterms:modified xsi:type="dcterms:W3CDTF">2026-04-23T17:03:34Z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 Version">
    <vt:lpwstr>1.0.4</vt:lpwstr>
  </property>
  <property fmtid="{D5CDD505-2E9C-101B-9397-08002B2CF9AE}" pid="3" name="MediaServiceImageTags">
    <vt:lpwstr/>
  </property>
  <property fmtid="{D5CDD505-2E9C-101B-9397-08002B2CF9AE}" pid="4" name="lcf76f155ced4ddcb4097134ff3c332f">
    <vt:lpwstr/>
  </property>
  <property fmtid="{D5CDD505-2E9C-101B-9397-08002B2CF9AE}" pid="5" name="TaxCatchAll">
    <vt:lpwstr/>
  </property>
  <property fmtid="{D5CDD505-2E9C-101B-9397-08002B2CF9AE}" pid="6" name="TemplafyTimeStamp">
    <vt:lpwstr>2025-03-29T08:58:53</vt:lpwstr>
  </property>
  <property fmtid="{D5CDD505-2E9C-101B-9397-08002B2CF9AE}" pid="7" name="ContentTypeId">
    <vt:lpwstr>0x010100BEB774C9E8C3004D894AE497B3D27D68</vt:lpwstr>
  </property>
</Properties>
</file>