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 id="2147483680" r:id="rId7"/>
    <p:sldMasterId id="2147483734" r:id="rId8"/>
    <p:sldMasterId id="2147483746" r:id="rId9"/>
  </p:sldMasterIdLst>
  <p:notesMasterIdLst>
    <p:notesMasterId r:id="rId34"/>
  </p:notesMasterIdLst>
  <p:sldIdLst>
    <p:sldId id="256" r:id="rId10"/>
    <p:sldId id="2147377186" r:id="rId11"/>
    <p:sldId id="259" r:id="rId12"/>
    <p:sldId id="260" r:id="rId13"/>
    <p:sldId id="261" r:id="rId14"/>
    <p:sldId id="265" r:id="rId15"/>
    <p:sldId id="280" r:id="rId16"/>
    <p:sldId id="272" r:id="rId17"/>
    <p:sldId id="282" r:id="rId18"/>
    <p:sldId id="2147377187" r:id="rId19"/>
    <p:sldId id="2147377188" r:id="rId20"/>
    <p:sldId id="2147377189" r:id="rId21"/>
    <p:sldId id="287" r:id="rId22"/>
    <p:sldId id="2147377185" r:id="rId23"/>
    <p:sldId id="257" r:id="rId24"/>
    <p:sldId id="285" r:id="rId25"/>
    <p:sldId id="284" r:id="rId26"/>
    <p:sldId id="286" r:id="rId27"/>
    <p:sldId id="2147377177" r:id="rId28"/>
    <p:sldId id="2147377179" r:id="rId29"/>
    <p:sldId id="2147377180" r:id="rId30"/>
    <p:sldId id="2147377181" r:id="rId31"/>
    <p:sldId id="2147377182" r:id="rId32"/>
    <p:sldId id="214737718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8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B66FA2-B584-4831-A6AD-45BC89240E20}" v="32" dt="2026-07-09T14:58:25.6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6/11/relationships/changesInfo" Target="changesInfos/changesInfo1.xml"/><Relationship Id="rId21" Type="http://schemas.openxmlformats.org/officeDocument/2006/relationships/slide" Target="slides/slide12.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 Vaughan" userId="8f4a5299-98a6-40a9-8894-af02ded9b508" providerId="ADAL" clId="{CA1CAE84-DE58-430E-8901-4470D51F6A00}"/>
    <pc:docChg chg="custSel addSld delSld modSld">
      <pc:chgData name="Kay Vaughan" userId="8f4a5299-98a6-40a9-8894-af02ded9b508" providerId="ADAL" clId="{CA1CAE84-DE58-430E-8901-4470D51F6A00}" dt="2026-06-15T12:25:42.044" v="443" actId="20577"/>
      <pc:docMkLst>
        <pc:docMk/>
      </pc:docMkLst>
      <pc:sldChg chg="addSp delSp modSp mod">
        <pc:chgData name="Kay Vaughan" userId="8f4a5299-98a6-40a9-8894-af02ded9b508" providerId="ADAL" clId="{CA1CAE84-DE58-430E-8901-4470D51F6A00}" dt="2026-06-15T12:24:45.470" v="431" actId="1076"/>
        <pc:sldMkLst>
          <pc:docMk/>
          <pc:sldMk cId="34859559" sldId="259"/>
        </pc:sldMkLst>
        <pc:spChg chg="mod">
          <ac:chgData name="Kay Vaughan" userId="8f4a5299-98a6-40a9-8894-af02ded9b508" providerId="ADAL" clId="{CA1CAE84-DE58-430E-8901-4470D51F6A00}" dt="2026-06-15T12:24:45.470" v="431" actId="1076"/>
          <ac:spMkLst>
            <pc:docMk/>
            <pc:sldMk cId="34859559" sldId="259"/>
            <ac:spMk id="2" creationId="{7DAAE8BA-1EBA-E129-BBA6-8E1301F37882}"/>
          </ac:spMkLst>
        </pc:spChg>
        <pc:spChg chg="add mod">
          <ac:chgData name="Kay Vaughan" userId="8f4a5299-98a6-40a9-8894-af02ded9b508" providerId="ADAL" clId="{CA1CAE84-DE58-430E-8901-4470D51F6A00}" dt="2026-06-15T12:13:42.437" v="346" actId="14100"/>
          <ac:spMkLst>
            <pc:docMk/>
            <pc:sldMk cId="34859559" sldId="259"/>
            <ac:spMk id="6" creationId="{32BBB7F4-C9CC-3292-CE7F-05CAFD4F26DF}"/>
          </ac:spMkLst>
        </pc:spChg>
      </pc:sldChg>
      <pc:sldChg chg="modSp add mod">
        <pc:chgData name="Kay Vaughan" userId="8f4a5299-98a6-40a9-8894-af02ded9b508" providerId="ADAL" clId="{CA1CAE84-DE58-430E-8901-4470D51F6A00}" dt="2026-06-15T12:24:40.611" v="430" actId="1076"/>
        <pc:sldMkLst>
          <pc:docMk/>
          <pc:sldMk cId="2577501762" sldId="260"/>
        </pc:sldMkLst>
        <pc:spChg chg="mod">
          <ac:chgData name="Kay Vaughan" userId="8f4a5299-98a6-40a9-8894-af02ded9b508" providerId="ADAL" clId="{CA1CAE84-DE58-430E-8901-4470D51F6A00}" dt="2026-06-15T12:24:40.611" v="430" actId="1076"/>
          <ac:spMkLst>
            <pc:docMk/>
            <pc:sldMk cId="2577501762" sldId="260"/>
            <ac:spMk id="2" creationId="{C28B6BB5-DFFA-D75E-0E2C-B2C14E180199}"/>
          </ac:spMkLst>
        </pc:spChg>
        <pc:spChg chg="mod">
          <ac:chgData name="Kay Vaughan" userId="8f4a5299-98a6-40a9-8894-af02ded9b508" providerId="ADAL" clId="{CA1CAE84-DE58-430E-8901-4470D51F6A00}" dt="2026-06-15T12:22:51.538" v="359" actId="20577"/>
          <ac:spMkLst>
            <pc:docMk/>
            <pc:sldMk cId="2577501762" sldId="260"/>
            <ac:spMk id="6" creationId="{FE508720-B10F-C069-5439-C47FBD8DD434}"/>
          </ac:spMkLst>
        </pc:spChg>
      </pc:sldChg>
      <pc:sldChg chg="modSp add mod">
        <pc:chgData name="Kay Vaughan" userId="8f4a5299-98a6-40a9-8894-af02ded9b508" providerId="ADAL" clId="{CA1CAE84-DE58-430E-8901-4470D51F6A00}" dt="2026-06-15T12:25:42.044" v="443" actId="20577"/>
        <pc:sldMkLst>
          <pc:docMk/>
          <pc:sldMk cId="1067985004" sldId="261"/>
        </pc:sldMkLst>
        <pc:spChg chg="mod">
          <ac:chgData name="Kay Vaughan" userId="8f4a5299-98a6-40a9-8894-af02ded9b508" providerId="ADAL" clId="{CA1CAE84-DE58-430E-8901-4470D51F6A00}" dt="2026-06-15T12:24:34.516" v="429" actId="1076"/>
          <ac:spMkLst>
            <pc:docMk/>
            <pc:sldMk cId="1067985004" sldId="261"/>
            <ac:spMk id="2" creationId="{05652995-2985-C3FE-CCD2-5347F27F312B}"/>
          </ac:spMkLst>
        </pc:spChg>
        <pc:spChg chg="mod">
          <ac:chgData name="Kay Vaughan" userId="8f4a5299-98a6-40a9-8894-af02ded9b508" providerId="ADAL" clId="{CA1CAE84-DE58-430E-8901-4470D51F6A00}" dt="2026-06-15T12:25:42.044" v="443" actId="20577"/>
          <ac:spMkLst>
            <pc:docMk/>
            <pc:sldMk cId="1067985004" sldId="261"/>
            <ac:spMk id="6" creationId="{6B18E761-D3DD-EB1C-90C0-FBFA9CD8474C}"/>
          </ac:spMkLst>
        </pc:spChg>
      </pc:sldChg>
    </pc:docChg>
  </pc:docChgLst>
  <pc:docChgLst>
    <pc:chgData name="Sarah Myers" userId="8c204f3949a4b019" providerId="LiveId" clId="{C0734644-74B5-455D-9D57-00D059D1634C}"/>
    <pc:docChg chg="undo custSel addSld delSld modSld sldOrd modMainMaster modNotesMaster">
      <pc:chgData name="Sarah Myers" userId="8c204f3949a4b019" providerId="LiveId" clId="{C0734644-74B5-455D-9D57-00D059D1634C}" dt="2026-07-09T14:58:25.613" v="941"/>
      <pc:docMkLst>
        <pc:docMk/>
      </pc:docMkLst>
      <pc:sldChg chg="addSp modSp mod">
        <pc:chgData name="Sarah Myers" userId="8c204f3949a4b019" providerId="LiveId" clId="{C0734644-74B5-455D-9D57-00D059D1634C}" dt="2026-06-29T20:08:14.848" v="936"/>
        <pc:sldMkLst>
          <pc:docMk/>
          <pc:sldMk cId="2278976226" sldId="256"/>
        </pc:sldMkLst>
        <pc:spChg chg="mod">
          <ac:chgData name="Sarah Myers" userId="8c204f3949a4b019" providerId="LiveId" clId="{C0734644-74B5-455D-9D57-00D059D1634C}" dt="2026-06-29T20:08:14.848" v="936"/>
          <ac:spMkLst>
            <pc:docMk/>
            <pc:sldMk cId="2278976226" sldId="256"/>
            <ac:spMk id="2" creationId="{2E246178-BDB4-8376-82BF-E52917A5A556}"/>
          </ac:spMkLst>
        </pc:spChg>
        <pc:spChg chg="mod">
          <ac:chgData name="Sarah Myers" userId="8c204f3949a4b019" providerId="LiveId" clId="{C0734644-74B5-455D-9D57-00D059D1634C}" dt="2026-06-29T20:08:14.848" v="936"/>
          <ac:spMkLst>
            <pc:docMk/>
            <pc:sldMk cId="2278976226" sldId="256"/>
            <ac:spMk id="3" creationId="{1A227AC1-338F-42A1-C6C6-D869BD1E3B9A}"/>
          </ac:spMkLst>
        </pc:spChg>
        <pc:spChg chg="add mod">
          <ac:chgData name="Sarah Myers" userId="8c204f3949a4b019" providerId="LiveId" clId="{C0734644-74B5-455D-9D57-00D059D1634C}" dt="2026-06-29T20:08:14.848" v="936"/>
          <ac:spMkLst>
            <pc:docMk/>
            <pc:sldMk cId="2278976226" sldId="256"/>
            <ac:spMk id="4" creationId="{2361B7BC-BB87-F9C6-60EE-FA2407997310}"/>
          </ac:spMkLst>
        </pc:spChg>
      </pc:sldChg>
      <pc:sldChg chg="modSp add">
        <pc:chgData name="Sarah Myers" userId="8c204f3949a4b019" providerId="LiveId" clId="{C0734644-74B5-455D-9D57-00D059D1634C}" dt="2026-06-29T20:08:14.848" v="936"/>
        <pc:sldMkLst>
          <pc:docMk/>
          <pc:sldMk cId="1245827021" sldId="257"/>
        </pc:sldMkLst>
        <pc:spChg chg="mod">
          <ac:chgData name="Sarah Myers" userId="8c204f3949a4b019" providerId="LiveId" clId="{C0734644-74B5-455D-9D57-00D059D1634C}" dt="2026-06-29T20:08:14.848" v="936"/>
          <ac:spMkLst>
            <pc:docMk/>
            <pc:sldMk cId="1245827021" sldId="257"/>
            <ac:spMk id="2" creationId="{90D06AC5-0545-20B6-DBE7-1C545267C68D}"/>
          </ac:spMkLst>
        </pc:spChg>
        <pc:spChg chg="mod">
          <ac:chgData name="Sarah Myers" userId="8c204f3949a4b019" providerId="LiveId" clId="{C0734644-74B5-455D-9D57-00D059D1634C}" dt="2026-06-29T20:08:14.848" v="936"/>
          <ac:spMkLst>
            <pc:docMk/>
            <pc:sldMk cId="1245827021" sldId="257"/>
            <ac:spMk id="5" creationId="{3C3DD073-56AA-AE8D-7C3E-B548D913601D}"/>
          </ac:spMkLst>
        </pc:spChg>
      </pc:sldChg>
      <pc:sldChg chg="modSp">
        <pc:chgData name="Sarah Myers" userId="8c204f3949a4b019" providerId="LiveId" clId="{C0734644-74B5-455D-9D57-00D059D1634C}" dt="2026-06-29T20:08:14.848" v="936"/>
        <pc:sldMkLst>
          <pc:docMk/>
          <pc:sldMk cId="34859559" sldId="259"/>
        </pc:sldMkLst>
        <pc:spChg chg="mod">
          <ac:chgData name="Sarah Myers" userId="8c204f3949a4b019" providerId="LiveId" clId="{C0734644-74B5-455D-9D57-00D059D1634C}" dt="2026-06-29T20:08:14.848" v="936"/>
          <ac:spMkLst>
            <pc:docMk/>
            <pc:sldMk cId="34859559" sldId="259"/>
            <ac:spMk id="2" creationId="{7DAAE8BA-1EBA-E129-BBA6-8E1301F37882}"/>
          </ac:spMkLst>
        </pc:spChg>
        <pc:spChg chg="mod">
          <ac:chgData name="Sarah Myers" userId="8c204f3949a4b019" providerId="LiveId" clId="{C0734644-74B5-455D-9D57-00D059D1634C}" dt="2026-06-29T20:08:14.848" v="936"/>
          <ac:spMkLst>
            <pc:docMk/>
            <pc:sldMk cId="34859559" sldId="259"/>
            <ac:spMk id="6" creationId="{32BBB7F4-C9CC-3292-CE7F-05CAFD4F26DF}"/>
          </ac:spMkLst>
        </pc:spChg>
      </pc:sldChg>
      <pc:sldChg chg="modSp">
        <pc:chgData name="Sarah Myers" userId="8c204f3949a4b019" providerId="LiveId" clId="{C0734644-74B5-455D-9D57-00D059D1634C}" dt="2026-06-29T20:08:14.848" v="936"/>
        <pc:sldMkLst>
          <pc:docMk/>
          <pc:sldMk cId="2577501762" sldId="260"/>
        </pc:sldMkLst>
        <pc:spChg chg="mod">
          <ac:chgData name="Sarah Myers" userId="8c204f3949a4b019" providerId="LiveId" clId="{C0734644-74B5-455D-9D57-00D059D1634C}" dt="2026-06-29T20:08:14.848" v="936"/>
          <ac:spMkLst>
            <pc:docMk/>
            <pc:sldMk cId="2577501762" sldId="260"/>
            <ac:spMk id="2" creationId="{C28B6BB5-DFFA-D75E-0E2C-B2C14E180199}"/>
          </ac:spMkLst>
        </pc:spChg>
        <pc:spChg chg="mod">
          <ac:chgData name="Sarah Myers" userId="8c204f3949a4b019" providerId="LiveId" clId="{C0734644-74B5-455D-9D57-00D059D1634C}" dt="2026-06-29T20:08:14.848" v="936"/>
          <ac:spMkLst>
            <pc:docMk/>
            <pc:sldMk cId="2577501762" sldId="260"/>
            <ac:spMk id="6" creationId="{FE508720-B10F-C069-5439-C47FBD8DD434}"/>
          </ac:spMkLst>
        </pc:spChg>
      </pc:sldChg>
      <pc:sldChg chg="modSp mod">
        <pc:chgData name="Sarah Myers" userId="8c204f3949a4b019" providerId="LiveId" clId="{C0734644-74B5-455D-9D57-00D059D1634C}" dt="2026-06-29T20:08:14.848" v="936"/>
        <pc:sldMkLst>
          <pc:docMk/>
          <pc:sldMk cId="1067985004" sldId="261"/>
        </pc:sldMkLst>
        <pc:spChg chg="mod">
          <ac:chgData name="Sarah Myers" userId="8c204f3949a4b019" providerId="LiveId" clId="{C0734644-74B5-455D-9D57-00D059D1634C}" dt="2026-06-29T20:08:14.848" v="936"/>
          <ac:spMkLst>
            <pc:docMk/>
            <pc:sldMk cId="1067985004" sldId="261"/>
            <ac:spMk id="2" creationId="{05652995-2985-C3FE-CCD2-5347F27F312B}"/>
          </ac:spMkLst>
        </pc:spChg>
        <pc:spChg chg="mod">
          <ac:chgData name="Sarah Myers" userId="8c204f3949a4b019" providerId="LiveId" clId="{C0734644-74B5-455D-9D57-00D059D1634C}" dt="2026-06-29T20:08:14.848" v="936"/>
          <ac:spMkLst>
            <pc:docMk/>
            <pc:sldMk cId="1067985004" sldId="261"/>
            <ac:spMk id="6" creationId="{6B18E761-D3DD-EB1C-90C0-FBFA9CD8474C}"/>
          </ac:spMkLst>
        </pc:spChg>
      </pc:sldChg>
      <pc:sldChg chg="modSp add modNotes">
        <pc:chgData name="Sarah Myers" userId="8c204f3949a4b019" providerId="LiveId" clId="{C0734644-74B5-455D-9D57-00D059D1634C}" dt="2026-06-29T20:08:14.848" v="936"/>
        <pc:sldMkLst>
          <pc:docMk/>
          <pc:sldMk cId="3661901490" sldId="265"/>
        </pc:sldMkLst>
        <pc:picChg chg="mod">
          <ac:chgData name="Sarah Myers" userId="8c204f3949a4b019" providerId="LiveId" clId="{C0734644-74B5-455D-9D57-00D059D1634C}" dt="2026-06-29T20:08:14.848" v="936"/>
          <ac:picMkLst>
            <pc:docMk/>
            <pc:sldMk cId="3661901490" sldId="265"/>
            <ac:picMk id="3" creationId="{E0E3B71E-077F-3575-A7AC-E6551AB536DE}"/>
          </ac:picMkLst>
        </pc:picChg>
      </pc:sldChg>
      <pc:sldChg chg="modSp add modNotes">
        <pc:chgData name="Sarah Myers" userId="8c204f3949a4b019" providerId="LiveId" clId="{C0734644-74B5-455D-9D57-00D059D1634C}" dt="2026-06-29T20:08:14.848" v="936"/>
        <pc:sldMkLst>
          <pc:docMk/>
          <pc:sldMk cId="1460695153" sldId="272"/>
        </pc:sldMkLst>
        <pc:picChg chg="mod">
          <ac:chgData name="Sarah Myers" userId="8c204f3949a4b019" providerId="LiveId" clId="{C0734644-74B5-455D-9D57-00D059D1634C}" dt="2026-06-29T20:08:14.848" v="936"/>
          <ac:picMkLst>
            <pc:docMk/>
            <pc:sldMk cId="1460695153" sldId="272"/>
            <ac:picMk id="4" creationId="{FD6E3EBE-94FA-8059-E452-2B4D7D896EDC}"/>
          </ac:picMkLst>
        </pc:picChg>
      </pc:sldChg>
      <pc:sldChg chg="modSp add modNotes">
        <pc:chgData name="Sarah Myers" userId="8c204f3949a4b019" providerId="LiveId" clId="{C0734644-74B5-455D-9D57-00D059D1634C}" dt="2026-06-29T20:08:14.848" v="936"/>
        <pc:sldMkLst>
          <pc:docMk/>
          <pc:sldMk cId="0" sldId="280"/>
        </pc:sldMkLst>
        <pc:spChg chg="mod">
          <ac:chgData name="Sarah Myers" userId="8c204f3949a4b019" providerId="LiveId" clId="{C0734644-74B5-455D-9D57-00D059D1634C}" dt="2026-06-29T20:08:14.848" v="936"/>
          <ac:spMkLst>
            <pc:docMk/>
            <pc:sldMk cId="0" sldId="280"/>
            <ac:spMk id="7" creationId="{00000000-0000-0000-0000-000000000000}"/>
          </ac:spMkLst>
        </pc:spChg>
        <pc:spChg chg="mod">
          <ac:chgData name="Sarah Myers" userId="8c204f3949a4b019" providerId="LiveId" clId="{C0734644-74B5-455D-9D57-00D059D1634C}" dt="2026-06-29T20:08:14.848" v="936"/>
          <ac:spMkLst>
            <pc:docMk/>
            <pc:sldMk cId="0" sldId="280"/>
            <ac:spMk id="19" creationId="{00000000-0000-0000-0000-000000000000}"/>
          </ac:spMkLst>
        </pc:spChg>
        <pc:spChg chg="mod">
          <ac:chgData name="Sarah Myers" userId="8c204f3949a4b019" providerId="LiveId" clId="{C0734644-74B5-455D-9D57-00D059D1634C}" dt="2026-06-29T20:08:14.848" v="936"/>
          <ac:spMkLst>
            <pc:docMk/>
            <pc:sldMk cId="0" sldId="280"/>
            <ac:spMk id="22" creationId="{00000000-0000-0000-0000-000000000000}"/>
          </ac:spMkLst>
        </pc:spChg>
        <pc:spChg chg="mod">
          <ac:chgData name="Sarah Myers" userId="8c204f3949a4b019" providerId="LiveId" clId="{C0734644-74B5-455D-9D57-00D059D1634C}" dt="2026-06-29T20:08:14.848" v="936"/>
          <ac:spMkLst>
            <pc:docMk/>
            <pc:sldMk cId="0" sldId="280"/>
            <ac:spMk id="25" creationId="{00000000-0000-0000-0000-000000000000}"/>
          </ac:spMkLst>
        </pc:spChg>
        <pc:spChg chg="mod">
          <ac:chgData name="Sarah Myers" userId="8c204f3949a4b019" providerId="LiveId" clId="{C0734644-74B5-455D-9D57-00D059D1634C}" dt="2026-06-29T20:08:14.848" v="936"/>
          <ac:spMkLst>
            <pc:docMk/>
            <pc:sldMk cId="0" sldId="280"/>
            <ac:spMk id="36" creationId="{00000000-0000-0000-0000-000000000000}"/>
          </ac:spMkLst>
        </pc:spChg>
        <pc:spChg chg="mod">
          <ac:chgData name="Sarah Myers" userId="8c204f3949a4b019" providerId="LiveId" clId="{C0734644-74B5-455D-9D57-00D059D1634C}" dt="2026-06-29T20:08:14.848" v="936"/>
          <ac:spMkLst>
            <pc:docMk/>
            <pc:sldMk cId="0" sldId="280"/>
            <ac:spMk id="40" creationId="{00000000-0000-0000-0000-000000000000}"/>
          </ac:spMkLst>
        </pc:spChg>
        <pc:spChg chg="mod">
          <ac:chgData name="Sarah Myers" userId="8c204f3949a4b019" providerId="LiveId" clId="{C0734644-74B5-455D-9D57-00D059D1634C}" dt="2026-06-29T20:08:14.848" v="936"/>
          <ac:spMkLst>
            <pc:docMk/>
            <pc:sldMk cId="0" sldId="280"/>
            <ac:spMk id="46" creationId="{00000000-0000-0000-0000-000000000000}"/>
          </ac:spMkLst>
        </pc:spChg>
        <pc:spChg chg="mod">
          <ac:chgData name="Sarah Myers" userId="8c204f3949a4b019" providerId="LiveId" clId="{C0734644-74B5-455D-9D57-00D059D1634C}" dt="2026-06-29T20:08:14.848" v="936"/>
          <ac:spMkLst>
            <pc:docMk/>
            <pc:sldMk cId="0" sldId="280"/>
            <ac:spMk id="56" creationId="{00000000-0000-0000-0000-000000000000}"/>
          </ac:spMkLst>
        </pc:spChg>
        <pc:spChg chg="mod">
          <ac:chgData name="Sarah Myers" userId="8c204f3949a4b019" providerId="LiveId" clId="{C0734644-74B5-455D-9D57-00D059D1634C}" dt="2026-06-29T20:08:14.848" v="936"/>
          <ac:spMkLst>
            <pc:docMk/>
            <pc:sldMk cId="0" sldId="280"/>
            <ac:spMk id="58" creationId="{00000000-0000-0000-0000-000000000000}"/>
          </ac:spMkLst>
        </pc:spChg>
        <pc:spChg chg="mod">
          <ac:chgData name="Sarah Myers" userId="8c204f3949a4b019" providerId="LiveId" clId="{C0734644-74B5-455D-9D57-00D059D1634C}" dt="2026-06-29T20:08:14.848" v="936"/>
          <ac:spMkLst>
            <pc:docMk/>
            <pc:sldMk cId="0" sldId="280"/>
            <ac:spMk id="59" creationId="{00000000-0000-0000-0000-000000000000}"/>
          </ac:spMkLst>
        </pc:spChg>
      </pc:sldChg>
      <pc:sldChg chg="add">
        <pc:chgData name="Sarah Myers" userId="8c204f3949a4b019" providerId="LiveId" clId="{C0734644-74B5-455D-9D57-00D059D1634C}" dt="2026-07-09T14:54:27.135" v="937"/>
        <pc:sldMkLst>
          <pc:docMk/>
          <pc:sldMk cId="1187061561" sldId="282"/>
        </pc:sldMkLst>
      </pc:sldChg>
      <pc:sldChg chg="modSp add">
        <pc:chgData name="Sarah Myers" userId="8c204f3949a4b019" providerId="LiveId" clId="{C0734644-74B5-455D-9D57-00D059D1634C}" dt="2026-06-29T20:08:14.848" v="936"/>
        <pc:sldMkLst>
          <pc:docMk/>
          <pc:sldMk cId="3739767038" sldId="284"/>
        </pc:sldMkLst>
        <pc:spChg chg="mod">
          <ac:chgData name="Sarah Myers" userId="8c204f3949a4b019" providerId="LiveId" clId="{C0734644-74B5-455D-9D57-00D059D1634C}" dt="2026-06-29T20:08:14.848" v="936"/>
          <ac:spMkLst>
            <pc:docMk/>
            <pc:sldMk cId="3739767038" sldId="284"/>
            <ac:spMk id="2" creationId="{B7F11B76-F0F5-0F35-986C-5EBE9B170476}"/>
          </ac:spMkLst>
        </pc:spChg>
        <pc:spChg chg="mod">
          <ac:chgData name="Sarah Myers" userId="8c204f3949a4b019" providerId="LiveId" clId="{C0734644-74B5-455D-9D57-00D059D1634C}" dt="2026-06-29T20:08:14.848" v="936"/>
          <ac:spMkLst>
            <pc:docMk/>
            <pc:sldMk cId="3739767038" sldId="284"/>
            <ac:spMk id="5" creationId="{2C3AA9E5-C251-1835-3FD7-72F34A7B47EF}"/>
          </ac:spMkLst>
        </pc:spChg>
        <pc:picChg chg="mod">
          <ac:chgData name="Sarah Myers" userId="8c204f3949a4b019" providerId="LiveId" clId="{C0734644-74B5-455D-9D57-00D059D1634C}" dt="2026-06-29T20:08:14.848" v="936"/>
          <ac:picMkLst>
            <pc:docMk/>
            <pc:sldMk cId="3739767038" sldId="284"/>
            <ac:picMk id="3" creationId="{134418E3-AD85-5A46-1809-4E782C95C054}"/>
          </ac:picMkLst>
        </pc:picChg>
        <pc:picChg chg="mod">
          <ac:chgData name="Sarah Myers" userId="8c204f3949a4b019" providerId="LiveId" clId="{C0734644-74B5-455D-9D57-00D059D1634C}" dt="2026-06-29T20:08:14.848" v="936"/>
          <ac:picMkLst>
            <pc:docMk/>
            <pc:sldMk cId="3739767038" sldId="284"/>
            <ac:picMk id="9" creationId="{BA23F1F1-D99D-222B-A7CE-33AD97236791}"/>
          </ac:picMkLst>
        </pc:picChg>
      </pc:sldChg>
      <pc:sldChg chg="modSp add">
        <pc:chgData name="Sarah Myers" userId="8c204f3949a4b019" providerId="LiveId" clId="{C0734644-74B5-455D-9D57-00D059D1634C}" dt="2026-06-29T20:08:14.848" v="936"/>
        <pc:sldMkLst>
          <pc:docMk/>
          <pc:sldMk cId="1783529875" sldId="285"/>
        </pc:sldMkLst>
        <pc:spChg chg="mod">
          <ac:chgData name="Sarah Myers" userId="8c204f3949a4b019" providerId="LiveId" clId="{C0734644-74B5-455D-9D57-00D059D1634C}" dt="2026-06-29T20:08:14.848" v="936"/>
          <ac:spMkLst>
            <pc:docMk/>
            <pc:sldMk cId="1783529875" sldId="285"/>
            <ac:spMk id="2" creationId="{2CA35FD2-5212-A078-6052-2C54C552DAFC}"/>
          </ac:spMkLst>
        </pc:spChg>
        <pc:spChg chg="mod">
          <ac:chgData name="Sarah Myers" userId="8c204f3949a4b019" providerId="LiveId" clId="{C0734644-74B5-455D-9D57-00D059D1634C}" dt="2026-06-29T20:08:14.848" v="936"/>
          <ac:spMkLst>
            <pc:docMk/>
            <pc:sldMk cId="1783529875" sldId="285"/>
            <ac:spMk id="5" creationId="{64935CAF-C93B-45B7-9C22-92209F595F9B}"/>
          </ac:spMkLst>
        </pc:spChg>
      </pc:sldChg>
      <pc:sldChg chg="modSp add">
        <pc:chgData name="Sarah Myers" userId="8c204f3949a4b019" providerId="LiveId" clId="{C0734644-74B5-455D-9D57-00D059D1634C}" dt="2026-06-29T20:08:14.848" v="936"/>
        <pc:sldMkLst>
          <pc:docMk/>
          <pc:sldMk cId="2547553648" sldId="286"/>
        </pc:sldMkLst>
        <pc:spChg chg="mod">
          <ac:chgData name="Sarah Myers" userId="8c204f3949a4b019" providerId="LiveId" clId="{C0734644-74B5-455D-9D57-00D059D1634C}" dt="2026-06-29T20:08:14.848" v="936"/>
          <ac:spMkLst>
            <pc:docMk/>
            <pc:sldMk cId="2547553648" sldId="286"/>
            <ac:spMk id="2" creationId="{5DA28871-C94B-E1F0-F5D6-B88CF843ECB6}"/>
          </ac:spMkLst>
        </pc:spChg>
        <pc:spChg chg="mod">
          <ac:chgData name="Sarah Myers" userId="8c204f3949a4b019" providerId="LiveId" clId="{C0734644-74B5-455D-9D57-00D059D1634C}" dt="2026-06-29T20:08:14.848" v="936"/>
          <ac:spMkLst>
            <pc:docMk/>
            <pc:sldMk cId="2547553648" sldId="286"/>
            <ac:spMk id="5" creationId="{0BBFA9C1-55F4-5A4E-1850-BE7664CCD9C1}"/>
          </ac:spMkLst>
        </pc:spChg>
      </pc:sldChg>
      <pc:sldChg chg="add">
        <pc:chgData name="Sarah Myers" userId="8c204f3949a4b019" providerId="LiveId" clId="{C0734644-74B5-455D-9D57-00D059D1634C}" dt="2026-07-09T14:58:25.613" v="941"/>
        <pc:sldMkLst>
          <pc:docMk/>
          <pc:sldMk cId="3371854294" sldId="287"/>
        </pc:sldMkLst>
      </pc:sldChg>
      <pc:sldChg chg="addSp delSp modSp add mod">
        <pc:chgData name="Sarah Myers" userId="8c204f3949a4b019" providerId="LiveId" clId="{C0734644-74B5-455D-9D57-00D059D1634C}" dt="2026-06-29T20:08:14.848" v="936"/>
        <pc:sldMkLst>
          <pc:docMk/>
          <pc:sldMk cId="2584906291" sldId="2147377177"/>
        </pc:sldMkLst>
        <pc:spChg chg="mod">
          <ac:chgData name="Sarah Myers" userId="8c204f3949a4b019" providerId="LiveId" clId="{C0734644-74B5-455D-9D57-00D059D1634C}" dt="2026-06-29T20:08:14.848" v="936"/>
          <ac:spMkLst>
            <pc:docMk/>
            <pc:sldMk cId="2584906291" sldId="2147377177"/>
            <ac:spMk id="2" creationId="{91AC02D1-DD2A-F0CA-50FA-5043976346C7}"/>
          </ac:spMkLst>
        </pc:spChg>
      </pc:sldChg>
      <pc:sldChg chg="modSp add modNotes">
        <pc:chgData name="Sarah Myers" userId="8c204f3949a4b019" providerId="LiveId" clId="{C0734644-74B5-455D-9D57-00D059D1634C}" dt="2026-06-29T20:08:14.848" v="936"/>
        <pc:sldMkLst>
          <pc:docMk/>
          <pc:sldMk cId="1311617842" sldId="2147377179"/>
        </pc:sldMkLst>
        <pc:spChg chg="mod">
          <ac:chgData name="Sarah Myers" userId="8c204f3949a4b019" providerId="LiveId" clId="{C0734644-74B5-455D-9D57-00D059D1634C}" dt="2026-06-29T20:08:14.848" v="936"/>
          <ac:spMkLst>
            <pc:docMk/>
            <pc:sldMk cId="1311617842" sldId="2147377179"/>
            <ac:spMk id="2" creationId="{FDB2394C-649E-760B-D4F5-91B8155DBEAB}"/>
          </ac:spMkLst>
        </pc:spChg>
        <pc:spChg chg="mod">
          <ac:chgData name="Sarah Myers" userId="8c204f3949a4b019" providerId="LiveId" clId="{C0734644-74B5-455D-9D57-00D059D1634C}" dt="2026-06-29T20:08:14.848" v="936"/>
          <ac:spMkLst>
            <pc:docMk/>
            <pc:sldMk cId="1311617842" sldId="2147377179"/>
            <ac:spMk id="7" creationId="{0944447D-AEA7-D92B-2300-1965F1B17970}"/>
          </ac:spMkLst>
        </pc:spChg>
        <pc:spChg chg="mod">
          <ac:chgData name="Sarah Myers" userId="8c204f3949a4b019" providerId="LiveId" clId="{C0734644-74B5-455D-9D57-00D059D1634C}" dt="2026-06-29T20:08:14.848" v="936"/>
          <ac:spMkLst>
            <pc:docMk/>
            <pc:sldMk cId="1311617842" sldId="2147377179"/>
            <ac:spMk id="8" creationId="{21B2AA8E-87CD-A3CB-59ED-41509816CB3C}"/>
          </ac:spMkLst>
        </pc:spChg>
        <pc:spChg chg="mod">
          <ac:chgData name="Sarah Myers" userId="8c204f3949a4b019" providerId="LiveId" clId="{C0734644-74B5-455D-9D57-00D059D1634C}" dt="2026-06-29T20:08:14.848" v="936"/>
          <ac:spMkLst>
            <pc:docMk/>
            <pc:sldMk cId="1311617842" sldId="2147377179"/>
            <ac:spMk id="9" creationId="{03E04372-7EA8-2396-8C38-70B9EFE1E681}"/>
          </ac:spMkLst>
        </pc:spChg>
        <pc:picChg chg="mod">
          <ac:chgData name="Sarah Myers" userId="8c204f3949a4b019" providerId="LiveId" clId="{C0734644-74B5-455D-9D57-00D059D1634C}" dt="2026-06-29T20:08:14.848" v="936"/>
          <ac:picMkLst>
            <pc:docMk/>
            <pc:sldMk cId="1311617842" sldId="2147377179"/>
            <ac:picMk id="10" creationId="{96B86226-EAF0-F3C1-C370-53E70EA5DFD2}"/>
          </ac:picMkLst>
        </pc:picChg>
        <pc:picChg chg="mod">
          <ac:chgData name="Sarah Myers" userId="8c204f3949a4b019" providerId="LiveId" clId="{C0734644-74B5-455D-9D57-00D059D1634C}" dt="2026-06-29T20:08:14.848" v="936"/>
          <ac:picMkLst>
            <pc:docMk/>
            <pc:sldMk cId="1311617842" sldId="2147377179"/>
            <ac:picMk id="11" creationId="{8B055340-7774-ADBE-0EBE-2FEF135AB471}"/>
          </ac:picMkLst>
        </pc:picChg>
        <pc:picChg chg="mod">
          <ac:chgData name="Sarah Myers" userId="8c204f3949a4b019" providerId="LiveId" clId="{C0734644-74B5-455D-9D57-00D059D1634C}" dt="2026-06-29T20:08:14.848" v="936"/>
          <ac:picMkLst>
            <pc:docMk/>
            <pc:sldMk cId="1311617842" sldId="2147377179"/>
            <ac:picMk id="12" creationId="{E07A0BA2-B219-01D7-DFF6-F4C3542275BE}"/>
          </ac:picMkLst>
        </pc:picChg>
        <pc:cxnChg chg="mod">
          <ac:chgData name="Sarah Myers" userId="8c204f3949a4b019" providerId="LiveId" clId="{C0734644-74B5-455D-9D57-00D059D1634C}" dt="2026-06-29T20:08:14.848" v="936"/>
          <ac:cxnSpMkLst>
            <pc:docMk/>
            <pc:sldMk cId="1311617842" sldId="2147377179"/>
            <ac:cxnSpMk id="13" creationId="{0C6C703B-738B-FAB4-7C2A-2B5790A7373E}"/>
          </ac:cxnSpMkLst>
        </pc:cxnChg>
      </pc:sldChg>
      <pc:sldChg chg="modSp add modNotes">
        <pc:chgData name="Sarah Myers" userId="8c204f3949a4b019" providerId="LiveId" clId="{C0734644-74B5-455D-9D57-00D059D1634C}" dt="2026-06-29T20:08:14.848" v="936"/>
        <pc:sldMkLst>
          <pc:docMk/>
          <pc:sldMk cId="521464759" sldId="2147377180"/>
        </pc:sldMkLst>
        <pc:spChg chg="mod">
          <ac:chgData name="Sarah Myers" userId="8c204f3949a4b019" providerId="LiveId" clId="{C0734644-74B5-455D-9D57-00D059D1634C}" dt="2026-06-29T20:08:14.848" v="936"/>
          <ac:spMkLst>
            <pc:docMk/>
            <pc:sldMk cId="521464759" sldId="2147377180"/>
            <ac:spMk id="3" creationId="{73B19050-D95B-BA3E-3447-2DBB929E70FD}"/>
          </ac:spMkLst>
        </pc:spChg>
        <pc:spChg chg="mod">
          <ac:chgData name="Sarah Myers" userId="8c204f3949a4b019" providerId="LiveId" clId="{C0734644-74B5-455D-9D57-00D059D1634C}" dt="2026-06-29T20:08:14.848" v="936"/>
          <ac:spMkLst>
            <pc:docMk/>
            <pc:sldMk cId="521464759" sldId="2147377180"/>
            <ac:spMk id="4" creationId="{1AF8038B-F414-C2D6-B1F0-3767E91EE360}"/>
          </ac:spMkLst>
        </pc:spChg>
        <pc:spChg chg="mod">
          <ac:chgData name="Sarah Myers" userId="8c204f3949a4b019" providerId="LiveId" clId="{C0734644-74B5-455D-9D57-00D059D1634C}" dt="2026-06-29T20:08:14.848" v="936"/>
          <ac:spMkLst>
            <pc:docMk/>
            <pc:sldMk cId="521464759" sldId="2147377180"/>
            <ac:spMk id="5" creationId="{D12762AD-43FB-DFD5-E838-8B4E81B89F7C}"/>
          </ac:spMkLst>
        </pc:spChg>
        <pc:spChg chg="mod">
          <ac:chgData name="Sarah Myers" userId="8c204f3949a4b019" providerId="LiveId" clId="{C0734644-74B5-455D-9D57-00D059D1634C}" dt="2026-06-29T20:08:14.848" v="936"/>
          <ac:spMkLst>
            <pc:docMk/>
            <pc:sldMk cId="521464759" sldId="2147377180"/>
            <ac:spMk id="7" creationId="{937A97CC-AF40-274B-8CEC-A983937BDDD4}"/>
          </ac:spMkLst>
        </pc:spChg>
        <pc:spChg chg="mod">
          <ac:chgData name="Sarah Myers" userId="8c204f3949a4b019" providerId="LiveId" clId="{C0734644-74B5-455D-9D57-00D059D1634C}" dt="2026-06-29T20:08:14.848" v="936"/>
          <ac:spMkLst>
            <pc:docMk/>
            <pc:sldMk cId="521464759" sldId="2147377180"/>
            <ac:spMk id="14" creationId="{A41FC350-206D-5C9C-7028-86C1960DE59F}"/>
          </ac:spMkLst>
        </pc:spChg>
        <pc:picChg chg="mod">
          <ac:chgData name="Sarah Myers" userId="8c204f3949a4b019" providerId="LiveId" clId="{C0734644-74B5-455D-9D57-00D059D1634C}" dt="2026-06-29T20:08:14.848" v="936"/>
          <ac:picMkLst>
            <pc:docMk/>
            <pc:sldMk cId="521464759" sldId="2147377180"/>
            <ac:picMk id="11" creationId="{C7A29A43-7204-4802-BEAB-6C9D196AC27F}"/>
          </ac:picMkLst>
        </pc:picChg>
        <pc:cxnChg chg="mod">
          <ac:chgData name="Sarah Myers" userId="8c204f3949a4b019" providerId="LiveId" clId="{C0734644-74B5-455D-9D57-00D059D1634C}" dt="2026-06-29T20:08:14.848" v="936"/>
          <ac:cxnSpMkLst>
            <pc:docMk/>
            <pc:sldMk cId="521464759" sldId="2147377180"/>
            <ac:cxnSpMk id="13" creationId="{F95AF38F-183A-313A-66A6-930B97F5AF79}"/>
          </ac:cxnSpMkLst>
        </pc:cxnChg>
      </pc:sldChg>
      <pc:sldChg chg="addSp modSp add mod ord">
        <pc:chgData name="Sarah Myers" userId="8c204f3949a4b019" providerId="LiveId" clId="{C0734644-74B5-455D-9D57-00D059D1634C}" dt="2026-06-29T20:08:14.848" v="936"/>
        <pc:sldMkLst>
          <pc:docMk/>
          <pc:sldMk cId="4059972990" sldId="2147377181"/>
        </pc:sldMkLst>
        <pc:spChg chg="mod">
          <ac:chgData name="Sarah Myers" userId="8c204f3949a4b019" providerId="LiveId" clId="{C0734644-74B5-455D-9D57-00D059D1634C}" dt="2026-06-29T20:08:14.848" v="936"/>
          <ac:spMkLst>
            <pc:docMk/>
            <pc:sldMk cId="4059972990" sldId="2147377181"/>
            <ac:spMk id="2" creationId="{A7285E25-B15A-1888-0D5A-FB3EDE471949}"/>
          </ac:spMkLst>
        </pc:spChg>
        <pc:spChg chg="mod">
          <ac:chgData name="Sarah Myers" userId="8c204f3949a4b019" providerId="LiveId" clId="{C0734644-74B5-455D-9D57-00D059D1634C}" dt="2026-06-29T20:08:14.848" v="936"/>
          <ac:spMkLst>
            <pc:docMk/>
            <pc:sldMk cId="4059972990" sldId="2147377181"/>
            <ac:spMk id="6" creationId="{D7332FA4-C641-6E74-1285-E9062CE1E532}"/>
          </ac:spMkLst>
        </pc:spChg>
        <pc:picChg chg="add mod">
          <ac:chgData name="Sarah Myers" userId="8c204f3949a4b019" providerId="LiveId" clId="{C0734644-74B5-455D-9D57-00D059D1634C}" dt="2026-06-29T20:08:14.848" v="936"/>
          <ac:picMkLst>
            <pc:docMk/>
            <pc:sldMk cId="4059972990" sldId="2147377181"/>
            <ac:picMk id="4" creationId="{495ADF98-B98C-5B85-64DE-1139315389A8}"/>
          </ac:picMkLst>
        </pc:picChg>
      </pc:sldChg>
      <pc:sldChg chg="addSp delSp modSp add mod">
        <pc:chgData name="Sarah Myers" userId="8c204f3949a4b019" providerId="LiveId" clId="{C0734644-74B5-455D-9D57-00D059D1634C}" dt="2026-06-29T20:08:14.848" v="936"/>
        <pc:sldMkLst>
          <pc:docMk/>
          <pc:sldMk cId="1073944571" sldId="2147377182"/>
        </pc:sldMkLst>
        <pc:spChg chg="mod">
          <ac:chgData name="Sarah Myers" userId="8c204f3949a4b019" providerId="LiveId" clId="{C0734644-74B5-455D-9D57-00D059D1634C}" dt="2026-06-29T20:08:14.848" v="936"/>
          <ac:spMkLst>
            <pc:docMk/>
            <pc:sldMk cId="1073944571" sldId="2147377182"/>
            <ac:spMk id="2" creationId="{D9291334-4D9C-923F-144A-8D7758AC89E6}"/>
          </ac:spMkLst>
        </pc:spChg>
        <pc:picChg chg="add mod">
          <ac:chgData name="Sarah Myers" userId="8c204f3949a4b019" providerId="LiveId" clId="{C0734644-74B5-455D-9D57-00D059D1634C}" dt="2026-06-29T20:08:14.848" v="936"/>
          <ac:picMkLst>
            <pc:docMk/>
            <pc:sldMk cId="1073944571" sldId="2147377182"/>
            <ac:picMk id="4" creationId="{8C9DF729-97F1-75BA-1ACC-493C6278DC10}"/>
          </ac:picMkLst>
        </pc:picChg>
      </pc:sldChg>
      <pc:sldChg chg="addSp delSp modSp add mod">
        <pc:chgData name="Sarah Myers" userId="8c204f3949a4b019" providerId="LiveId" clId="{C0734644-74B5-455D-9D57-00D059D1634C}" dt="2026-06-29T20:08:14.848" v="936"/>
        <pc:sldMkLst>
          <pc:docMk/>
          <pc:sldMk cId="2352227634" sldId="2147377183"/>
        </pc:sldMkLst>
        <pc:spChg chg="mod">
          <ac:chgData name="Sarah Myers" userId="8c204f3949a4b019" providerId="LiveId" clId="{C0734644-74B5-455D-9D57-00D059D1634C}" dt="2026-06-29T20:08:14.848" v="936"/>
          <ac:spMkLst>
            <pc:docMk/>
            <pc:sldMk cId="2352227634" sldId="2147377183"/>
            <ac:spMk id="2" creationId="{9CC6F597-0521-0A1A-8614-384222A7F4EE}"/>
          </ac:spMkLst>
        </pc:spChg>
        <pc:spChg chg="add mod">
          <ac:chgData name="Sarah Myers" userId="8c204f3949a4b019" providerId="LiveId" clId="{C0734644-74B5-455D-9D57-00D059D1634C}" dt="2026-06-29T20:08:14.848" v="936"/>
          <ac:spMkLst>
            <pc:docMk/>
            <pc:sldMk cId="2352227634" sldId="2147377183"/>
            <ac:spMk id="5" creationId="{261E7DCA-130B-F434-F589-32B03E04C659}"/>
          </ac:spMkLst>
        </pc:spChg>
        <pc:spChg chg="add mod">
          <ac:chgData name="Sarah Myers" userId="8c204f3949a4b019" providerId="LiveId" clId="{C0734644-74B5-455D-9D57-00D059D1634C}" dt="2026-06-29T20:08:14.848" v="936"/>
          <ac:spMkLst>
            <pc:docMk/>
            <pc:sldMk cId="2352227634" sldId="2147377183"/>
            <ac:spMk id="8" creationId="{17EC7DC6-802A-B32E-7040-56CC236B5556}"/>
          </ac:spMkLst>
        </pc:spChg>
        <pc:picChg chg="add mod">
          <ac:chgData name="Sarah Myers" userId="8c204f3949a4b019" providerId="LiveId" clId="{C0734644-74B5-455D-9D57-00D059D1634C}" dt="2026-06-29T20:08:14.848" v="936"/>
          <ac:picMkLst>
            <pc:docMk/>
            <pc:sldMk cId="2352227634" sldId="2147377183"/>
            <ac:picMk id="3" creationId="{382DEC3E-9C81-C707-88EC-686F3434EE38}"/>
          </ac:picMkLst>
        </pc:picChg>
      </pc:sldChg>
      <pc:sldChg chg="modSp add">
        <pc:chgData name="Sarah Myers" userId="8c204f3949a4b019" providerId="LiveId" clId="{C0734644-74B5-455D-9D57-00D059D1634C}" dt="2026-06-29T20:08:14.848" v="936"/>
        <pc:sldMkLst>
          <pc:docMk/>
          <pc:sldMk cId="1822417279" sldId="2147377185"/>
        </pc:sldMkLst>
        <pc:spChg chg="mod">
          <ac:chgData name="Sarah Myers" userId="8c204f3949a4b019" providerId="LiveId" clId="{C0734644-74B5-455D-9D57-00D059D1634C}" dt="2026-06-29T20:08:14.848" v="936"/>
          <ac:spMkLst>
            <pc:docMk/>
            <pc:sldMk cId="1822417279" sldId="2147377185"/>
            <ac:spMk id="3" creationId="{00000000-0000-0000-0000-000000000000}"/>
          </ac:spMkLst>
        </pc:spChg>
      </pc:sldChg>
      <pc:sldChg chg="modSp add mod">
        <pc:chgData name="Sarah Myers" userId="8c204f3949a4b019" providerId="LiveId" clId="{C0734644-74B5-455D-9D57-00D059D1634C}" dt="2026-06-29T20:08:14.848" v="936"/>
        <pc:sldMkLst>
          <pc:docMk/>
          <pc:sldMk cId="3804336183" sldId="2147377186"/>
        </pc:sldMkLst>
        <pc:spChg chg="mod">
          <ac:chgData name="Sarah Myers" userId="8c204f3949a4b019" providerId="LiveId" clId="{C0734644-74B5-455D-9D57-00D059D1634C}" dt="2026-06-29T20:08:14.848" v="936"/>
          <ac:spMkLst>
            <pc:docMk/>
            <pc:sldMk cId="3804336183" sldId="2147377186"/>
            <ac:spMk id="2" creationId="{CEEF4E76-C1A0-2357-BD8B-5ADB718B102C}"/>
          </ac:spMkLst>
        </pc:spChg>
      </pc:sldChg>
      <pc:sldChg chg="add">
        <pc:chgData name="Sarah Myers" userId="8c204f3949a4b019" providerId="LiveId" clId="{C0734644-74B5-455D-9D57-00D059D1634C}" dt="2026-07-09T14:56:18.930" v="938"/>
        <pc:sldMkLst>
          <pc:docMk/>
          <pc:sldMk cId="52168136" sldId="2147377187"/>
        </pc:sldMkLst>
      </pc:sldChg>
      <pc:sldChg chg="add">
        <pc:chgData name="Sarah Myers" userId="8c204f3949a4b019" providerId="LiveId" clId="{C0734644-74B5-455D-9D57-00D059D1634C}" dt="2026-07-09T14:57:02.455" v="939"/>
        <pc:sldMkLst>
          <pc:docMk/>
          <pc:sldMk cId="392386276" sldId="2147377188"/>
        </pc:sldMkLst>
      </pc:sldChg>
      <pc:sldChg chg="add">
        <pc:chgData name="Sarah Myers" userId="8c204f3949a4b019" providerId="LiveId" clId="{C0734644-74B5-455D-9D57-00D059D1634C}" dt="2026-07-09T14:57:45.131" v="940"/>
        <pc:sldMkLst>
          <pc:docMk/>
          <pc:sldMk cId="4212114692" sldId="2147377189"/>
        </pc:sldMkLst>
      </pc:sldChg>
      <pc:sldMasterChg chg="modSp modSldLayout">
        <pc:chgData name="Sarah Myers" userId="8c204f3949a4b019" providerId="LiveId" clId="{C0734644-74B5-455D-9D57-00D059D1634C}" dt="2026-06-29T20:08:14.848" v="936"/>
        <pc:sldMasterMkLst>
          <pc:docMk/>
          <pc:sldMasterMk cId="1122719416" sldId="2147483648"/>
        </pc:sldMasterMkLst>
        <pc:spChg chg="mod">
          <ac:chgData name="Sarah Myers" userId="8c204f3949a4b019" providerId="LiveId" clId="{C0734644-74B5-455D-9D57-00D059D1634C}" dt="2026-06-29T20:08:14.848" v="936"/>
          <ac:spMkLst>
            <pc:docMk/>
            <pc:sldMasterMk cId="1122719416" sldId="2147483648"/>
            <ac:spMk id="2" creationId="{E874E1C4-68DA-DD08-AB6A-DB1CF74FCA1F}"/>
          </ac:spMkLst>
        </pc:spChg>
        <pc:spChg chg="mod">
          <ac:chgData name="Sarah Myers" userId="8c204f3949a4b019" providerId="LiveId" clId="{C0734644-74B5-455D-9D57-00D059D1634C}" dt="2026-06-29T20:08:14.848" v="936"/>
          <ac:spMkLst>
            <pc:docMk/>
            <pc:sldMasterMk cId="1122719416" sldId="2147483648"/>
            <ac:spMk id="3" creationId="{81BD746A-3600-191E-127E-5EB52D77F967}"/>
          </ac:spMkLst>
        </pc:spChg>
        <pc:picChg chg="mod">
          <ac:chgData name="Sarah Myers" userId="8c204f3949a4b019" providerId="LiveId" clId="{C0734644-74B5-455D-9D57-00D059D1634C}" dt="2026-06-29T20:08:14.848" v="936"/>
          <ac:picMkLst>
            <pc:docMk/>
            <pc:sldMasterMk cId="1122719416" sldId="2147483648"/>
            <ac:picMk id="5" creationId="{D45D2F15-2E07-8A32-A175-D77E8C449281}"/>
          </ac:picMkLst>
        </pc:picChg>
        <pc:picChg chg="mod">
          <ac:chgData name="Sarah Myers" userId="8c204f3949a4b019" providerId="LiveId" clId="{C0734644-74B5-455D-9D57-00D059D1634C}" dt="2026-06-29T20:08:14.848" v="936"/>
          <ac:picMkLst>
            <pc:docMk/>
            <pc:sldMasterMk cId="1122719416" sldId="2147483648"/>
            <ac:picMk id="13" creationId="{7594C928-4F5F-A557-6C0D-579917EE03FA}"/>
          </ac:picMkLst>
        </pc:picChg>
        <pc:picChg chg="mod">
          <ac:chgData name="Sarah Myers" userId="8c204f3949a4b019" providerId="LiveId" clId="{C0734644-74B5-455D-9D57-00D059D1634C}" dt="2026-06-29T20:08:14.848" v="936"/>
          <ac:picMkLst>
            <pc:docMk/>
            <pc:sldMasterMk cId="1122719416" sldId="2147483648"/>
            <ac:picMk id="15" creationId="{42DD1534-9511-22FD-1567-CE23D992DF33}"/>
          </ac:picMkLst>
        </pc:picChg>
        <pc:sldLayoutChg chg="modSp">
          <pc:chgData name="Sarah Myers" userId="8c204f3949a4b019" providerId="LiveId" clId="{C0734644-74B5-455D-9D57-00D059D1634C}" dt="2026-06-29T20:08:14.848" v="936"/>
          <pc:sldLayoutMkLst>
            <pc:docMk/>
            <pc:sldMasterMk cId="1122719416" sldId="2147483648"/>
            <pc:sldLayoutMk cId="2109458027" sldId="2147483649"/>
          </pc:sldLayoutMkLst>
          <pc:spChg chg="mod">
            <ac:chgData name="Sarah Myers" userId="8c204f3949a4b019" providerId="LiveId" clId="{C0734644-74B5-455D-9D57-00D059D1634C}" dt="2026-06-29T20:08:14.848" v="936"/>
            <ac:spMkLst>
              <pc:docMk/>
              <pc:sldMasterMk cId="1122719416" sldId="2147483648"/>
              <pc:sldLayoutMk cId="2109458027" sldId="2147483649"/>
              <ac:spMk id="2" creationId="{E37ACE84-50B8-F3AD-43FE-728C289699FE}"/>
            </ac:spMkLst>
          </pc:spChg>
          <pc:spChg chg="mod">
            <ac:chgData name="Sarah Myers" userId="8c204f3949a4b019" providerId="LiveId" clId="{C0734644-74B5-455D-9D57-00D059D1634C}" dt="2026-06-29T20:08:14.848" v="936"/>
            <ac:spMkLst>
              <pc:docMk/>
              <pc:sldMasterMk cId="1122719416" sldId="2147483648"/>
              <pc:sldLayoutMk cId="2109458027" sldId="2147483649"/>
              <ac:spMk id="3" creationId="{2AAD351F-E68A-7011-6373-9765509A1523}"/>
            </ac:spMkLst>
          </pc:spChg>
          <pc:spChg chg="mod">
            <ac:chgData name="Sarah Myers" userId="8c204f3949a4b019" providerId="LiveId" clId="{C0734644-74B5-455D-9D57-00D059D1634C}" dt="2026-06-29T20:08:14.848" v="936"/>
            <ac:spMkLst>
              <pc:docMk/>
              <pc:sldMasterMk cId="1122719416" sldId="2147483648"/>
              <pc:sldLayoutMk cId="2109458027" sldId="2147483649"/>
              <ac:spMk id="4" creationId="{BE96F0C5-09EF-957D-9D57-0DB2AE867D2B}"/>
            </ac:spMkLst>
          </pc:spChg>
          <pc:spChg chg="mod">
            <ac:chgData name="Sarah Myers" userId="8c204f3949a4b019" providerId="LiveId" clId="{C0734644-74B5-455D-9D57-00D059D1634C}" dt="2026-06-29T20:08:14.848" v="936"/>
            <ac:spMkLst>
              <pc:docMk/>
              <pc:sldMasterMk cId="1122719416" sldId="2147483648"/>
              <pc:sldLayoutMk cId="2109458027" sldId="2147483649"/>
              <ac:spMk id="5" creationId="{F51F46F4-552D-278D-07D4-DA3B611FA09B}"/>
            </ac:spMkLst>
          </pc:spChg>
          <pc:spChg chg="mod">
            <ac:chgData name="Sarah Myers" userId="8c204f3949a4b019" providerId="LiveId" clId="{C0734644-74B5-455D-9D57-00D059D1634C}" dt="2026-06-29T20:08:14.848" v="936"/>
            <ac:spMkLst>
              <pc:docMk/>
              <pc:sldMasterMk cId="1122719416" sldId="2147483648"/>
              <pc:sldLayoutMk cId="2109458027" sldId="2147483649"/>
              <ac:spMk id="6" creationId="{4F8D272E-1E52-39EB-3A71-73CE4851BF6C}"/>
            </ac:spMkLst>
          </pc:spChg>
        </pc:sldLayoutChg>
        <pc:sldLayoutChg chg="modSp">
          <pc:chgData name="Sarah Myers" userId="8c204f3949a4b019" providerId="LiveId" clId="{C0734644-74B5-455D-9D57-00D059D1634C}" dt="2026-06-29T20:08:14.848" v="936"/>
          <pc:sldLayoutMkLst>
            <pc:docMk/>
            <pc:sldMasterMk cId="1122719416" sldId="2147483648"/>
            <pc:sldLayoutMk cId="2128267311" sldId="2147483650"/>
          </pc:sldLayoutMkLst>
          <pc:spChg chg="mod">
            <ac:chgData name="Sarah Myers" userId="8c204f3949a4b019" providerId="LiveId" clId="{C0734644-74B5-455D-9D57-00D059D1634C}" dt="2026-06-29T20:08:14.848" v="936"/>
            <ac:spMkLst>
              <pc:docMk/>
              <pc:sldMasterMk cId="1122719416" sldId="2147483648"/>
              <pc:sldLayoutMk cId="2128267311" sldId="2147483650"/>
              <ac:spMk id="4" creationId="{30AF982D-E39C-03B8-F2B9-205A0112E6A7}"/>
            </ac:spMkLst>
          </pc:spChg>
          <pc:spChg chg="mod">
            <ac:chgData name="Sarah Myers" userId="8c204f3949a4b019" providerId="LiveId" clId="{C0734644-74B5-455D-9D57-00D059D1634C}" dt="2026-06-29T20:08:14.848" v="936"/>
            <ac:spMkLst>
              <pc:docMk/>
              <pc:sldMasterMk cId="1122719416" sldId="2147483648"/>
              <pc:sldLayoutMk cId="2128267311" sldId="2147483650"/>
              <ac:spMk id="5" creationId="{13C516CA-8794-015A-A380-5F81F9925ECC}"/>
            </ac:spMkLst>
          </pc:spChg>
          <pc:spChg chg="mod">
            <ac:chgData name="Sarah Myers" userId="8c204f3949a4b019" providerId="LiveId" clId="{C0734644-74B5-455D-9D57-00D059D1634C}" dt="2026-06-29T20:08:14.848" v="936"/>
            <ac:spMkLst>
              <pc:docMk/>
              <pc:sldMasterMk cId="1122719416" sldId="2147483648"/>
              <pc:sldLayoutMk cId="2128267311" sldId="2147483650"/>
              <ac:spMk id="6" creationId="{EA89FA47-D27C-DC8A-6200-858EE789AFB0}"/>
            </ac:spMkLst>
          </pc:spChg>
        </pc:sldLayoutChg>
        <pc:sldLayoutChg chg="modSp">
          <pc:chgData name="Sarah Myers" userId="8c204f3949a4b019" providerId="LiveId" clId="{C0734644-74B5-455D-9D57-00D059D1634C}" dt="2026-06-29T20:08:14.848" v="936"/>
          <pc:sldLayoutMkLst>
            <pc:docMk/>
            <pc:sldMasterMk cId="1122719416" sldId="2147483648"/>
            <pc:sldLayoutMk cId="2878277234" sldId="2147483651"/>
          </pc:sldLayoutMkLst>
          <pc:spChg chg="mod">
            <ac:chgData name="Sarah Myers" userId="8c204f3949a4b019" providerId="LiveId" clId="{C0734644-74B5-455D-9D57-00D059D1634C}" dt="2026-06-29T20:08:14.848" v="936"/>
            <ac:spMkLst>
              <pc:docMk/>
              <pc:sldMasterMk cId="1122719416" sldId="2147483648"/>
              <pc:sldLayoutMk cId="2878277234" sldId="2147483651"/>
              <ac:spMk id="2" creationId="{3D93C75A-3BF9-B68B-B354-D7BFF9685CF9}"/>
            </ac:spMkLst>
          </pc:spChg>
          <pc:spChg chg="mod">
            <ac:chgData name="Sarah Myers" userId="8c204f3949a4b019" providerId="LiveId" clId="{C0734644-74B5-455D-9D57-00D059D1634C}" dt="2026-06-29T20:08:14.848" v="936"/>
            <ac:spMkLst>
              <pc:docMk/>
              <pc:sldMasterMk cId="1122719416" sldId="2147483648"/>
              <pc:sldLayoutMk cId="2878277234" sldId="2147483651"/>
              <ac:spMk id="3" creationId="{5D746B93-F596-FCF7-C0F7-54939D0D53B7}"/>
            </ac:spMkLst>
          </pc:spChg>
          <pc:spChg chg="mod">
            <ac:chgData name="Sarah Myers" userId="8c204f3949a4b019" providerId="LiveId" clId="{C0734644-74B5-455D-9D57-00D059D1634C}" dt="2026-06-29T20:08:14.848" v="936"/>
            <ac:spMkLst>
              <pc:docMk/>
              <pc:sldMasterMk cId="1122719416" sldId="2147483648"/>
              <pc:sldLayoutMk cId="2878277234" sldId="2147483651"/>
              <ac:spMk id="4" creationId="{2E8F6058-2E5B-9F73-26A6-38FC8B8473EC}"/>
            </ac:spMkLst>
          </pc:spChg>
          <pc:spChg chg="mod">
            <ac:chgData name="Sarah Myers" userId="8c204f3949a4b019" providerId="LiveId" clId="{C0734644-74B5-455D-9D57-00D059D1634C}" dt="2026-06-29T20:08:14.848" v="936"/>
            <ac:spMkLst>
              <pc:docMk/>
              <pc:sldMasterMk cId="1122719416" sldId="2147483648"/>
              <pc:sldLayoutMk cId="2878277234" sldId="2147483651"/>
              <ac:spMk id="5" creationId="{9FDE0FF5-B992-B484-AC8A-6B10FB1B12A8}"/>
            </ac:spMkLst>
          </pc:spChg>
          <pc:spChg chg="mod">
            <ac:chgData name="Sarah Myers" userId="8c204f3949a4b019" providerId="LiveId" clId="{C0734644-74B5-455D-9D57-00D059D1634C}" dt="2026-06-29T20:08:14.848" v="936"/>
            <ac:spMkLst>
              <pc:docMk/>
              <pc:sldMasterMk cId="1122719416" sldId="2147483648"/>
              <pc:sldLayoutMk cId="2878277234" sldId="2147483651"/>
              <ac:spMk id="6" creationId="{1EA5CBDE-A021-F679-73AC-DB2AF713161C}"/>
            </ac:spMkLst>
          </pc:spChg>
        </pc:sldLayoutChg>
        <pc:sldLayoutChg chg="modSp">
          <pc:chgData name="Sarah Myers" userId="8c204f3949a4b019" providerId="LiveId" clId="{C0734644-74B5-455D-9D57-00D059D1634C}" dt="2026-06-29T20:08:14.848" v="936"/>
          <pc:sldLayoutMkLst>
            <pc:docMk/>
            <pc:sldMasterMk cId="1122719416" sldId="2147483648"/>
            <pc:sldLayoutMk cId="116095836" sldId="2147483652"/>
          </pc:sldLayoutMkLst>
          <pc:spChg chg="mod">
            <ac:chgData name="Sarah Myers" userId="8c204f3949a4b019" providerId="LiveId" clId="{C0734644-74B5-455D-9D57-00D059D1634C}" dt="2026-06-29T20:08:14.848" v="936"/>
            <ac:spMkLst>
              <pc:docMk/>
              <pc:sldMasterMk cId="1122719416" sldId="2147483648"/>
              <pc:sldLayoutMk cId="116095836" sldId="2147483652"/>
              <ac:spMk id="2" creationId="{C09985DE-A458-8D2D-98B9-B9A02D38C6F4}"/>
            </ac:spMkLst>
          </pc:spChg>
          <pc:spChg chg="mod">
            <ac:chgData name="Sarah Myers" userId="8c204f3949a4b019" providerId="LiveId" clId="{C0734644-74B5-455D-9D57-00D059D1634C}" dt="2026-06-29T20:08:14.848" v="936"/>
            <ac:spMkLst>
              <pc:docMk/>
              <pc:sldMasterMk cId="1122719416" sldId="2147483648"/>
              <pc:sldLayoutMk cId="116095836" sldId="2147483652"/>
              <ac:spMk id="3" creationId="{C5F74067-FF88-1B3C-D934-5BB5627BB91C}"/>
            </ac:spMkLst>
          </pc:spChg>
          <pc:spChg chg="mod">
            <ac:chgData name="Sarah Myers" userId="8c204f3949a4b019" providerId="LiveId" clId="{C0734644-74B5-455D-9D57-00D059D1634C}" dt="2026-06-29T20:08:14.848" v="936"/>
            <ac:spMkLst>
              <pc:docMk/>
              <pc:sldMasterMk cId="1122719416" sldId="2147483648"/>
              <pc:sldLayoutMk cId="116095836" sldId="2147483652"/>
              <ac:spMk id="4" creationId="{4D2D9F48-E44B-6EDE-87C0-B34DC1BA9F65}"/>
            </ac:spMkLst>
          </pc:spChg>
          <pc:spChg chg="mod">
            <ac:chgData name="Sarah Myers" userId="8c204f3949a4b019" providerId="LiveId" clId="{C0734644-74B5-455D-9D57-00D059D1634C}" dt="2026-06-29T20:08:14.848" v="936"/>
            <ac:spMkLst>
              <pc:docMk/>
              <pc:sldMasterMk cId="1122719416" sldId="2147483648"/>
              <pc:sldLayoutMk cId="116095836" sldId="2147483652"/>
              <ac:spMk id="5" creationId="{ADB7A2E0-5140-C20C-3B2E-7859B201CF03}"/>
            </ac:spMkLst>
          </pc:spChg>
          <pc:spChg chg="mod">
            <ac:chgData name="Sarah Myers" userId="8c204f3949a4b019" providerId="LiveId" clId="{C0734644-74B5-455D-9D57-00D059D1634C}" dt="2026-06-29T20:08:14.848" v="936"/>
            <ac:spMkLst>
              <pc:docMk/>
              <pc:sldMasterMk cId="1122719416" sldId="2147483648"/>
              <pc:sldLayoutMk cId="116095836" sldId="2147483652"/>
              <ac:spMk id="6" creationId="{73C50729-6FB4-1900-E641-AEFDF78E5F3F}"/>
            </ac:spMkLst>
          </pc:spChg>
          <pc:spChg chg="mod">
            <ac:chgData name="Sarah Myers" userId="8c204f3949a4b019" providerId="LiveId" clId="{C0734644-74B5-455D-9D57-00D059D1634C}" dt="2026-06-29T20:08:14.848" v="936"/>
            <ac:spMkLst>
              <pc:docMk/>
              <pc:sldMasterMk cId="1122719416" sldId="2147483648"/>
              <pc:sldLayoutMk cId="116095836" sldId="2147483652"/>
              <ac:spMk id="7" creationId="{12FBD6C3-98DF-274F-E26A-0E8EFD04ECEC}"/>
            </ac:spMkLst>
          </pc:spChg>
        </pc:sldLayoutChg>
        <pc:sldLayoutChg chg="modSp">
          <pc:chgData name="Sarah Myers" userId="8c204f3949a4b019" providerId="LiveId" clId="{C0734644-74B5-455D-9D57-00D059D1634C}" dt="2026-06-29T20:08:14.848" v="936"/>
          <pc:sldLayoutMkLst>
            <pc:docMk/>
            <pc:sldMasterMk cId="1122719416" sldId="2147483648"/>
            <pc:sldLayoutMk cId="670645508" sldId="2147483654"/>
          </pc:sldLayoutMkLst>
          <pc:spChg chg="mod">
            <ac:chgData name="Sarah Myers" userId="8c204f3949a4b019" providerId="LiveId" clId="{C0734644-74B5-455D-9D57-00D059D1634C}" dt="2026-06-29T20:08:14.848" v="936"/>
            <ac:spMkLst>
              <pc:docMk/>
              <pc:sldMasterMk cId="1122719416" sldId="2147483648"/>
              <pc:sldLayoutMk cId="670645508" sldId="2147483654"/>
              <ac:spMk id="3" creationId="{A3203C1B-E665-7BD6-06DA-0C89F536FDDD}"/>
            </ac:spMkLst>
          </pc:spChg>
          <pc:spChg chg="mod">
            <ac:chgData name="Sarah Myers" userId="8c204f3949a4b019" providerId="LiveId" clId="{C0734644-74B5-455D-9D57-00D059D1634C}" dt="2026-06-29T20:08:14.848" v="936"/>
            <ac:spMkLst>
              <pc:docMk/>
              <pc:sldMasterMk cId="1122719416" sldId="2147483648"/>
              <pc:sldLayoutMk cId="670645508" sldId="2147483654"/>
              <ac:spMk id="4" creationId="{83C73F6A-063A-2212-3E92-BC473AC32207}"/>
            </ac:spMkLst>
          </pc:spChg>
          <pc:spChg chg="mod">
            <ac:chgData name="Sarah Myers" userId="8c204f3949a4b019" providerId="LiveId" clId="{C0734644-74B5-455D-9D57-00D059D1634C}" dt="2026-06-29T20:08:14.848" v="936"/>
            <ac:spMkLst>
              <pc:docMk/>
              <pc:sldMasterMk cId="1122719416" sldId="2147483648"/>
              <pc:sldLayoutMk cId="670645508" sldId="2147483654"/>
              <ac:spMk id="5" creationId="{9F6F1A12-3273-56D7-EFAA-E3CB687BBEDA}"/>
            </ac:spMkLst>
          </pc:spChg>
        </pc:sldLayoutChg>
        <pc:sldLayoutChg chg="modSp">
          <pc:chgData name="Sarah Myers" userId="8c204f3949a4b019" providerId="LiveId" clId="{C0734644-74B5-455D-9D57-00D059D1634C}" dt="2026-06-29T20:08:14.848" v="936"/>
          <pc:sldLayoutMkLst>
            <pc:docMk/>
            <pc:sldMasterMk cId="1122719416" sldId="2147483648"/>
            <pc:sldLayoutMk cId="1708094643" sldId="2147483655"/>
          </pc:sldLayoutMkLst>
          <pc:spChg chg="mod">
            <ac:chgData name="Sarah Myers" userId="8c204f3949a4b019" providerId="LiveId" clId="{C0734644-74B5-455D-9D57-00D059D1634C}" dt="2026-06-29T20:08:14.848" v="936"/>
            <ac:spMkLst>
              <pc:docMk/>
              <pc:sldMasterMk cId="1122719416" sldId="2147483648"/>
              <pc:sldLayoutMk cId="1708094643" sldId="2147483655"/>
              <ac:spMk id="2" creationId="{DAE7B291-1156-A106-AC2C-F261E6499770}"/>
            </ac:spMkLst>
          </pc:spChg>
          <pc:spChg chg="mod">
            <ac:chgData name="Sarah Myers" userId="8c204f3949a4b019" providerId="LiveId" clId="{C0734644-74B5-455D-9D57-00D059D1634C}" dt="2026-06-29T20:08:14.848" v="936"/>
            <ac:spMkLst>
              <pc:docMk/>
              <pc:sldMasterMk cId="1122719416" sldId="2147483648"/>
              <pc:sldLayoutMk cId="1708094643" sldId="2147483655"/>
              <ac:spMk id="3" creationId="{F1E5DFC1-4858-C20D-4634-9D7D57F075B9}"/>
            </ac:spMkLst>
          </pc:spChg>
          <pc:spChg chg="mod">
            <ac:chgData name="Sarah Myers" userId="8c204f3949a4b019" providerId="LiveId" clId="{C0734644-74B5-455D-9D57-00D059D1634C}" dt="2026-06-29T20:08:14.848" v="936"/>
            <ac:spMkLst>
              <pc:docMk/>
              <pc:sldMasterMk cId="1122719416" sldId="2147483648"/>
              <pc:sldLayoutMk cId="1708094643" sldId="2147483655"/>
              <ac:spMk id="4" creationId="{FF88E10C-5536-0E1A-05BE-E360F13DF030}"/>
            </ac:spMkLst>
          </pc:spChg>
        </pc:sldLayoutChg>
        <pc:sldLayoutChg chg="modSp">
          <pc:chgData name="Sarah Myers" userId="8c204f3949a4b019" providerId="LiveId" clId="{C0734644-74B5-455D-9D57-00D059D1634C}" dt="2026-06-29T20:08:14.848" v="936"/>
          <pc:sldLayoutMkLst>
            <pc:docMk/>
            <pc:sldMasterMk cId="1122719416" sldId="2147483648"/>
            <pc:sldLayoutMk cId="3698551290" sldId="2147483656"/>
          </pc:sldLayoutMkLst>
          <pc:spChg chg="mod">
            <ac:chgData name="Sarah Myers" userId="8c204f3949a4b019" providerId="LiveId" clId="{C0734644-74B5-455D-9D57-00D059D1634C}" dt="2026-06-29T20:08:14.848" v="936"/>
            <ac:spMkLst>
              <pc:docMk/>
              <pc:sldMasterMk cId="1122719416" sldId="2147483648"/>
              <pc:sldLayoutMk cId="3698551290" sldId="2147483656"/>
              <ac:spMk id="2" creationId="{7DADFB59-0E1A-AB77-20B6-78DC539ABE48}"/>
            </ac:spMkLst>
          </pc:spChg>
          <pc:spChg chg="mod">
            <ac:chgData name="Sarah Myers" userId="8c204f3949a4b019" providerId="LiveId" clId="{C0734644-74B5-455D-9D57-00D059D1634C}" dt="2026-06-29T20:08:14.848" v="936"/>
            <ac:spMkLst>
              <pc:docMk/>
              <pc:sldMasterMk cId="1122719416" sldId="2147483648"/>
              <pc:sldLayoutMk cId="3698551290" sldId="2147483656"/>
              <ac:spMk id="3" creationId="{170E6A92-71E4-87CD-9DB6-CA3466E135A3}"/>
            </ac:spMkLst>
          </pc:spChg>
          <pc:spChg chg="mod">
            <ac:chgData name="Sarah Myers" userId="8c204f3949a4b019" providerId="LiveId" clId="{C0734644-74B5-455D-9D57-00D059D1634C}" dt="2026-06-29T20:08:14.848" v="936"/>
            <ac:spMkLst>
              <pc:docMk/>
              <pc:sldMasterMk cId="1122719416" sldId="2147483648"/>
              <pc:sldLayoutMk cId="3698551290" sldId="2147483656"/>
              <ac:spMk id="4" creationId="{B67FB005-5B9C-01A0-7D59-A0810D5B17F1}"/>
            </ac:spMkLst>
          </pc:spChg>
          <pc:spChg chg="mod">
            <ac:chgData name="Sarah Myers" userId="8c204f3949a4b019" providerId="LiveId" clId="{C0734644-74B5-455D-9D57-00D059D1634C}" dt="2026-06-29T20:08:14.848" v="936"/>
            <ac:spMkLst>
              <pc:docMk/>
              <pc:sldMasterMk cId="1122719416" sldId="2147483648"/>
              <pc:sldLayoutMk cId="3698551290" sldId="2147483656"/>
              <ac:spMk id="5" creationId="{9E7A3372-AFB0-BC34-FAEB-B5F2CA99FB70}"/>
            </ac:spMkLst>
          </pc:spChg>
          <pc:spChg chg="mod">
            <ac:chgData name="Sarah Myers" userId="8c204f3949a4b019" providerId="LiveId" clId="{C0734644-74B5-455D-9D57-00D059D1634C}" dt="2026-06-29T20:08:14.848" v="936"/>
            <ac:spMkLst>
              <pc:docMk/>
              <pc:sldMasterMk cId="1122719416" sldId="2147483648"/>
              <pc:sldLayoutMk cId="3698551290" sldId="2147483656"/>
              <ac:spMk id="6" creationId="{3F5B9CE3-32AF-EEEC-ECEA-66BE802B59DB}"/>
            </ac:spMkLst>
          </pc:spChg>
          <pc:spChg chg="mod">
            <ac:chgData name="Sarah Myers" userId="8c204f3949a4b019" providerId="LiveId" clId="{C0734644-74B5-455D-9D57-00D059D1634C}" dt="2026-06-29T20:08:14.848" v="936"/>
            <ac:spMkLst>
              <pc:docMk/>
              <pc:sldMasterMk cId="1122719416" sldId="2147483648"/>
              <pc:sldLayoutMk cId="3698551290" sldId="2147483656"/>
              <ac:spMk id="7" creationId="{32A5B2D9-A866-29CE-7DF2-91A853FFCCF9}"/>
            </ac:spMkLst>
          </pc:spChg>
        </pc:sldLayoutChg>
      </pc:sldMasterChg>
      <pc:sldMasterChg chg="modSp modSldLayout">
        <pc:chgData name="Sarah Myers" userId="8c204f3949a4b019" providerId="LiveId" clId="{C0734644-74B5-455D-9D57-00D059D1634C}" dt="2026-06-29T20:08:14.848" v="936"/>
        <pc:sldMasterMkLst>
          <pc:docMk/>
          <pc:sldMasterMk cId="2496655246" sldId="2147483661"/>
        </pc:sldMasterMkLst>
        <pc:spChg chg="mod">
          <ac:chgData name="Sarah Myers" userId="8c204f3949a4b019" providerId="LiveId" clId="{C0734644-74B5-455D-9D57-00D059D1634C}" dt="2026-06-29T20:08:14.848" v="936"/>
          <ac:spMkLst>
            <pc:docMk/>
            <pc:sldMasterMk cId="2496655246" sldId="2147483661"/>
            <ac:spMk id="2" creationId="{1FEF997E-8E04-B2D7-177B-C41B2B0D7BF4}"/>
          </ac:spMkLst>
        </pc:spChg>
        <pc:spChg chg="mod">
          <ac:chgData name="Sarah Myers" userId="8c204f3949a4b019" providerId="LiveId" clId="{C0734644-74B5-455D-9D57-00D059D1634C}" dt="2026-06-29T20:08:14.848" v="936"/>
          <ac:spMkLst>
            <pc:docMk/>
            <pc:sldMasterMk cId="2496655246" sldId="2147483661"/>
            <ac:spMk id="3" creationId="{B940E44B-B5F2-50B4-C9A8-43D412881A92}"/>
          </ac:spMkLst>
        </pc:spChg>
        <pc:spChg chg="mod">
          <ac:chgData name="Sarah Myers" userId="8c204f3949a4b019" providerId="LiveId" clId="{C0734644-74B5-455D-9D57-00D059D1634C}" dt="2026-06-29T20:08:14.848" v="936"/>
          <ac:spMkLst>
            <pc:docMk/>
            <pc:sldMasterMk cId="2496655246" sldId="2147483661"/>
            <ac:spMk id="10" creationId="{36436D77-DBAE-DA22-35F8-54E591B9A83C}"/>
          </ac:spMkLst>
        </pc:spChg>
        <pc:picChg chg="mod">
          <ac:chgData name="Sarah Myers" userId="8c204f3949a4b019" providerId="LiveId" clId="{C0734644-74B5-455D-9D57-00D059D1634C}" dt="2026-06-29T20:08:14.848" v="936"/>
          <ac:picMkLst>
            <pc:docMk/>
            <pc:sldMasterMk cId="2496655246" sldId="2147483661"/>
            <ac:picMk id="8" creationId="{C67E4ADA-548C-261F-01C9-864F106E03AF}"/>
          </ac:picMkLst>
        </pc:picChg>
        <pc:picChg chg="mod">
          <ac:chgData name="Sarah Myers" userId="8c204f3949a4b019" providerId="LiveId" clId="{C0734644-74B5-455D-9D57-00D059D1634C}" dt="2026-06-29T20:08:14.848" v="936"/>
          <ac:picMkLst>
            <pc:docMk/>
            <pc:sldMasterMk cId="2496655246" sldId="2147483661"/>
            <ac:picMk id="9" creationId="{81377B63-3EFA-F27E-3F4F-9E040062DA9F}"/>
          </ac:picMkLst>
        </pc:picChg>
        <pc:picChg chg="mod">
          <ac:chgData name="Sarah Myers" userId="8c204f3949a4b019" providerId="LiveId" clId="{C0734644-74B5-455D-9D57-00D059D1634C}" dt="2026-06-29T20:08:14.848" v="936"/>
          <ac:picMkLst>
            <pc:docMk/>
            <pc:sldMasterMk cId="2496655246" sldId="2147483661"/>
            <ac:picMk id="12" creationId="{E74C5997-3F59-81CD-4C62-F565A4760B0B}"/>
          </ac:picMkLst>
        </pc:picChg>
        <pc:sldLayoutChg chg="modSp">
          <pc:chgData name="Sarah Myers" userId="8c204f3949a4b019" providerId="LiveId" clId="{C0734644-74B5-455D-9D57-00D059D1634C}" dt="2026-06-29T20:08:14.848" v="936"/>
          <pc:sldLayoutMkLst>
            <pc:docMk/>
            <pc:sldMasterMk cId="2496655246" sldId="2147483661"/>
            <pc:sldLayoutMk cId="2940972091" sldId="2147483662"/>
          </pc:sldLayoutMkLst>
          <pc:spChg chg="mod">
            <ac:chgData name="Sarah Myers" userId="8c204f3949a4b019" providerId="LiveId" clId="{C0734644-74B5-455D-9D57-00D059D1634C}" dt="2026-06-29T20:08:14.848" v="936"/>
            <ac:spMkLst>
              <pc:docMk/>
              <pc:sldMasterMk cId="2496655246" sldId="2147483661"/>
              <pc:sldLayoutMk cId="2940972091" sldId="2147483662"/>
              <ac:spMk id="2" creationId="{76C69615-7D1E-B06D-E964-143BFBC62C45}"/>
            </ac:spMkLst>
          </pc:spChg>
          <pc:spChg chg="mod">
            <ac:chgData name="Sarah Myers" userId="8c204f3949a4b019" providerId="LiveId" clId="{C0734644-74B5-455D-9D57-00D059D1634C}" dt="2026-06-29T20:08:14.848" v="936"/>
            <ac:spMkLst>
              <pc:docMk/>
              <pc:sldMasterMk cId="2496655246" sldId="2147483661"/>
              <pc:sldLayoutMk cId="2940972091" sldId="2147483662"/>
              <ac:spMk id="3" creationId="{A02D9964-5953-E113-C16C-3B464A14A83C}"/>
            </ac:spMkLst>
          </pc:spChg>
          <pc:spChg chg="mod">
            <ac:chgData name="Sarah Myers" userId="8c204f3949a4b019" providerId="LiveId" clId="{C0734644-74B5-455D-9D57-00D059D1634C}" dt="2026-06-29T20:08:14.848" v="936"/>
            <ac:spMkLst>
              <pc:docMk/>
              <pc:sldMasterMk cId="2496655246" sldId="2147483661"/>
              <pc:sldLayoutMk cId="2940972091" sldId="2147483662"/>
              <ac:spMk id="4" creationId="{9DC09DC2-5E31-0A02-E7FA-2132F1C42A33}"/>
            </ac:spMkLst>
          </pc:spChg>
          <pc:spChg chg="mod">
            <ac:chgData name="Sarah Myers" userId="8c204f3949a4b019" providerId="LiveId" clId="{C0734644-74B5-455D-9D57-00D059D1634C}" dt="2026-06-29T20:08:14.848" v="936"/>
            <ac:spMkLst>
              <pc:docMk/>
              <pc:sldMasterMk cId="2496655246" sldId="2147483661"/>
              <pc:sldLayoutMk cId="2940972091" sldId="2147483662"/>
              <ac:spMk id="5" creationId="{CAB6AD86-A740-ADB5-27FF-CB71FF09894A}"/>
            </ac:spMkLst>
          </pc:spChg>
          <pc:spChg chg="mod">
            <ac:chgData name="Sarah Myers" userId="8c204f3949a4b019" providerId="LiveId" clId="{C0734644-74B5-455D-9D57-00D059D1634C}" dt="2026-06-29T20:08:14.848" v="936"/>
            <ac:spMkLst>
              <pc:docMk/>
              <pc:sldMasterMk cId="2496655246" sldId="2147483661"/>
              <pc:sldLayoutMk cId="2940972091" sldId="2147483662"/>
              <ac:spMk id="6" creationId="{6945AD6E-B9FA-A56D-0174-CEFD994FBB83}"/>
            </ac:spMkLst>
          </pc:spChg>
        </pc:sldLayoutChg>
        <pc:sldLayoutChg chg="modSp">
          <pc:chgData name="Sarah Myers" userId="8c204f3949a4b019" providerId="LiveId" clId="{C0734644-74B5-455D-9D57-00D059D1634C}" dt="2026-06-29T20:08:14.848" v="936"/>
          <pc:sldLayoutMkLst>
            <pc:docMk/>
            <pc:sldMasterMk cId="2496655246" sldId="2147483661"/>
            <pc:sldLayoutMk cId="414266866" sldId="2147483663"/>
          </pc:sldLayoutMkLst>
          <pc:spChg chg="mod">
            <ac:chgData name="Sarah Myers" userId="8c204f3949a4b019" providerId="LiveId" clId="{C0734644-74B5-455D-9D57-00D059D1634C}" dt="2026-06-29T20:08:14.848" v="936"/>
            <ac:spMkLst>
              <pc:docMk/>
              <pc:sldMasterMk cId="2496655246" sldId="2147483661"/>
              <pc:sldLayoutMk cId="414266866" sldId="2147483663"/>
              <ac:spMk id="4" creationId="{A9364631-3E46-FBDA-B4D2-DE5CB7587380}"/>
            </ac:spMkLst>
          </pc:spChg>
          <pc:spChg chg="mod">
            <ac:chgData name="Sarah Myers" userId="8c204f3949a4b019" providerId="LiveId" clId="{C0734644-74B5-455D-9D57-00D059D1634C}" dt="2026-06-29T20:08:14.848" v="936"/>
            <ac:spMkLst>
              <pc:docMk/>
              <pc:sldMasterMk cId="2496655246" sldId="2147483661"/>
              <pc:sldLayoutMk cId="414266866" sldId="2147483663"/>
              <ac:spMk id="5" creationId="{F4E7D85C-C51D-DE88-3BAB-68E61EB92DE9}"/>
            </ac:spMkLst>
          </pc:spChg>
          <pc:spChg chg="mod">
            <ac:chgData name="Sarah Myers" userId="8c204f3949a4b019" providerId="LiveId" clId="{C0734644-74B5-455D-9D57-00D059D1634C}" dt="2026-06-29T20:08:14.848" v="936"/>
            <ac:spMkLst>
              <pc:docMk/>
              <pc:sldMasterMk cId="2496655246" sldId="2147483661"/>
              <pc:sldLayoutMk cId="414266866" sldId="2147483663"/>
              <ac:spMk id="6" creationId="{BBECC3BA-038B-EC27-03B9-000CF7B0F9E3}"/>
            </ac:spMkLst>
          </pc:spChg>
        </pc:sldLayoutChg>
        <pc:sldLayoutChg chg="modSp">
          <pc:chgData name="Sarah Myers" userId="8c204f3949a4b019" providerId="LiveId" clId="{C0734644-74B5-455D-9D57-00D059D1634C}" dt="2026-06-29T20:08:14.848" v="936"/>
          <pc:sldLayoutMkLst>
            <pc:docMk/>
            <pc:sldMasterMk cId="2496655246" sldId="2147483661"/>
            <pc:sldLayoutMk cId="3068416573" sldId="2147483664"/>
          </pc:sldLayoutMkLst>
          <pc:spChg chg="mod">
            <ac:chgData name="Sarah Myers" userId="8c204f3949a4b019" providerId="LiveId" clId="{C0734644-74B5-455D-9D57-00D059D1634C}" dt="2026-06-29T20:08:14.848" v="936"/>
            <ac:spMkLst>
              <pc:docMk/>
              <pc:sldMasterMk cId="2496655246" sldId="2147483661"/>
              <pc:sldLayoutMk cId="3068416573" sldId="2147483664"/>
              <ac:spMk id="2" creationId="{3971514A-D7C3-B8B0-5527-CFDD48DA1DC9}"/>
            </ac:spMkLst>
          </pc:spChg>
          <pc:spChg chg="mod">
            <ac:chgData name="Sarah Myers" userId="8c204f3949a4b019" providerId="LiveId" clId="{C0734644-74B5-455D-9D57-00D059D1634C}" dt="2026-06-29T20:08:14.848" v="936"/>
            <ac:spMkLst>
              <pc:docMk/>
              <pc:sldMasterMk cId="2496655246" sldId="2147483661"/>
              <pc:sldLayoutMk cId="3068416573" sldId="2147483664"/>
              <ac:spMk id="3" creationId="{667B77D4-448A-0325-B423-2680642EFF8C}"/>
            </ac:spMkLst>
          </pc:spChg>
          <pc:spChg chg="mod">
            <ac:chgData name="Sarah Myers" userId="8c204f3949a4b019" providerId="LiveId" clId="{C0734644-74B5-455D-9D57-00D059D1634C}" dt="2026-06-29T20:08:14.848" v="936"/>
            <ac:spMkLst>
              <pc:docMk/>
              <pc:sldMasterMk cId="2496655246" sldId="2147483661"/>
              <pc:sldLayoutMk cId="3068416573" sldId="2147483664"/>
              <ac:spMk id="4" creationId="{FB35E9DB-2BFA-6003-143C-149408CCDBC7}"/>
            </ac:spMkLst>
          </pc:spChg>
          <pc:spChg chg="mod">
            <ac:chgData name="Sarah Myers" userId="8c204f3949a4b019" providerId="LiveId" clId="{C0734644-74B5-455D-9D57-00D059D1634C}" dt="2026-06-29T20:08:14.848" v="936"/>
            <ac:spMkLst>
              <pc:docMk/>
              <pc:sldMasterMk cId="2496655246" sldId="2147483661"/>
              <pc:sldLayoutMk cId="3068416573" sldId="2147483664"/>
              <ac:spMk id="5" creationId="{3FC40ABB-D002-7D2E-FEA4-85E32F2DEB30}"/>
            </ac:spMkLst>
          </pc:spChg>
          <pc:spChg chg="mod">
            <ac:chgData name="Sarah Myers" userId="8c204f3949a4b019" providerId="LiveId" clId="{C0734644-74B5-455D-9D57-00D059D1634C}" dt="2026-06-29T20:08:14.848" v="936"/>
            <ac:spMkLst>
              <pc:docMk/>
              <pc:sldMasterMk cId="2496655246" sldId="2147483661"/>
              <pc:sldLayoutMk cId="3068416573" sldId="2147483664"/>
              <ac:spMk id="6" creationId="{6C4568E6-30C1-9225-9D0C-CBEC7A36107B}"/>
            </ac:spMkLst>
          </pc:spChg>
        </pc:sldLayoutChg>
        <pc:sldLayoutChg chg="modSp">
          <pc:chgData name="Sarah Myers" userId="8c204f3949a4b019" providerId="LiveId" clId="{C0734644-74B5-455D-9D57-00D059D1634C}" dt="2026-06-29T20:08:14.848" v="936"/>
          <pc:sldLayoutMkLst>
            <pc:docMk/>
            <pc:sldMasterMk cId="2496655246" sldId="2147483661"/>
            <pc:sldLayoutMk cId="3606610932" sldId="2147483665"/>
          </pc:sldLayoutMkLst>
          <pc:spChg chg="mod">
            <ac:chgData name="Sarah Myers" userId="8c204f3949a4b019" providerId="LiveId" clId="{C0734644-74B5-455D-9D57-00D059D1634C}" dt="2026-06-29T20:08:14.848" v="936"/>
            <ac:spMkLst>
              <pc:docMk/>
              <pc:sldMasterMk cId="2496655246" sldId="2147483661"/>
              <pc:sldLayoutMk cId="3606610932" sldId="2147483665"/>
              <ac:spMk id="3" creationId="{403FE048-ECBD-2FC4-5DA6-F98D2D2E81B3}"/>
            </ac:spMkLst>
          </pc:spChg>
          <pc:spChg chg="mod">
            <ac:chgData name="Sarah Myers" userId="8c204f3949a4b019" providerId="LiveId" clId="{C0734644-74B5-455D-9D57-00D059D1634C}" dt="2026-06-29T20:08:14.848" v="936"/>
            <ac:spMkLst>
              <pc:docMk/>
              <pc:sldMasterMk cId="2496655246" sldId="2147483661"/>
              <pc:sldLayoutMk cId="3606610932" sldId="2147483665"/>
              <ac:spMk id="4" creationId="{D7DA3837-5713-D391-A40E-1A4EB8361D47}"/>
            </ac:spMkLst>
          </pc:spChg>
          <pc:spChg chg="mod">
            <ac:chgData name="Sarah Myers" userId="8c204f3949a4b019" providerId="LiveId" clId="{C0734644-74B5-455D-9D57-00D059D1634C}" dt="2026-06-29T20:08:14.848" v="936"/>
            <ac:spMkLst>
              <pc:docMk/>
              <pc:sldMasterMk cId="2496655246" sldId="2147483661"/>
              <pc:sldLayoutMk cId="3606610932" sldId="2147483665"/>
              <ac:spMk id="5" creationId="{09D9D46D-1ABC-D175-1BA8-97FBC7669A3C}"/>
            </ac:spMkLst>
          </pc:spChg>
          <pc:spChg chg="mod">
            <ac:chgData name="Sarah Myers" userId="8c204f3949a4b019" providerId="LiveId" clId="{C0734644-74B5-455D-9D57-00D059D1634C}" dt="2026-06-29T20:08:14.848" v="936"/>
            <ac:spMkLst>
              <pc:docMk/>
              <pc:sldMasterMk cId="2496655246" sldId="2147483661"/>
              <pc:sldLayoutMk cId="3606610932" sldId="2147483665"/>
              <ac:spMk id="6" creationId="{A82C12C8-3C3D-8065-B222-9ABB36D92A98}"/>
            </ac:spMkLst>
          </pc:spChg>
          <pc:spChg chg="mod">
            <ac:chgData name="Sarah Myers" userId="8c204f3949a4b019" providerId="LiveId" clId="{C0734644-74B5-455D-9D57-00D059D1634C}" dt="2026-06-29T20:08:14.848" v="936"/>
            <ac:spMkLst>
              <pc:docMk/>
              <pc:sldMasterMk cId="2496655246" sldId="2147483661"/>
              <pc:sldLayoutMk cId="3606610932" sldId="2147483665"/>
              <ac:spMk id="7" creationId="{BD9BC298-828D-556E-795D-0883034E2A6D}"/>
            </ac:spMkLst>
          </pc:spChg>
        </pc:sldLayoutChg>
        <pc:sldLayoutChg chg="modSp">
          <pc:chgData name="Sarah Myers" userId="8c204f3949a4b019" providerId="LiveId" clId="{C0734644-74B5-455D-9D57-00D059D1634C}" dt="2026-06-29T20:08:14.848" v="936"/>
          <pc:sldLayoutMkLst>
            <pc:docMk/>
            <pc:sldMasterMk cId="2496655246" sldId="2147483661"/>
            <pc:sldLayoutMk cId="3146497857" sldId="2147483666"/>
          </pc:sldLayoutMkLst>
          <pc:spChg chg="mod">
            <ac:chgData name="Sarah Myers" userId="8c204f3949a4b019" providerId="LiveId" clId="{C0734644-74B5-455D-9D57-00D059D1634C}" dt="2026-06-29T20:08:14.848" v="936"/>
            <ac:spMkLst>
              <pc:docMk/>
              <pc:sldMasterMk cId="2496655246" sldId="2147483661"/>
              <pc:sldLayoutMk cId="3146497857" sldId="2147483666"/>
              <ac:spMk id="2" creationId="{31A4F33D-9D99-F3F1-88E4-010E1185CD3D}"/>
            </ac:spMkLst>
          </pc:spChg>
          <pc:spChg chg="mod">
            <ac:chgData name="Sarah Myers" userId="8c204f3949a4b019" providerId="LiveId" clId="{C0734644-74B5-455D-9D57-00D059D1634C}" dt="2026-06-29T20:08:14.848" v="936"/>
            <ac:spMkLst>
              <pc:docMk/>
              <pc:sldMasterMk cId="2496655246" sldId="2147483661"/>
              <pc:sldLayoutMk cId="3146497857" sldId="2147483666"/>
              <ac:spMk id="3" creationId="{E6A2D3CA-2AB8-1323-6769-F420B639BB56}"/>
            </ac:spMkLst>
          </pc:spChg>
          <pc:spChg chg="mod">
            <ac:chgData name="Sarah Myers" userId="8c204f3949a4b019" providerId="LiveId" clId="{C0734644-74B5-455D-9D57-00D059D1634C}" dt="2026-06-29T20:08:14.848" v="936"/>
            <ac:spMkLst>
              <pc:docMk/>
              <pc:sldMasterMk cId="2496655246" sldId="2147483661"/>
              <pc:sldLayoutMk cId="3146497857" sldId="2147483666"/>
              <ac:spMk id="4" creationId="{9D36B079-E93A-552F-79E3-E637A9AE26DD}"/>
            </ac:spMkLst>
          </pc:spChg>
          <pc:spChg chg="mod">
            <ac:chgData name="Sarah Myers" userId="8c204f3949a4b019" providerId="LiveId" clId="{C0734644-74B5-455D-9D57-00D059D1634C}" dt="2026-06-29T20:08:14.848" v="936"/>
            <ac:spMkLst>
              <pc:docMk/>
              <pc:sldMasterMk cId="2496655246" sldId="2147483661"/>
              <pc:sldLayoutMk cId="3146497857" sldId="2147483666"/>
              <ac:spMk id="5" creationId="{EFE294EC-AE4C-3F04-533D-C52BEC02B202}"/>
            </ac:spMkLst>
          </pc:spChg>
          <pc:spChg chg="mod">
            <ac:chgData name="Sarah Myers" userId="8c204f3949a4b019" providerId="LiveId" clId="{C0734644-74B5-455D-9D57-00D059D1634C}" dt="2026-06-29T20:08:14.848" v="936"/>
            <ac:spMkLst>
              <pc:docMk/>
              <pc:sldMasterMk cId="2496655246" sldId="2147483661"/>
              <pc:sldLayoutMk cId="3146497857" sldId="2147483666"/>
              <ac:spMk id="6" creationId="{63F66C69-E227-24CA-F5FD-90F50B166B56}"/>
            </ac:spMkLst>
          </pc:spChg>
          <pc:spChg chg="mod">
            <ac:chgData name="Sarah Myers" userId="8c204f3949a4b019" providerId="LiveId" clId="{C0734644-74B5-455D-9D57-00D059D1634C}" dt="2026-06-29T20:08:14.848" v="936"/>
            <ac:spMkLst>
              <pc:docMk/>
              <pc:sldMasterMk cId="2496655246" sldId="2147483661"/>
              <pc:sldLayoutMk cId="3146497857" sldId="2147483666"/>
              <ac:spMk id="7" creationId="{958516CA-252D-1723-0102-EEE5ECDB9869}"/>
            </ac:spMkLst>
          </pc:spChg>
          <pc:spChg chg="mod">
            <ac:chgData name="Sarah Myers" userId="8c204f3949a4b019" providerId="LiveId" clId="{C0734644-74B5-455D-9D57-00D059D1634C}" dt="2026-06-29T20:08:14.848" v="936"/>
            <ac:spMkLst>
              <pc:docMk/>
              <pc:sldMasterMk cId="2496655246" sldId="2147483661"/>
              <pc:sldLayoutMk cId="3146497857" sldId="2147483666"/>
              <ac:spMk id="8" creationId="{1E998AED-CA48-5D30-6EC3-49DA5505C22C}"/>
            </ac:spMkLst>
          </pc:spChg>
          <pc:spChg chg="mod">
            <ac:chgData name="Sarah Myers" userId="8c204f3949a4b019" providerId="LiveId" clId="{C0734644-74B5-455D-9D57-00D059D1634C}" dt="2026-06-29T20:08:14.848" v="936"/>
            <ac:spMkLst>
              <pc:docMk/>
              <pc:sldMasterMk cId="2496655246" sldId="2147483661"/>
              <pc:sldLayoutMk cId="3146497857" sldId="2147483666"/>
              <ac:spMk id="9" creationId="{11C80328-C5FB-8BBB-2CA7-A90FCDED337B}"/>
            </ac:spMkLst>
          </pc:spChg>
        </pc:sldLayoutChg>
        <pc:sldLayoutChg chg="modSp">
          <pc:chgData name="Sarah Myers" userId="8c204f3949a4b019" providerId="LiveId" clId="{C0734644-74B5-455D-9D57-00D059D1634C}" dt="2026-06-29T20:08:14.848" v="936"/>
          <pc:sldLayoutMkLst>
            <pc:docMk/>
            <pc:sldMasterMk cId="2496655246" sldId="2147483661"/>
            <pc:sldLayoutMk cId="2931498256" sldId="2147483667"/>
          </pc:sldLayoutMkLst>
          <pc:spChg chg="mod">
            <ac:chgData name="Sarah Myers" userId="8c204f3949a4b019" providerId="LiveId" clId="{C0734644-74B5-455D-9D57-00D059D1634C}" dt="2026-06-29T20:08:14.848" v="936"/>
            <ac:spMkLst>
              <pc:docMk/>
              <pc:sldMasterMk cId="2496655246" sldId="2147483661"/>
              <pc:sldLayoutMk cId="2931498256" sldId="2147483667"/>
              <ac:spMk id="3" creationId="{2EFA173B-C974-36D7-1777-63A4AC115820}"/>
            </ac:spMkLst>
          </pc:spChg>
          <pc:spChg chg="mod">
            <ac:chgData name="Sarah Myers" userId="8c204f3949a4b019" providerId="LiveId" clId="{C0734644-74B5-455D-9D57-00D059D1634C}" dt="2026-06-29T20:08:14.848" v="936"/>
            <ac:spMkLst>
              <pc:docMk/>
              <pc:sldMasterMk cId="2496655246" sldId="2147483661"/>
              <pc:sldLayoutMk cId="2931498256" sldId="2147483667"/>
              <ac:spMk id="4" creationId="{46F0692B-7987-C7AF-6824-2F124F17684D}"/>
            </ac:spMkLst>
          </pc:spChg>
          <pc:spChg chg="mod">
            <ac:chgData name="Sarah Myers" userId="8c204f3949a4b019" providerId="LiveId" clId="{C0734644-74B5-455D-9D57-00D059D1634C}" dt="2026-06-29T20:08:14.848" v="936"/>
            <ac:spMkLst>
              <pc:docMk/>
              <pc:sldMasterMk cId="2496655246" sldId="2147483661"/>
              <pc:sldLayoutMk cId="2931498256" sldId="2147483667"/>
              <ac:spMk id="5" creationId="{F7DB2F2B-C21F-01BD-73D3-184DE1FCFFB2}"/>
            </ac:spMkLst>
          </pc:spChg>
        </pc:sldLayoutChg>
        <pc:sldLayoutChg chg="modSp">
          <pc:chgData name="Sarah Myers" userId="8c204f3949a4b019" providerId="LiveId" clId="{C0734644-74B5-455D-9D57-00D059D1634C}" dt="2026-06-29T20:08:14.848" v="936"/>
          <pc:sldLayoutMkLst>
            <pc:docMk/>
            <pc:sldMasterMk cId="2496655246" sldId="2147483661"/>
            <pc:sldLayoutMk cId="78625336" sldId="2147483668"/>
          </pc:sldLayoutMkLst>
          <pc:spChg chg="mod">
            <ac:chgData name="Sarah Myers" userId="8c204f3949a4b019" providerId="LiveId" clId="{C0734644-74B5-455D-9D57-00D059D1634C}" dt="2026-06-29T20:08:14.848" v="936"/>
            <ac:spMkLst>
              <pc:docMk/>
              <pc:sldMasterMk cId="2496655246" sldId="2147483661"/>
              <pc:sldLayoutMk cId="78625336" sldId="2147483668"/>
              <ac:spMk id="2" creationId="{92615D5B-ED13-77EB-3F86-8C429C1F1DF2}"/>
            </ac:spMkLst>
          </pc:spChg>
          <pc:spChg chg="mod">
            <ac:chgData name="Sarah Myers" userId="8c204f3949a4b019" providerId="LiveId" clId="{C0734644-74B5-455D-9D57-00D059D1634C}" dt="2026-06-29T20:08:14.848" v="936"/>
            <ac:spMkLst>
              <pc:docMk/>
              <pc:sldMasterMk cId="2496655246" sldId="2147483661"/>
              <pc:sldLayoutMk cId="78625336" sldId="2147483668"/>
              <ac:spMk id="3" creationId="{87F73165-E972-0DBE-C4E2-D33279246E1D}"/>
            </ac:spMkLst>
          </pc:spChg>
          <pc:spChg chg="mod">
            <ac:chgData name="Sarah Myers" userId="8c204f3949a4b019" providerId="LiveId" clId="{C0734644-74B5-455D-9D57-00D059D1634C}" dt="2026-06-29T20:08:14.848" v="936"/>
            <ac:spMkLst>
              <pc:docMk/>
              <pc:sldMasterMk cId="2496655246" sldId="2147483661"/>
              <pc:sldLayoutMk cId="78625336" sldId="2147483668"/>
              <ac:spMk id="4" creationId="{D64D15CB-07E9-5FC6-64CB-5F7A16E551CC}"/>
            </ac:spMkLst>
          </pc:spChg>
        </pc:sldLayoutChg>
        <pc:sldLayoutChg chg="modSp">
          <pc:chgData name="Sarah Myers" userId="8c204f3949a4b019" providerId="LiveId" clId="{C0734644-74B5-455D-9D57-00D059D1634C}" dt="2026-06-29T20:08:14.848" v="936"/>
          <pc:sldLayoutMkLst>
            <pc:docMk/>
            <pc:sldMasterMk cId="2496655246" sldId="2147483661"/>
            <pc:sldLayoutMk cId="3891984089" sldId="2147483669"/>
          </pc:sldLayoutMkLst>
          <pc:spChg chg="mod">
            <ac:chgData name="Sarah Myers" userId="8c204f3949a4b019" providerId="LiveId" clId="{C0734644-74B5-455D-9D57-00D059D1634C}" dt="2026-06-29T20:08:14.848" v="936"/>
            <ac:spMkLst>
              <pc:docMk/>
              <pc:sldMasterMk cId="2496655246" sldId="2147483661"/>
              <pc:sldLayoutMk cId="3891984089" sldId="2147483669"/>
              <ac:spMk id="2" creationId="{60A8559E-C2ED-FBBA-9360-4DD80AB4A1A8}"/>
            </ac:spMkLst>
          </pc:spChg>
          <pc:spChg chg="mod">
            <ac:chgData name="Sarah Myers" userId="8c204f3949a4b019" providerId="LiveId" clId="{C0734644-74B5-455D-9D57-00D059D1634C}" dt="2026-06-29T20:08:14.848" v="936"/>
            <ac:spMkLst>
              <pc:docMk/>
              <pc:sldMasterMk cId="2496655246" sldId="2147483661"/>
              <pc:sldLayoutMk cId="3891984089" sldId="2147483669"/>
              <ac:spMk id="3" creationId="{0A84360C-D926-D7F0-D06F-5D2CF0574326}"/>
            </ac:spMkLst>
          </pc:spChg>
          <pc:spChg chg="mod">
            <ac:chgData name="Sarah Myers" userId="8c204f3949a4b019" providerId="LiveId" clId="{C0734644-74B5-455D-9D57-00D059D1634C}" dt="2026-06-29T20:08:14.848" v="936"/>
            <ac:spMkLst>
              <pc:docMk/>
              <pc:sldMasterMk cId="2496655246" sldId="2147483661"/>
              <pc:sldLayoutMk cId="3891984089" sldId="2147483669"/>
              <ac:spMk id="4" creationId="{29F152D9-C0C2-085A-A2DC-8F5F2A5A2008}"/>
            </ac:spMkLst>
          </pc:spChg>
          <pc:spChg chg="mod">
            <ac:chgData name="Sarah Myers" userId="8c204f3949a4b019" providerId="LiveId" clId="{C0734644-74B5-455D-9D57-00D059D1634C}" dt="2026-06-29T20:08:14.848" v="936"/>
            <ac:spMkLst>
              <pc:docMk/>
              <pc:sldMasterMk cId="2496655246" sldId="2147483661"/>
              <pc:sldLayoutMk cId="3891984089" sldId="2147483669"/>
              <ac:spMk id="5" creationId="{344CE4C1-8E0C-56EB-B5F2-DE4C08917CD2}"/>
            </ac:spMkLst>
          </pc:spChg>
          <pc:spChg chg="mod">
            <ac:chgData name="Sarah Myers" userId="8c204f3949a4b019" providerId="LiveId" clId="{C0734644-74B5-455D-9D57-00D059D1634C}" dt="2026-06-29T20:08:14.848" v="936"/>
            <ac:spMkLst>
              <pc:docMk/>
              <pc:sldMasterMk cId="2496655246" sldId="2147483661"/>
              <pc:sldLayoutMk cId="3891984089" sldId="2147483669"/>
              <ac:spMk id="6" creationId="{A290D930-866C-A780-44F6-9AD44C28723B}"/>
            </ac:spMkLst>
          </pc:spChg>
          <pc:spChg chg="mod">
            <ac:chgData name="Sarah Myers" userId="8c204f3949a4b019" providerId="LiveId" clId="{C0734644-74B5-455D-9D57-00D059D1634C}" dt="2026-06-29T20:08:14.848" v="936"/>
            <ac:spMkLst>
              <pc:docMk/>
              <pc:sldMasterMk cId="2496655246" sldId="2147483661"/>
              <pc:sldLayoutMk cId="3891984089" sldId="2147483669"/>
              <ac:spMk id="7" creationId="{9C52FD99-1B9C-253A-186C-E93AAAEA7FB2}"/>
            </ac:spMkLst>
          </pc:spChg>
        </pc:sldLayoutChg>
        <pc:sldLayoutChg chg="modSp">
          <pc:chgData name="Sarah Myers" userId="8c204f3949a4b019" providerId="LiveId" clId="{C0734644-74B5-455D-9D57-00D059D1634C}" dt="2026-06-29T20:08:14.848" v="936"/>
          <pc:sldLayoutMkLst>
            <pc:docMk/>
            <pc:sldMasterMk cId="2496655246" sldId="2147483661"/>
            <pc:sldLayoutMk cId="2804345487" sldId="2147483670"/>
          </pc:sldLayoutMkLst>
          <pc:spChg chg="mod">
            <ac:chgData name="Sarah Myers" userId="8c204f3949a4b019" providerId="LiveId" clId="{C0734644-74B5-455D-9D57-00D059D1634C}" dt="2026-06-29T20:08:14.848" v="936"/>
            <ac:spMkLst>
              <pc:docMk/>
              <pc:sldMasterMk cId="2496655246" sldId="2147483661"/>
              <pc:sldLayoutMk cId="2804345487" sldId="2147483670"/>
              <ac:spMk id="2" creationId="{20AC9A5B-AA32-55E2-F731-7C5CADDA5738}"/>
            </ac:spMkLst>
          </pc:spChg>
          <pc:spChg chg="mod">
            <ac:chgData name="Sarah Myers" userId="8c204f3949a4b019" providerId="LiveId" clId="{C0734644-74B5-455D-9D57-00D059D1634C}" dt="2026-06-29T20:08:14.848" v="936"/>
            <ac:spMkLst>
              <pc:docMk/>
              <pc:sldMasterMk cId="2496655246" sldId="2147483661"/>
              <pc:sldLayoutMk cId="2804345487" sldId="2147483670"/>
              <ac:spMk id="3" creationId="{4915E904-6BE2-D64E-AE29-FC652371EAE3}"/>
            </ac:spMkLst>
          </pc:spChg>
          <pc:spChg chg="mod">
            <ac:chgData name="Sarah Myers" userId="8c204f3949a4b019" providerId="LiveId" clId="{C0734644-74B5-455D-9D57-00D059D1634C}" dt="2026-06-29T20:08:14.848" v="936"/>
            <ac:spMkLst>
              <pc:docMk/>
              <pc:sldMasterMk cId="2496655246" sldId="2147483661"/>
              <pc:sldLayoutMk cId="2804345487" sldId="2147483670"/>
              <ac:spMk id="4" creationId="{065B05D5-2230-CB4D-CD70-DCFA9A60E039}"/>
            </ac:spMkLst>
          </pc:spChg>
          <pc:spChg chg="mod">
            <ac:chgData name="Sarah Myers" userId="8c204f3949a4b019" providerId="LiveId" clId="{C0734644-74B5-455D-9D57-00D059D1634C}" dt="2026-06-29T20:08:14.848" v="936"/>
            <ac:spMkLst>
              <pc:docMk/>
              <pc:sldMasterMk cId="2496655246" sldId="2147483661"/>
              <pc:sldLayoutMk cId="2804345487" sldId="2147483670"/>
              <ac:spMk id="5" creationId="{A82FA605-A6F3-211B-E3F0-10B5737D1E48}"/>
            </ac:spMkLst>
          </pc:spChg>
          <pc:spChg chg="mod">
            <ac:chgData name="Sarah Myers" userId="8c204f3949a4b019" providerId="LiveId" clId="{C0734644-74B5-455D-9D57-00D059D1634C}" dt="2026-06-29T20:08:14.848" v="936"/>
            <ac:spMkLst>
              <pc:docMk/>
              <pc:sldMasterMk cId="2496655246" sldId="2147483661"/>
              <pc:sldLayoutMk cId="2804345487" sldId="2147483670"/>
              <ac:spMk id="6" creationId="{3E023B3C-A077-5D0B-6E12-9A2388E67F95}"/>
            </ac:spMkLst>
          </pc:spChg>
          <pc:spChg chg="mod">
            <ac:chgData name="Sarah Myers" userId="8c204f3949a4b019" providerId="LiveId" clId="{C0734644-74B5-455D-9D57-00D059D1634C}" dt="2026-06-29T20:08:14.848" v="936"/>
            <ac:spMkLst>
              <pc:docMk/>
              <pc:sldMasterMk cId="2496655246" sldId="2147483661"/>
              <pc:sldLayoutMk cId="2804345487" sldId="2147483670"/>
              <ac:spMk id="7" creationId="{55512778-4E26-1C54-9B66-32C58421AD0E}"/>
            </ac:spMkLst>
          </pc:spChg>
        </pc:sldLayoutChg>
        <pc:sldLayoutChg chg="modSp">
          <pc:chgData name="Sarah Myers" userId="8c204f3949a4b019" providerId="LiveId" clId="{C0734644-74B5-455D-9D57-00D059D1634C}" dt="2026-06-29T20:08:14.848" v="936"/>
          <pc:sldLayoutMkLst>
            <pc:docMk/>
            <pc:sldMasterMk cId="2496655246" sldId="2147483661"/>
            <pc:sldLayoutMk cId="1560800251" sldId="2147483671"/>
          </pc:sldLayoutMkLst>
          <pc:spChg chg="mod">
            <ac:chgData name="Sarah Myers" userId="8c204f3949a4b019" providerId="LiveId" clId="{C0734644-74B5-455D-9D57-00D059D1634C}" dt="2026-06-29T20:08:14.848" v="936"/>
            <ac:spMkLst>
              <pc:docMk/>
              <pc:sldMasterMk cId="2496655246" sldId="2147483661"/>
              <pc:sldLayoutMk cId="1560800251" sldId="2147483671"/>
              <ac:spMk id="4" creationId="{CA03F1B8-1BE1-A597-A7BF-7C3FE09ED50E}"/>
            </ac:spMkLst>
          </pc:spChg>
          <pc:spChg chg="mod">
            <ac:chgData name="Sarah Myers" userId="8c204f3949a4b019" providerId="LiveId" clId="{C0734644-74B5-455D-9D57-00D059D1634C}" dt="2026-06-29T20:08:14.848" v="936"/>
            <ac:spMkLst>
              <pc:docMk/>
              <pc:sldMasterMk cId="2496655246" sldId="2147483661"/>
              <pc:sldLayoutMk cId="1560800251" sldId="2147483671"/>
              <ac:spMk id="5" creationId="{F84332A7-1553-4304-A589-D8B2A8E97084}"/>
            </ac:spMkLst>
          </pc:spChg>
          <pc:spChg chg="mod">
            <ac:chgData name="Sarah Myers" userId="8c204f3949a4b019" providerId="LiveId" clId="{C0734644-74B5-455D-9D57-00D059D1634C}" dt="2026-06-29T20:08:14.848" v="936"/>
            <ac:spMkLst>
              <pc:docMk/>
              <pc:sldMasterMk cId="2496655246" sldId="2147483661"/>
              <pc:sldLayoutMk cId="1560800251" sldId="2147483671"/>
              <ac:spMk id="6" creationId="{2612BA13-D1F9-A859-EFC5-0680D062A01D}"/>
            </ac:spMkLst>
          </pc:spChg>
        </pc:sldLayoutChg>
        <pc:sldLayoutChg chg="modSp">
          <pc:chgData name="Sarah Myers" userId="8c204f3949a4b019" providerId="LiveId" clId="{C0734644-74B5-455D-9D57-00D059D1634C}" dt="2026-06-29T20:08:14.848" v="936"/>
          <pc:sldLayoutMkLst>
            <pc:docMk/>
            <pc:sldMasterMk cId="2496655246" sldId="2147483661"/>
            <pc:sldLayoutMk cId="2764002487" sldId="2147483672"/>
          </pc:sldLayoutMkLst>
          <pc:spChg chg="mod">
            <ac:chgData name="Sarah Myers" userId="8c204f3949a4b019" providerId="LiveId" clId="{C0734644-74B5-455D-9D57-00D059D1634C}" dt="2026-06-29T20:08:14.848" v="936"/>
            <ac:spMkLst>
              <pc:docMk/>
              <pc:sldMasterMk cId="2496655246" sldId="2147483661"/>
              <pc:sldLayoutMk cId="2764002487" sldId="2147483672"/>
              <ac:spMk id="2" creationId="{48990981-7520-739A-B396-E46A6AF677A8}"/>
            </ac:spMkLst>
          </pc:spChg>
          <pc:spChg chg="mod">
            <ac:chgData name="Sarah Myers" userId="8c204f3949a4b019" providerId="LiveId" clId="{C0734644-74B5-455D-9D57-00D059D1634C}" dt="2026-06-29T20:08:14.848" v="936"/>
            <ac:spMkLst>
              <pc:docMk/>
              <pc:sldMasterMk cId="2496655246" sldId="2147483661"/>
              <pc:sldLayoutMk cId="2764002487" sldId="2147483672"/>
              <ac:spMk id="3" creationId="{F8096378-7D03-897A-0C3F-C64461BC48CA}"/>
            </ac:spMkLst>
          </pc:spChg>
          <pc:spChg chg="mod">
            <ac:chgData name="Sarah Myers" userId="8c204f3949a4b019" providerId="LiveId" clId="{C0734644-74B5-455D-9D57-00D059D1634C}" dt="2026-06-29T20:08:14.848" v="936"/>
            <ac:spMkLst>
              <pc:docMk/>
              <pc:sldMasterMk cId="2496655246" sldId="2147483661"/>
              <pc:sldLayoutMk cId="2764002487" sldId="2147483672"/>
              <ac:spMk id="4" creationId="{A36F9F92-EBA9-A0DD-CA41-F5B382BC47C3}"/>
            </ac:spMkLst>
          </pc:spChg>
          <pc:spChg chg="mod">
            <ac:chgData name="Sarah Myers" userId="8c204f3949a4b019" providerId="LiveId" clId="{C0734644-74B5-455D-9D57-00D059D1634C}" dt="2026-06-29T20:08:14.848" v="936"/>
            <ac:spMkLst>
              <pc:docMk/>
              <pc:sldMasterMk cId="2496655246" sldId="2147483661"/>
              <pc:sldLayoutMk cId="2764002487" sldId="2147483672"/>
              <ac:spMk id="5" creationId="{0A06C66A-4D6C-5003-F569-95200420EEFB}"/>
            </ac:spMkLst>
          </pc:spChg>
          <pc:spChg chg="mod">
            <ac:chgData name="Sarah Myers" userId="8c204f3949a4b019" providerId="LiveId" clId="{C0734644-74B5-455D-9D57-00D059D1634C}" dt="2026-06-29T20:08:14.848" v="936"/>
            <ac:spMkLst>
              <pc:docMk/>
              <pc:sldMasterMk cId="2496655246" sldId="2147483661"/>
              <pc:sldLayoutMk cId="2764002487" sldId="2147483672"/>
              <ac:spMk id="6" creationId="{03F524D7-A0AF-63A6-8B37-4FA7E4865CC1}"/>
            </ac:spMkLst>
          </pc:spChg>
        </pc:sldLayoutChg>
      </pc:sldMasterChg>
      <pc:sldMasterChg chg="modSp modSldLayout">
        <pc:chgData name="Sarah Myers" userId="8c204f3949a4b019" providerId="LiveId" clId="{C0734644-74B5-455D-9D57-00D059D1634C}" dt="2026-06-29T20:08:14.848" v="936"/>
        <pc:sldMasterMkLst>
          <pc:docMk/>
          <pc:sldMasterMk cId="1862338402" sldId="2147483673"/>
        </pc:sldMasterMkLst>
        <pc:spChg chg="mod">
          <ac:chgData name="Sarah Myers" userId="8c204f3949a4b019" providerId="LiveId" clId="{C0734644-74B5-455D-9D57-00D059D1634C}" dt="2026-06-29T20:08:14.848" v="936"/>
          <ac:spMkLst>
            <pc:docMk/>
            <pc:sldMasterMk cId="1862338402" sldId="2147483673"/>
            <ac:spMk id="7" creationId="{7F903843-5DB1-3B41-A699-FFCD128A1818}"/>
          </ac:spMkLst>
        </pc:spChg>
        <pc:spChg chg="mod">
          <ac:chgData name="Sarah Myers" userId="8c204f3949a4b019" providerId="LiveId" clId="{C0734644-74B5-455D-9D57-00D059D1634C}" dt="2026-06-29T20:08:14.848" v="936"/>
          <ac:spMkLst>
            <pc:docMk/>
            <pc:sldMasterMk cId="1862338402" sldId="2147483673"/>
            <ac:spMk id="11" creationId="{0D0535FB-9938-4A45-BF02-CB135E6F1CCA}"/>
          </ac:spMkLst>
        </pc:spChg>
        <pc:picChg chg="mod">
          <ac:chgData name="Sarah Myers" userId="8c204f3949a4b019" providerId="LiveId" clId="{C0734644-74B5-455D-9D57-00D059D1634C}" dt="2026-06-29T20:08:14.848" v="936"/>
          <ac:picMkLst>
            <pc:docMk/>
            <pc:sldMasterMk cId="1862338402" sldId="2147483673"/>
            <ac:picMk id="4" creationId="{A7F70424-9A43-EF4C-8446-33135C78C7A1}"/>
          </ac:picMkLst>
        </pc:picChg>
        <pc:sldLayoutChg chg="modSp">
          <pc:chgData name="Sarah Myers" userId="8c204f3949a4b019" providerId="LiveId" clId="{C0734644-74B5-455D-9D57-00D059D1634C}" dt="2026-06-29T20:08:14.848" v="936"/>
          <pc:sldLayoutMkLst>
            <pc:docMk/>
            <pc:sldMasterMk cId="1862338402" sldId="2147483673"/>
            <pc:sldLayoutMk cId="3651047022" sldId="2147483674"/>
          </pc:sldLayoutMkLst>
          <pc:spChg chg="mod">
            <ac:chgData name="Sarah Myers" userId="8c204f3949a4b019" providerId="LiveId" clId="{C0734644-74B5-455D-9D57-00D059D1634C}" dt="2026-06-29T20:08:14.848" v="936"/>
            <ac:spMkLst>
              <pc:docMk/>
              <pc:sldMasterMk cId="1862338402" sldId="2147483673"/>
              <pc:sldLayoutMk cId="3651047022" sldId="2147483674"/>
              <ac:spMk id="3" creationId="{8BAD16CC-7B5D-4148-AB26-9CEE126ADF44}"/>
            </ac:spMkLst>
          </pc:spChg>
          <pc:spChg chg="mod">
            <ac:chgData name="Sarah Myers" userId="8c204f3949a4b019" providerId="LiveId" clId="{C0734644-74B5-455D-9D57-00D059D1634C}" dt="2026-06-29T20:08:14.848" v="936"/>
            <ac:spMkLst>
              <pc:docMk/>
              <pc:sldMasterMk cId="1862338402" sldId="2147483673"/>
              <pc:sldLayoutMk cId="3651047022" sldId="2147483674"/>
              <ac:spMk id="6" creationId="{C0D4B54D-1475-514C-843B-548C8C0A444A}"/>
            </ac:spMkLst>
          </pc:spChg>
          <pc:spChg chg="mod">
            <ac:chgData name="Sarah Myers" userId="8c204f3949a4b019" providerId="LiveId" clId="{C0734644-74B5-455D-9D57-00D059D1634C}" dt="2026-06-29T20:08:14.848" v="936"/>
            <ac:spMkLst>
              <pc:docMk/>
              <pc:sldMasterMk cId="1862338402" sldId="2147483673"/>
              <pc:sldLayoutMk cId="3651047022" sldId="2147483674"/>
              <ac:spMk id="25" creationId="{D7DB6A08-6CAF-6746-B9C1-935B2909E206}"/>
            </ac:spMkLst>
          </pc:spChg>
          <pc:grpChg chg="mod">
            <ac:chgData name="Sarah Myers" userId="8c204f3949a4b019" providerId="LiveId" clId="{C0734644-74B5-455D-9D57-00D059D1634C}" dt="2026-06-29T20:08:14.848" v="936"/>
            <ac:grpSpMkLst>
              <pc:docMk/>
              <pc:sldMasterMk cId="1862338402" sldId="2147483673"/>
              <pc:sldLayoutMk cId="3651047022" sldId="2147483674"/>
              <ac:grpSpMk id="2" creationId="{3D0A58A9-2EF3-9745-BE91-E8807BB2ED4F}"/>
            </ac:grpSpMkLst>
          </pc:grpChg>
          <pc:picChg chg="mod">
            <ac:chgData name="Sarah Myers" userId="8c204f3949a4b019" providerId="LiveId" clId="{C0734644-74B5-455D-9D57-00D059D1634C}" dt="2026-06-29T20:08:14.848" v="936"/>
            <ac:picMkLst>
              <pc:docMk/>
              <pc:sldMasterMk cId="1862338402" sldId="2147483673"/>
              <pc:sldLayoutMk cId="3651047022" sldId="2147483674"/>
              <ac:picMk id="11" creationId="{4C98C1CC-4CE0-EC44-9524-01CAEA01EAB4}"/>
            </ac:picMkLst>
          </pc:picChg>
          <pc:picChg chg="mod">
            <ac:chgData name="Sarah Myers" userId="8c204f3949a4b019" providerId="LiveId" clId="{C0734644-74B5-455D-9D57-00D059D1634C}" dt="2026-06-29T20:08:14.848" v="936"/>
            <ac:picMkLst>
              <pc:docMk/>
              <pc:sldMasterMk cId="1862338402" sldId="2147483673"/>
              <pc:sldLayoutMk cId="3651047022" sldId="2147483674"/>
              <ac:picMk id="12" creationId="{2D8899DA-AD40-A048-B806-AC0E6BCBEAC1}"/>
            </ac:picMkLst>
          </pc:picChg>
          <pc:picChg chg="mod">
            <ac:chgData name="Sarah Myers" userId="8c204f3949a4b019" providerId="LiveId" clId="{C0734644-74B5-455D-9D57-00D059D1634C}" dt="2026-06-29T20:08:14.848" v="936"/>
            <ac:picMkLst>
              <pc:docMk/>
              <pc:sldMasterMk cId="1862338402" sldId="2147483673"/>
              <pc:sldLayoutMk cId="3651047022" sldId="2147483674"/>
              <ac:picMk id="15" creationId="{B24D4DA6-AB5F-AC4A-9A83-6AF74E764D54}"/>
            </ac:picMkLst>
          </pc:picChg>
        </pc:sldLayoutChg>
        <pc:sldLayoutChg chg="modSp">
          <pc:chgData name="Sarah Myers" userId="8c204f3949a4b019" providerId="LiveId" clId="{C0734644-74B5-455D-9D57-00D059D1634C}" dt="2026-06-29T20:08:14.848" v="936"/>
          <pc:sldLayoutMkLst>
            <pc:docMk/>
            <pc:sldMasterMk cId="1862338402" sldId="2147483673"/>
            <pc:sldLayoutMk cId="3289655754" sldId="2147483675"/>
          </pc:sldLayoutMkLst>
          <pc:spChg chg="mod">
            <ac:chgData name="Sarah Myers" userId="8c204f3949a4b019" providerId="LiveId" clId="{C0734644-74B5-455D-9D57-00D059D1634C}" dt="2026-06-29T20:08:14.848" v="936"/>
            <ac:spMkLst>
              <pc:docMk/>
              <pc:sldMasterMk cId="1862338402" sldId="2147483673"/>
              <pc:sldLayoutMk cId="3289655754" sldId="2147483675"/>
              <ac:spMk id="6" creationId="{544E4AAE-6A08-472A-9D1C-454376046444}"/>
            </ac:spMkLst>
          </pc:spChg>
          <pc:spChg chg="mod">
            <ac:chgData name="Sarah Myers" userId="8c204f3949a4b019" providerId="LiveId" clId="{C0734644-74B5-455D-9D57-00D059D1634C}" dt="2026-06-29T20:08:14.848" v="936"/>
            <ac:spMkLst>
              <pc:docMk/>
              <pc:sldMasterMk cId="1862338402" sldId="2147483673"/>
              <pc:sldLayoutMk cId="3289655754" sldId="2147483675"/>
              <ac:spMk id="7" creationId="{C1CBF22C-B04F-5943-BA77-33E7CB541057}"/>
            </ac:spMkLst>
          </pc:spChg>
          <pc:spChg chg="mod">
            <ac:chgData name="Sarah Myers" userId="8c204f3949a4b019" providerId="LiveId" clId="{C0734644-74B5-455D-9D57-00D059D1634C}" dt="2026-06-29T20:08:14.848" v="936"/>
            <ac:spMkLst>
              <pc:docMk/>
              <pc:sldMasterMk cId="1862338402" sldId="2147483673"/>
              <pc:sldLayoutMk cId="3289655754" sldId="2147483675"/>
              <ac:spMk id="8" creationId="{A3C2B0DA-E74C-4170-ABC6-976A0D9A9600}"/>
            </ac:spMkLst>
          </pc:spChg>
          <pc:picChg chg="mod">
            <ac:chgData name="Sarah Myers" userId="8c204f3949a4b019" providerId="LiveId" clId="{C0734644-74B5-455D-9D57-00D059D1634C}" dt="2026-06-29T20:08:14.848" v="936"/>
            <ac:picMkLst>
              <pc:docMk/>
              <pc:sldMasterMk cId="1862338402" sldId="2147483673"/>
              <pc:sldLayoutMk cId="3289655754" sldId="2147483675"/>
              <ac:picMk id="9" creationId="{F7A8BEEC-C09A-5F48-9F3E-AFF3BCEE53AC}"/>
            </ac:picMkLst>
          </pc:picChg>
          <pc:picChg chg="mod">
            <ac:chgData name="Sarah Myers" userId="8c204f3949a4b019" providerId="LiveId" clId="{C0734644-74B5-455D-9D57-00D059D1634C}" dt="2026-06-29T20:08:14.848" v="936"/>
            <ac:picMkLst>
              <pc:docMk/>
              <pc:sldMasterMk cId="1862338402" sldId="2147483673"/>
              <pc:sldLayoutMk cId="3289655754" sldId="2147483675"/>
              <ac:picMk id="11" creationId="{5BB5ABA8-D81B-4246-B042-F66DC8E9E838}"/>
            </ac:picMkLst>
          </pc:picChg>
        </pc:sldLayoutChg>
        <pc:sldLayoutChg chg="modSp">
          <pc:chgData name="Sarah Myers" userId="8c204f3949a4b019" providerId="LiveId" clId="{C0734644-74B5-455D-9D57-00D059D1634C}" dt="2026-06-29T20:08:14.848" v="936"/>
          <pc:sldLayoutMkLst>
            <pc:docMk/>
            <pc:sldMasterMk cId="1862338402" sldId="2147483673"/>
            <pc:sldLayoutMk cId="807028091" sldId="2147483676"/>
          </pc:sldLayoutMkLst>
          <pc:spChg chg="mod">
            <ac:chgData name="Sarah Myers" userId="8c204f3949a4b019" providerId="LiveId" clId="{C0734644-74B5-455D-9D57-00D059D1634C}" dt="2026-06-29T20:08:14.848" v="936"/>
            <ac:spMkLst>
              <pc:docMk/>
              <pc:sldMasterMk cId="1862338402" sldId="2147483673"/>
              <pc:sldLayoutMk cId="807028091" sldId="2147483676"/>
              <ac:spMk id="6" creationId="{544E4AAE-6A08-472A-9D1C-454376046444}"/>
            </ac:spMkLst>
          </pc:spChg>
          <pc:spChg chg="mod">
            <ac:chgData name="Sarah Myers" userId="8c204f3949a4b019" providerId="LiveId" clId="{C0734644-74B5-455D-9D57-00D059D1634C}" dt="2026-06-29T20:08:14.848" v="936"/>
            <ac:spMkLst>
              <pc:docMk/>
              <pc:sldMasterMk cId="1862338402" sldId="2147483673"/>
              <pc:sldLayoutMk cId="807028091" sldId="2147483676"/>
              <ac:spMk id="7" creationId="{C1CBF22C-B04F-5943-BA77-33E7CB541057}"/>
            </ac:spMkLst>
          </pc:spChg>
          <pc:spChg chg="mod">
            <ac:chgData name="Sarah Myers" userId="8c204f3949a4b019" providerId="LiveId" clId="{C0734644-74B5-455D-9D57-00D059D1634C}" dt="2026-06-29T20:08:14.848" v="936"/>
            <ac:spMkLst>
              <pc:docMk/>
              <pc:sldMasterMk cId="1862338402" sldId="2147483673"/>
              <pc:sldLayoutMk cId="807028091" sldId="2147483676"/>
              <ac:spMk id="8" creationId="{A3C2B0DA-E74C-4170-ABC6-976A0D9A9600}"/>
            </ac:spMkLst>
          </pc:spChg>
          <pc:spChg chg="mod">
            <ac:chgData name="Sarah Myers" userId="8c204f3949a4b019" providerId="LiveId" clId="{C0734644-74B5-455D-9D57-00D059D1634C}" dt="2026-06-29T20:08:14.848" v="936"/>
            <ac:spMkLst>
              <pc:docMk/>
              <pc:sldMasterMk cId="1862338402" sldId="2147483673"/>
              <pc:sldLayoutMk cId="807028091" sldId="2147483676"/>
              <ac:spMk id="10" creationId="{A134C675-55E4-4006-B4EF-413799756188}"/>
            </ac:spMkLst>
          </pc:spChg>
          <pc:spChg chg="mod">
            <ac:chgData name="Sarah Myers" userId="8c204f3949a4b019" providerId="LiveId" clId="{C0734644-74B5-455D-9D57-00D059D1634C}" dt="2026-06-29T20:08:14.848" v="936"/>
            <ac:spMkLst>
              <pc:docMk/>
              <pc:sldMasterMk cId="1862338402" sldId="2147483673"/>
              <pc:sldLayoutMk cId="807028091" sldId="2147483676"/>
              <ac:spMk id="12" creationId="{FAB537C9-DFA9-47BB-B108-1F49C92C1216}"/>
            </ac:spMkLst>
          </pc:spChg>
          <pc:spChg chg="mod">
            <ac:chgData name="Sarah Myers" userId="8c204f3949a4b019" providerId="LiveId" clId="{C0734644-74B5-455D-9D57-00D059D1634C}" dt="2026-06-29T20:08:14.848" v="936"/>
            <ac:spMkLst>
              <pc:docMk/>
              <pc:sldMasterMk cId="1862338402" sldId="2147483673"/>
              <pc:sldLayoutMk cId="807028091" sldId="2147483676"/>
              <ac:spMk id="13" creationId="{3CDA2429-DEB6-459B-A2AD-263E0C880FD0}"/>
            </ac:spMkLst>
          </pc:spChg>
          <pc:spChg chg="mod">
            <ac:chgData name="Sarah Myers" userId="8c204f3949a4b019" providerId="LiveId" clId="{C0734644-74B5-455D-9D57-00D059D1634C}" dt="2026-06-29T20:08:14.848" v="936"/>
            <ac:spMkLst>
              <pc:docMk/>
              <pc:sldMasterMk cId="1862338402" sldId="2147483673"/>
              <pc:sldLayoutMk cId="807028091" sldId="2147483676"/>
              <ac:spMk id="14" creationId="{FBB139A2-5FED-47F1-8BA8-B2E1D112DAEB}"/>
            </ac:spMkLst>
          </pc:spChg>
          <pc:picChg chg="mod">
            <ac:chgData name="Sarah Myers" userId="8c204f3949a4b019" providerId="LiveId" clId="{C0734644-74B5-455D-9D57-00D059D1634C}" dt="2026-06-29T20:08:14.848" v="936"/>
            <ac:picMkLst>
              <pc:docMk/>
              <pc:sldMasterMk cId="1862338402" sldId="2147483673"/>
              <pc:sldLayoutMk cId="807028091" sldId="2147483676"/>
              <ac:picMk id="9" creationId="{F7A8BEEC-C09A-5F48-9F3E-AFF3BCEE53AC}"/>
            </ac:picMkLst>
          </pc:picChg>
          <pc:picChg chg="mod">
            <ac:chgData name="Sarah Myers" userId="8c204f3949a4b019" providerId="LiveId" clId="{C0734644-74B5-455D-9D57-00D059D1634C}" dt="2026-06-29T20:08:14.848" v="936"/>
            <ac:picMkLst>
              <pc:docMk/>
              <pc:sldMasterMk cId="1862338402" sldId="2147483673"/>
              <pc:sldLayoutMk cId="807028091" sldId="2147483676"/>
              <ac:picMk id="11" creationId="{5BB5ABA8-D81B-4246-B042-F66DC8E9E838}"/>
            </ac:picMkLst>
          </pc:picChg>
        </pc:sldLayoutChg>
        <pc:sldLayoutChg chg="modSp">
          <pc:chgData name="Sarah Myers" userId="8c204f3949a4b019" providerId="LiveId" clId="{C0734644-74B5-455D-9D57-00D059D1634C}" dt="2026-06-29T20:08:14.848" v="936"/>
          <pc:sldLayoutMkLst>
            <pc:docMk/>
            <pc:sldMasterMk cId="1862338402" sldId="2147483673"/>
            <pc:sldLayoutMk cId="1834539864" sldId="2147483677"/>
          </pc:sldLayoutMkLst>
          <pc:spChg chg="mod">
            <ac:chgData name="Sarah Myers" userId="8c204f3949a4b019" providerId="LiveId" clId="{C0734644-74B5-455D-9D57-00D059D1634C}" dt="2026-06-29T20:08:14.848" v="936"/>
            <ac:spMkLst>
              <pc:docMk/>
              <pc:sldMasterMk cId="1862338402" sldId="2147483673"/>
              <pc:sldLayoutMk cId="1834539864" sldId="2147483677"/>
              <ac:spMk id="5" creationId="{A6EE97E9-8615-5641-BA96-50B5F1568314}"/>
            </ac:spMkLst>
          </pc:spChg>
          <pc:spChg chg="mod">
            <ac:chgData name="Sarah Myers" userId="8c204f3949a4b019" providerId="LiveId" clId="{C0734644-74B5-455D-9D57-00D059D1634C}" dt="2026-06-29T20:08:14.848" v="936"/>
            <ac:spMkLst>
              <pc:docMk/>
              <pc:sldMasterMk cId="1862338402" sldId="2147483673"/>
              <pc:sldLayoutMk cId="1834539864" sldId="2147483677"/>
              <ac:spMk id="6" creationId="{DB59C820-3F04-48E3-8B38-1AD79F9A4E3E}"/>
            </ac:spMkLst>
          </pc:spChg>
          <pc:spChg chg="mod">
            <ac:chgData name="Sarah Myers" userId="8c204f3949a4b019" providerId="LiveId" clId="{C0734644-74B5-455D-9D57-00D059D1634C}" dt="2026-06-29T20:08:14.848" v="936"/>
            <ac:spMkLst>
              <pc:docMk/>
              <pc:sldMasterMk cId="1862338402" sldId="2147483673"/>
              <pc:sldLayoutMk cId="1834539864" sldId="2147483677"/>
              <ac:spMk id="7" creationId="{4C7ADA1A-7896-E442-830A-907F10FB58E2}"/>
            </ac:spMkLst>
          </pc:spChg>
          <pc:spChg chg="mod">
            <ac:chgData name="Sarah Myers" userId="8c204f3949a4b019" providerId="LiveId" clId="{C0734644-74B5-455D-9D57-00D059D1634C}" dt="2026-06-29T20:08:14.848" v="936"/>
            <ac:spMkLst>
              <pc:docMk/>
              <pc:sldMasterMk cId="1862338402" sldId="2147483673"/>
              <pc:sldLayoutMk cId="1834539864" sldId="2147483677"/>
              <ac:spMk id="37" creationId="{8DB2D349-8FE2-0848-82B2-5C80737EA677}"/>
            </ac:spMkLst>
          </pc:spChg>
        </pc:sldLayoutChg>
        <pc:sldLayoutChg chg="modSp">
          <pc:chgData name="Sarah Myers" userId="8c204f3949a4b019" providerId="LiveId" clId="{C0734644-74B5-455D-9D57-00D059D1634C}" dt="2026-06-29T20:08:14.848" v="936"/>
          <pc:sldLayoutMkLst>
            <pc:docMk/>
            <pc:sldMasterMk cId="1862338402" sldId="2147483673"/>
            <pc:sldLayoutMk cId="1199544523" sldId="2147483678"/>
          </pc:sldLayoutMkLst>
          <pc:spChg chg="mod">
            <ac:chgData name="Sarah Myers" userId="8c204f3949a4b019" providerId="LiveId" clId="{C0734644-74B5-455D-9D57-00D059D1634C}" dt="2026-06-29T20:08:14.848" v="936"/>
            <ac:spMkLst>
              <pc:docMk/>
              <pc:sldMasterMk cId="1862338402" sldId="2147483673"/>
              <pc:sldLayoutMk cId="1199544523" sldId="2147483678"/>
              <ac:spMk id="7" creationId="{6BF66E18-254C-2B41-AF14-7577657B479D}"/>
            </ac:spMkLst>
          </pc:spChg>
          <pc:spChg chg="mod">
            <ac:chgData name="Sarah Myers" userId="8c204f3949a4b019" providerId="LiveId" clId="{C0734644-74B5-455D-9D57-00D059D1634C}" dt="2026-06-29T20:08:14.848" v="936"/>
            <ac:spMkLst>
              <pc:docMk/>
              <pc:sldMasterMk cId="1862338402" sldId="2147483673"/>
              <pc:sldLayoutMk cId="1199544523" sldId="2147483678"/>
              <ac:spMk id="25" creationId="{D7DB6A08-6CAF-6746-B9C1-935B2909E206}"/>
            </ac:spMkLst>
          </pc:spChg>
          <pc:grpChg chg="mod">
            <ac:chgData name="Sarah Myers" userId="8c204f3949a4b019" providerId="LiveId" clId="{C0734644-74B5-455D-9D57-00D059D1634C}" dt="2026-06-29T20:08:14.848" v="936"/>
            <ac:grpSpMkLst>
              <pc:docMk/>
              <pc:sldMasterMk cId="1862338402" sldId="2147483673"/>
              <pc:sldLayoutMk cId="1199544523" sldId="2147483678"/>
              <ac:grpSpMk id="9" creationId="{C76725E0-C8DD-C345-8448-5BFB72C927CC}"/>
            </ac:grpSpMkLst>
          </pc:grpChg>
          <pc:picChg chg="mod">
            <ac:chgData name="Sarah Myers" userId="8c204f3949a4b019" providerId="LiveId" clId="{C0734644-74B5-455D-9D57-00D059D1634C}" dt="2026-06-29T20:08:14.848" v="936"/>
            <ac:picMkLst>
              <pc:docMk/>
              <pc:sldMasterMk cId="1862338402" sldId="2147483673"/>
              <pc:sldLayoutMk cId="1199544523" sldId="2147483678"/>
              <ac:picMk id="10" creationId="{509BE963-3383-6D4A-AB18-55E639F605C4}"/>
            </ac:picMkLst>
          </pc:picChg>
          <pc:picChg chg="mod">
            <ac:chgData name="Sarah Myers" userId="8c204f3949a4b019" providerId="LiveId" clId="{C0734644-74B5-455D-9D57-00D059D1634C}" dt="2026-06-29T20:08:14.848" v="936"/>
            <ac:picMkLst>
              <pc:docMk/>
              <pc:sldMasterMk cId="1862338402" sldId="2147483673"/>
              <pc:sldLayoutMk cId="1199544523" sldId="2147483678"/>
              <ac:picMk id="11" creationId="{DEF993A9-798E-7A48-BC7F-4433E18242C4}"/>
            </ac:picMkLst>
          </pc:picChg>
          <pc:picChg chg="mod">
            <ac:chgData name="Sarah Myers" userId="8c204f3949a4b019" providerId="LiveId" clId="{C0734644-74B5-455D-9D57-00D059D1634C}" dt="2026-06-29T20:08:14.848" v="936"/>
            <ac:picMkLst>
              <pc:docMk/>
              <pc:sldMasterMk cId="1862338402" sldId="2147483673"/>
              <pc:sldLayoutMk cId="1199544523" sldId="2147483678"/>
              <ac:picMk id="13" creationId="{1659B901-2304-9F48-B032-1AE530610C9E}"/>
            </ac:picMkLst>
          </pc:picChg>
        </pc:sldLayoutChg>
      </pc:sldMasterChg>
      <pc:sldMasterChg chg="modSp modSldLayout">
        <pc:chgData name="Sarah Myers" userId="8c204f3949a4b019" providerId="LiveId" clId="{C0734644-74B5-455D-9D57-00D059D1634C}" dt="2026-06-29T20:08:14.848" v="936"/>
        <pc:sldMasterMkLst>
          <pc:docMk/>
          <pc:sldMasterMk cId="3022312224" sldId="2147483680"/>
        </pc:sldMasterMkLst>
        <pc:spChg chg="mod">
          <ac:chgData name="Sarah Myers" userId="8c204f3949a4b019" providerId="LiveId" clId="{C0734644-74B5-455D-9D57-00D059D1634C}" dt="2026-06-29T20:08:14.848" v="936"/>
          <ac:spMkLst>
            <pc:docMk/>
            <pc:sldMasterMk cId="3022312224" sldId="2147483680"/>
            <ac:spMk id="2" creationId="{00000000-0000-0000-0000-000000000000}"/>
          </ac:spMkLst>
        </pc:spChg>
        <pc:spChg chg="mod">
          <ac:chgData name="Sarah Myers" userId="8c204f3949a4b019" providerId="LiveId" clId="{C0734644-74B5-455D-9D57-00D059D1634C}" dt="2026-06-29T20:08:14.848" v="936"/>
          <ac:spMkLst>
            <pc:docMk/>
            <pc:sldMasterMk cId="3022312224" sldId="2147483680"/>
            <ac:spMk id="3" creationId="{00000000-0000-0000-0000-000000000000}"/>
          </ac:spMkLst>
        </pc:spChg>
        <pc:spChg chg="mod">
          <ac:chgData name="Sarah Myers" userId="8c204f3949a4b019" providerId="LiveId" clId="{C0734644-74B5-455D-9D57-00D059D1634C}" dt="2026-06-29T20:08:14.848" v="936"/>
          <ac:spMkLst>
            <pc:docMk/>
            <pc:sldMasterMk cId="3022312224" sldId="2147483680"/>
            <ac:spMk id="5" creationId="{00000000-0000-0000-0000-000000000000}"/>
          </ac:spMkLst>
        </pc:spChg>
        <pc:spChg chg="mod">
          <ac:chgData name="Sarah Myers" userId="8c204f3949a4b019" providerId="LiveId" clId="{C0734644-74B5-455D-9D57-00D059D1634C}" dt="2026-06-29T20:08:14.848" v="936"/>
          <ac:spMkLst>
            <pc:docMk/>
            <pc:sldMasterMk cId="3022312224" sldId="2147483680"/>
            <ac:spMk id="6" creationId="{00000000-0000-0000-0000-000000000000}"/>
          </ac:spMkLst>
        </pc:spChg>
        <pc:sldLayoutChg chg="modSp">
          <pc:chgData name="Sarah Myers" userId="8c204f3949a4b019" providerId="LiveId" clId="{C0734644-74B5-455D-9D57-00D059D1634C}" dt="2026-06-29T20:08:14.848" v="936"/>
          <pc:sldLayoutMkLst>
            <pc:docMk/>
            <pc:sldMasterMk cId="3022312224" sldId="2147483680"/>
            <pc:sldLayoutMk cId="2248290043" sldId="2147483681"/>
          </pc:sldLayoutMkLst>
          <pc:spChg chg="mod">
            <ac:chgData name="Sarah Myers" userId="8c204f3949a4b019" providerId="LiveId" clId="{C0734644-74B5-455D-9D57-00D059D1634C}" dt="2026-06-29T20:08:14.848" v="936"/>
            <ac:spMkLst>
              <pc:docMk/>
              <pc:sldMasterMk cId="3022312224" sldId="2147483680"/>
              <pc:sldLayoutMk cId="2248290043" sldId="2147483681"/>
              <ac:spMk id="2" creationId="{00000000-0000-0000-0000-000000000000}"/>
            </ac:spMkLst>
          </pc:spChg>
          <pc:spChg chg="mod">
            <ac:chgData name="Sarah Myers" userId="8c204f3949a4b019" providerId="LiveId" clId="{C0734644-74B5-455D-9D57-00D059D1634C}" dt="2026-06-29T20:08:14.848" v="936"/>
            <ac:spMkLst>
              <pc:docMk/>
              <pc:sldMasterMk cId="3022312224" sldId="2147483680"/>
              <pc:sldLayoutMk cId="2248290043" sldId="2147483681"/>
              <ac:spMk id="4" creationId="{310D9DD1-0B8F-492B-872E-711A3C7027DC}"/>
            </ac:spMkLst>
          </pc:spChg>
          <pc:spChg chg="mod">
            <ac:chgData name="Sarah Myers" userId="8c204f3949a4b019" providerId="LiveId" clId="{C0734644-74B5-455D-9D57-00D059D1634C}" dt="2026-06-29T20:08:14.848" v="936"/>
            <ac:spMkLst>
              <pc:docMk/>
              <pc:sldMasterMk cId="3022312224" sldId="2147483680"/>
              <pc:sldLayoutMk cId="2248290043" sldId="2147483681"/>
              <ac:spMk id="6" creationId="{9CD4B75E-DBEF-4869-8866-2D0CD8203D7F}"/>
            </ac:spMkLst>
          </pc:spChg>
          <pc:picChg chg="mod">
            <ac:chgData name="Sarah Myers" userId="8c204f3949a4b019" providerId="LiveId" clId="{C0734644-74B5-455D-9D57-00D059D1634C}" dt="2026-06-29T20:08:14.848" v="936"/>
            <ac:picMkLst>
              <pc:docMk/>
              <pc:sldMasterMk cId="3022312224" sldId="2147483680"/>
              <pc:sldLayoutMk cId="2248290043" sldId="2147483681"/>
              <ac:picMk id="5" creationId="{5F290C33-4E3D-48B5-9792-BE113CB1BE3A}"/>
            </ac:picMkLst>
          </pc:picChg>
        </pc:sldLayoutChg>
        <pc:sldLayoutChg chg="modSp">
          <pc:chgData name="Sarah Myers" userId="8c204f3949a4b019" providerId="LiveId" clId="{C0734644-74B5-455D-9D57-00D059D1634C}" dt="2026-06-29T20:08:14.848" v="936"/>
          <pc:sldLayoutMkLst>
            <pc:docMk/>
            <pc:sldMasterMk cId="3022312224" sldId="2147483680"/>
            <pc:sldLayoutMk cId="1138975758" sldId="2147483682"/>
          </pc:sldLayoutMkLst>
          <pc:spChg chg="mod">
            <ac:chgData name="Sarah Myers" userId="8c204f3949a4b019" providerId="LiveId" clId="{C0734644-74B5-455D-9D57-00D059D1634C}" dt="2026-06-29T20:08:14.848" v="936"/>
            <ac:spMkLst>
              <pc:docMk/>
              <pc:sldMasterMk cId="3022312224" sldId="2147483680"/>
              <pc:sldLayoutMk cId="1138975758" sldId="2147483682"/>
              <ac:spMk id="2" creationId="{00000000-0000-0000-0000-000000000000}"/>
            </ac:spMkLst>
          </pc:spChg>
          <pc:picChg chg="mod">
            <ac:chgData name="Sarah Myers" userId="8c204f3949a4b019" providerId="LiveId" clId="{C0734644-74B5-455D-9D57-00D059D1634C}" dt="2026-06-29T20:08:14.848" v="936"/>
            <ac:picMkLst>
              <pc:docMk/>
              <pc:sldMasterMk cId="3022312224" sldId="2147483680"/>
              <pc:sldLayoutMk cId="1138975758" sldId="2147483682"/>
              <ac:picMk id="4" creationId="{BABA4E23-FCBE-46E9-AF92-F481572D77BD}"/>
            </ac:picMkLst>
          </pc:picChg>
        </pc:sldLayoutChg>
        <pc:sldLayoutChg chg="modSp">
          <pc:chgData name="Sarah Myers" userId="8c204f3949a4b019" providerId="LiveId" clId="{C0734644-74B5-455D-9D57-00D059D1634C}" dt="2026-06-29T20:08:14.848" v="936"/>
          <pc:sldLayoutMkLst>
            <pc:docMk/>
            <pc:sldMasterMk cId="3022312224" sldId="2147483680"/>
            <pc:sldLayoutMk cId="2474544903" sldId="2147483683"/>
          </pc:sldLayoutMkLst>
          <pc:spChg chg="mod">
            <ac:chgData name="Sarah Myers" userId="8c204f3949a4b019" providerId="LiveId" clId="{C0734644-74B5-455D-9D57-00D059D1634C}" dt="2026-06-29T20:08:14.848" v="936"/>
            <ac:spMkLst>
              <pc:docMk/>
              <pc:sldMasterMk cId="3022312224" sldId="2147483680"/>
              <pc:sldLayoutMk cId="2474544903" sldId="2147483683"/>
              <ac:spMk id="3" creationId="{00000000-0000-0000-0000-000000000000}"/>
            </ac:spMkLst>
          </pc:spChg>
        </pc:sldLayoutChg>
        <pc:sldLayoutChg chg="modSp">
          <pc:chgData name="Sarah Myers" userId="8c204f3949a4b019" providerId="LiveId" clId="{C0734644-74B5-455D-9D57-00D059D1634C}" dt="2026-06-29T20:08:14.848" v="936"/>
          <pc:sldLayoutMkLst>
            <pc:docMk/>
            <pc:sldMasterMk cId="3022312224" sldId="2147483680"/>
            <pc:sldLayoutMk cId="196219000" sldId="2147483684"/>
          </pc:sldLayoutMkLst>
          <pc:spChg chg="mod">
            <ac:chgData name="Sarah Myers" userId="8c204f3949a4b019" providerId="LiveId" clId="{C0734644-74B5-455D-9D57-00D059D1634C}" dt="2026-06-29T20:08:14.848" v="936"/>
            <ac:spMkLst>
              <pc:docMk/>
              <pc:sldMasterMk cId="3022312224" sldId="2147483680"/>
              <pc:sldLayoutMk cId="196219000" sldId="2147483684"/>
              <ac:spMk id="3" creationId="{00000000-0000-0000-0000-000000000000}"/>
            </ac:spMkLst>
          </pc:spChg>
          <pc:spChg chg="mod">
            <ac:chgData name="Sarah Myers" userId="8c204f3949a4b019" providerId="LiveId" clId="{C0734644-74B5-455D-9D57-00D059D1634C}" dt="2026-06-29T20:08:14.848" v="936"/>
            <ac:spMkLst>
              <pc:docMk/>
              <pc:sldMasterMk cId="3022312224" sldId="2147483680"/>
              <pc:sldLayoutMk cId="196219000" sldId="2147483684"/>
              <ac:spMk id="5" creationId="{616DB07B-09C9-453F-B765-54897D475D93}"/>
            </ac:spMkLst>
          </pc:spChg>
          <pc:spChg chg="mod">
            <ac:chgData name="Sarah Myers" userId="8c204f3949a4b019" providerId="LiveId" clId="{C0734644-74B5-455D-9D57-00D059D1634C}" dt="2026-06-29T20:08:14.848" v="936"/>
            <ac:spMkLst>
              <pc:docMk/>
              <pc:sldMasterMk cId="3022312224" sldId="2147483680"/>
              <pc:sldLayoutMk cId="196219000" sldId="2147483684"/>
              <ac:spMk id="12" creationId="{80B686D1-1E2E-4A9B-B3E8-6E81C44D7048}"/>
            </ac:spMkLst>
          </pc:spChg>
        </pc:sldLayoutChg>
        <pc:sldLayoutChg chg="modSp">
          <pc:chgData name="Sarah Myers" userId="8c204f3949a4b019" providerId="LiveId" clId="{C0734644-74B5-455D-9D57-00D059D1634C}" dt="2026-06-29T20:08:14.848" v="936"/>
          <pc:sldLayoutMkLst>
            <pc:docMk/>
            <pc:sldMasterMk cId="3022312224" sldId="2147483680"/>
            <pc:sldLayoutMk cId="622805913" sldId="2147483685"/>
          </pc:sldLayoutMkLst>
          <pc:spChg chg="mod">
            <ac:chgData name="Sarah Myers" userId="8c204f3949a4b019" providerId="LiveId" clId="{C0734644-74B5-455D-9D57-00D059D1634C}" dt="2026-06-29T20:08:14.848" v="936"/>
            <ac:spMkLst>
              <pc:docMk/>
              <pc:sldMasterMk cId="3022312224" sldId="2147483680"/>
              <pc:sldLayoutMk cId="622805913" sldId="2147483685"/>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622805913" sldId="2147483685"/>
              <ac:picMk id="10" creationId="{FE748177-78A8-4891-AB39-20E0D566229F}"/>
            </ac:picMkLst>
          </pc:picChg>
        </pc:sldLayoutChg>
        <pc:sldLayoutChg chg="modSp">
          <pc:chgData name="Sarah Myers" userId="8c204f3949a4b019" providerId="LiveId" clId="{C0734644-74B5-455D-9D57-00D059D1634C}" dt="2026-06-29T20:08:14.848" v="936"/>
          <pc:sldLayoutMkLst>
            <pc:docMk/>
            <pc:sldMasterMk cId="3022312224" sldId="2147483680"/>
            <pc:sldLayoutMk cId="3359909719" sldId="2147483686"/>
          </pc:sldLayoutMkLst>
          <pc:spChg chg="mod">
            <ac:chgData name="Sarah Myers" userId="8c204f3949a4b019" providerId="LiveId" clId="{C0734644-74B5-455D-9D57-00D059D1634C}" dt="2026-06-29T20:08:14.848" v="936"/>
            <ac:spMkLst>
              <pc:docMk/>
              <pc:sldMasterMk cId="3022312224" sldId="2147483680"/>
              <pc:sldLayoutMk cId="3359909719" sldId="2147483686"/>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3359909719" sldId="2147483686"/>
              <ac:picMk id="10" creationId="{FE748177-78A8-4891-AB39-20E0D566229F}"/>
            </ac:picMkLst>
          </pc:picChg>
        </pc:sldLayoutChg>
        <pc:sldLayoutChg chg="modSp">
          <pc:chgData name="Sarah Myers" userId="8c204f3949a4b019" providerId="LiveId" clId="{C0734644-74B5-455D-9D57-00D059D1634C}" dt="2026-06-29T20:08:14.848" v="936"/>
          <pc:sldLayoutMkLst>
            <pc:docMk/>
            <pc:sldMasterMk cId="3022312224" sldId="2147483680"/>
            <pc:sldLayoutMk cId="2242675347" sldId="2147483687"/>
          </pc:sldLayoutMkLst>
          <pc:spChg chg="mod">
            <ac:chgData name="Sarah Myers" userId="8c204f3949a4b019" providerId="LiveId" clId="{C0734644-74B5-455D-9D57-00D059D1634C}" dt="2026-06-29T20:08:14.848" v="936"/>
            <ac:spMkLst>
              <pc:docMk/>
              <pc:sldMasterMk cId="3022312224" sldId="2147483680"/>
              <pc:sldLayoutMk cId="2242675347" sldId="2147483687"/>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2242675347" sldId="2147483687"/>
              <ac:picMk id="7" creationId="{418ECD74-ED0B-4AA2-BD64-E5786865FB7C}"/>
            </ac:picMkLst>
          </pc:picChg>
        </pc:sldLayoutChg>
        <pc:sldLayoutChg chg="modSp">
          <pc:chgData name="Sarah Myers" userId="8c204f3949a4b019" providerId="LiveId" clId="{C0734644-74B5-455D-9D57-00D059D1634C}" dt="2026-06-29T20:08:14.848" v="936"/>
          <pc:sldLayoutMkLst>
            <pc:docMk/>
            <pc:sldMasterMk cId="3022312224" sldId="2147483680"/>
            <pc:sldLayoutMk cId="3616950093" sldId="2147483688"/>
          </pc:sldLayoutMkLst>
          <pc:spChg chg="mod">
            <ac:chgData name="Sarah Myers" userId="8c204f3949a4b019" providerId="LiveId" clId="{C0734644-74B5-455D-9D57-00D059D1634C}" dt="2026-06-29T20:08:14.848" v="936"/>
            <ac:spMkLst>
              <pc:docMk/>
              <pc:sldMasterMk cId="3022312224" sldId="2147483680"/>
              <pc:sldLayoutMk cId="3616950093" sldId="2147483688"/>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3616950093" sldId="2147483688"/>
              <ac:picMk id="7" creationId="{418ECD74-ED0B-4AA2-BD64-E5786865FB7C}"/>
            </ac:picMkLst>
          </pc:picChg>
        </pc:sldLayoutChg>
        <pc:sldLayoutChg chg="modSp">
          <pc:chgData name="Sarah Myers" userId="8c204f3949a4b019" providerId="LiveId" clId="{C0734644-74B5-455D-9D57-00D059D1634C}" dt="2026-06-29T20:08:14.848" v="936"/>
          <pc:sldLayoutMkLst>
            <pc:docMk/>
            <pc:sldMasterMk cId="3022312224" sldId="2147483680"/>
            <pc:sldLayoutMk cId="2827568996" sldId="2147483689"/>
          </pc:sldLayoutMkLst>
          <pc:spChg chg="mod">
            <ac:chgData name="Sarah Myers" userId="8c204f3949a4b019" providerId="LiveId" clId="{C0734644-74B5-455D-9D57-00D059D1634C}" dt="2026-06-29T20:08:14.848" v="936"/>
            <ac:spMkLst>
              <pc:docMk/>
              <pc:sldMasterMk cId="3022312224" sldId="2147483680"/>
              <pc:sldLayoutMk cId="2827568996" sldId="2147483689"/>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2827568996" sldId="2147483689"/>
              <ac:picMk id="9" creationId="{0DC17545-934E-4362-BCBF-53F21BF27267}"/>
            </ac:picMkLst>
          </pc:picChg>
        </pc:sldLayoutChg>
        <pc:sldLayoutChg chg="modSp">
          <pc:chgData name="Sarah Myers" userId="8c204f3949a4b019" providerId="LiveId" clId="{C0734644-74B5-455D-9D57-00D059D1634C}" dt="2026-06-29T20:08:14.848" v="936"/>
          <pc:sldLayoutMkLst>
            <pc:docMk/>
            <pc:sldMasterMk cId="3022312224" sldId="2147483680"/>
            <pc:sldLayoutMk cId="3363353607" sldId="2147483690"/>
          </pc:sldLayoutMkLst>
          <pc:spChg chg="mod">
            <ac:chgData name="Sarah Myers" userId="8c204f3949a4b019" providerId="LiveId" clId="{C0734644-74B5-455D-9D57-00D059D1634C}" dt="2026-06-29T20:08:14.848" v="936"/>
            <ac:spMkLst>
              <pc:docMk/>
              <pc:sldMasterMk cId="3022312224" sldId="2147483680"/>
              <pc:sldLayoutMk cId="3363353607" sldId="2147483690"/>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3363353607" sldId="2147483690"/>
              <ac:picMk id="9" creationId="{0DC17545-934E-4362-BCBF-53F21BF27267}"/>
            </ac:picMkLst>
          </pc:picChg>
        </pc:sldLayoutChg>
        <pc:sldLayoutChg chg="modSp">
          <pc:chgData name="Sarah Myers" userId="8c204f3949a4b019" providerId="LiveId" clId="{C0734644-74B5-455D-9D57-00D059D1634C}" dt="2026-06-29T20:08:14.848" v="936"/>
          <pc:sldLayoutMkLst>
            <pc:docMk/>
            <pc:sldMasterMk cId="3022312224" sldId="2147483680"/>
            <pc:sldLayoutMk cId="2911369459" sldId="2147483691"/>
          </pc:sldLayoutMkLst>
          <pc:spChg chg="mod">
            <ac:chgData name="Sarah Myers" userId="8c204f3949a4b019" providerId="LiveId" clId="{C0734644-74B5-455D-9D57-00D059D1634C}" dt="2026-06-29T20:08:14.848" v="936"/>
            <ac:spMkLst>
              <pc:docMk/>
              <pc:sldMasterMk cId="3022312224" sldId="2147483680"/>
              <pc:sldLayoutMk cId="2911369459" sldId="2147483691"/>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2911369459" sldId="2147483691"/>
              <ac:picMk id="9" creationId="{0DC17545-934E-4362-BCBF-53F21BF27267}"/>
            </ac:picMkLst>
          </pc:picChg>
        </pc:sldLayoutChg>
        <pc:sldLayoutChg chg="modSp">
          <pc:chgData name="Sarah Myers" userId="8c204f3949a4b019" providerId="LiveId" clId="{C0734644-74B5-455D-9D57-00D059D1634C}" dt="2026-06-29T20:08:14.848" v="936"/>
          <pc:sldLayoutMkLst>
            <pc:docMk/>
            <pc:sldMasterMk cId="3022312224" sldId="2147483680"/>
            <pc:sldLayoutMk cId="2258283562" sldId="2147483692"/>
          </pc:sldLayoutMkLst>
          <pc:spChg chg="mod">
            <ac:chgData name="Sarah Myers" userId="8c204f3949a4b019" providerId="LiveId" clId="{C0734644-74B5-455D-9D57-00D059D1634C}" dt="2026-06-29T20:08:14.848" v="936"/>
            <ac:spMkLst>
              <pc:docMk/>
              <pc:sldMasterMk cId="3022312224" sldId="2147483680"/>
              <pc:sldLayoutMk cId="2258283562" sldId="2147483692"/>
              <ac:spMk id="2" creationId="{3EAE47C9-FA90-491B-A398-CE785F59473E}"/>
            </ac:spMkLst>
          </pc:spChg>
          <pc:spChg chg="mod">
            <ac:chgData name="Sarah Myers" userId="8c204f3949a4b019" providerId="LiveId" clId="{C0734644-74B5-455D-9D57-00D059D1634C}" dt="2026-06-29T20:08:14.848" v="936"/>
            <ac:spMkLst>
              <pc:docMk/>
              <pc:sldMasterMk cId="3022312224" sldId="2147483680"/>
              <pc:sldLayoutMk cId="2258283562" sldId="2147483692"/>
              <ac:spMk id="12" creationId="{80B686D1-1E2E-4A9B-B3E8-6E81C44D7048}"/>
            </ac:spMkLst>
          </pc:spChg>
          <pc:picChg chg="mod">
            <ac:chgData name="Sarah Myers" userId="8c204f3949a4b019" providerId="LiveId" clId="{C0734644-74B5-455D-9D57-00D059D1634C}" dt="2026-06-29T20:08:14.848" v="936"/>
            <ac:picMkLst>
              <pc:docMk/>
              <pc:sldMasterMk cId="3022312224" sldId="2147483680"/>
              <pc:sldLayoutMk cId="2258283562" sldId="2147483692"/>
              <ac:picMk id="4" creationId="{404BF72B-E63F-4D7A-9EDC-FE7CB2CEA6D5}"/>
            </ac:picMkLst>
          </pc:picChg>
        </pc:sldLayoutChg>
        <pc:sldLayoutChg chg="modSp">
          <pc:chgData name="Sarah Myers" userId="8c204f3949a4b019" providerId="LiveId" clId="{C0734644-74B5-455D-9D57-00D059D1634C}" dt="2026-06-29T20:08:14.848" v="936"/>
          <pc:sldLayoutMkLst>
            <pc:docMk/>
            <pc:sldMasterMk cId="3022312224" sldId="2147483680"/>
            <pc:sldLayoutMk cId="2995694859" sldId="2147483693"/>
          </pc:sldLayoutMkLst>
          <pc:spChg chg="mod">
            <ac:chgData name="Sarah Myers" userId="8c204f3949a4b019" providerId="LiveId" clId="{C0734644-74B5-455D-9D57-00D059D1634C}" dt="2026-06-29T20:08:14.848" v="936"/>
            <ac:spMkLst>
              <pc:docMk/>
              <pc:sldMasterMk cId="3022312224" sldId="2147483680"/>
              <pc:sldLayoutMk cId="2995694859" sldId="2147483693"/>
              <ac:spMk id="5" creationId="{A1183695-5B41-4020-8AEA-8FE559E32813}"/>
            </ac:spMkLst>
          </pc:spChg>
          <pc:picChg chg="mod">
            <ac:chgData name="Sarah Myers" userId="8c204f3949a4b019" providerId="LiveId" clId="{C0734644-74B5-455D-9D57-00D059D1634C}" dt="2026-06-29T20:08:14.848" v="936"/>
            <ac:picMkLst>
              <pc:docMk/>
              <pc:sldMasterMk cId="3022312224" sldId="2147483680"/>
              <pc:sldLayoutMk cId="2995694859" sldId="2147483693"/>
              <ac:picMk id="4" creationId="{A7E39FA2-65DE-4E96-9C1B-DA718C416653}"/>
            </ac:picMkLst>
          </pc:picChg>
        </pc:sldLayoutChg>
        <pc:sldLayoutChg chg="modSp">
          <pc:chgData name="Sarah Myers" userId="8c204f3949a4b019" providerId="LiveId" clId="{C0734644-74B5-455D-9D57-00D059D1634C}" dt="2026-06-29T20:08:14.848" v="936"/>
          <pc:sldLayoutMkLst>
            <pc:docMk/>
            <pc:sldMasterMk cId="3022312224" sldId="2147483680"/>
            <pc:sldLayoutMk cId="4107358683" sldId="2147483694"/>
          </pc:sldLayoutMkLst>
          <pc:spChg chg="mod">
            <ac:chgData name="Sarah Myers" userId="8c204f3949a4b019" providerId="LiveId" clId="{C0734644-74B5-455D-9D57-00D059D1634C}" dt="2026-06-29T20:08:14.848" v="936"/>
            <ac:spMkLst>
              <pc:docMk/>
              <pc:sldMasterMk cId="3022312224" sldId="2147483680"/>
              <pc:sldLayoutMk cId="4107358683" sldId="2147483694"/>
              <ac:spMk id="3" creationId="{00000000-0000-0000-0000-000000000000}"/>
            </ac:spMkLst>
          </pc:spChg>
        </pc:sldLayoutChg>
        <pc:sldLayoutChg chg="modSp">
          <pc:chgData name="Sarah Myers" userId="8c204f3949a4b019" providerId="LiveId" clId="{C0734644-74B5-455D-9D57-00D059D1634C}" dt="2026-06-29T20:08:14.848" v="936"/>
          <pc:sldLayoutMkLst>
            <pc:docMk/>
            <pc:sldMasterMk cId="3022312224" sldId="2147483680"/>
            <pc:sldLayoutMk cId="3204293917" sldId="2147483698"/>
          </pc:sldLayoutMkLst>
          <pc:spChg chg="mod">
            <ac:chgData name="Sarah Myers" userId="8c204f3949a4b019" providerId="LiveId" clId="{C0734644-74B5-455D-9D57-00D059D1634C}" dt="2026-06-29T20:08:14.848" v="936"/>
            <ac:spMkLst>
              <pc:docMk/>
              <pc:sldMasterMk cId="3022312224" sldId="2147483680"/>
              <pc:sldLayoutMk cId="3204293917" sldId="2147483698"/>
              <ac:spMk id="5" creationId="{A6EE97E9-8615-5641-BA96-50B5F1568314}"/>
            </ac:spMkLst>
          </pc:spChg>
          <pc:spChg chg="mod">
            <ac:chgData name="Sarah Myers" userId="8c204f3949a4b019" providerId="LiveId" clId="{C0734644-74B5-455D-9D57-00D059D1634C}" dt="2026-06-29T20:08:14.848" v="936"/>
            <ac:spMkLst>
              <pc:docMk/>
              <pc:sldMasterMk cId="3022312224" sldId="2147483680"/>
              <pc:sldLayoutMk cId="3204293917" sldId="2147483698"/>
              <ac:spMk id="7" creationId="{4C7ADA1A-7896-E442-830A-907F10FB58E2}"/>
            </ac:spMkLst>
          </pc:spChg>
          <pc:spChg chg="mod">
            <ac:chgData name="Sarah Myers" userId="8c204f3949a4b019" providerId="LiveId" clId="{C0734644-74B5-455D-9D57-00D059D1634C}" dt="2026-06-29T20:08:14.848" v="936"/>
            <ac:spMkLst>
              <pc:docMk/>
              <pc:sldMasterMk cId="3022312224" sldId="2147483680"/>
              <pc:sldLayoutMk cId="3204293917" sldId="2147483698"/>
              <ac:spMk id="37" creationId="{8DB2D349-8FE2-0848-82B2-5C80737EA677}"/>
            </ac:spMkLst>
          </pc:spChg>
        </pc:sldLayoutChg>
      </pc:sldMasterChg>
      <pc:sldMasterChg chg="modSp modSldLayout">
        <pc:chgData name="Sarah Myers" userId="8c204f3949a4b019" providerId="LiveId" clId="{C0734644-74B5-455D-9D57-00D059D1634C}" dt="2026-06-29T20:08:14.848" v="936"/>
        <pc:sldMasterMkLst>
          <pc:docMk/>
          <pc:sldMasterMk cId="4142537397" sldId="2147483734"/>
        </pc:sldMasterMkLst>
        <pc:spChg chg="mod">
          <ac:chgData name="Sarah Myers" userId="8c204f3949a4b019" providerId="LiveId" clId="{C0734644-74B5-455D-9D57-00D059D1634C}" dt="2026-06-29T20:08:14.848" v="936"/>
          <ac:spMkLst>
            <pc:docMk/>
            <pc:sldMasterMk cId="4142537397" sldId="2147483734"/>
            <ac:spMk id="2" creationId="{7781028D-7695-19D2-BE94-9D0A5F20F62E}"/>
          </ac:spMkLst>
        </pc:spChg>
        <pc:spChg chg="mod">
          <ac:chgData name="Sarah Myers" userId="8c204f3949a4b019" providerId="LiveId" clId="{C0734644-74B5-455D-9D57-00D059D1634C}" dt="2026-06-29T20:08:14.848" v="936"/>
          <ac:spMkLst>
            <pc:docMk/>
            <pc:sldMasterMk cId="4142537397" sldId="2147483734"/>
            <ac:spMk id="3" creationId="{A549D8F3-2DA0-4160-B2ED-FA8D13861632}"/>
          </ac:spMkLst>
        </pc:spChg>
        <pc:spChg chg="mod">
          <ac:chgData name="Sarah Myers" userId="8c204f3949a4b019" providerId="LiveId" clId="{C0734644-74B5-455D-9D57-00D059D1634C}" dt="2026-06-29T20:08:14.848" v="936"/>
          <ac:spMkLst>
            <pc:docMk/>
            <pc:sldMasterMk cId="4142537397" sldId="2147483734"/>
            <ac:spMk id="4" creationId="{2082F75E-4752-1CFE-CDF1-DBB8FC5C96F0}"/>
          </ac:spMkLst>
        </pc:spChg>
        <pc:spChg chg="mod">
          <ac:chgData name="Sarah Myers" userId="8c204f3949a4b019" providerId="LiveId" clId="{C0734644-74B5-455D-9D57-00D059D1634C}" dt="2026-06-29T20:08:14.848" v="936"/>
          <ac:spMkLst>
            <pc:docMk/>
            <pc:sldMasterMk cId="4142537397" sldId="2147483734"/>
            <ac:spMk id="5" creationId="{73D0D67A-F85F-A3AA-72BC-C13A8BB4D957}"/>
          </ac:spMkLst>
        </pc:spChg>
        <pc:spChg chg="mod">
          <ac:chgData name="Sarah Myers" userId="8c204f3949a4b019" providerId="LiveId" clId="{C0734644-74B5-455D-9D57-00D059D1634C}" dt="2026-06-29T20:08:14.848" v="936"/>
          <ac:spMkLst>
            <pc:docMk/>
            <pc:sldMasterMk cId="4142537397" sldId="2147483734"/>
            <ac:spMk id="6" creationId="{F25C2FBB-B06E-7AC5-3D14-2C8BB060F9A7}"/>
          </ac:spMkLst>
        </pc:spChg>
        <pc:sldLayoutChg chg="modSp">
          <pc:chgData name="Sarah Myers" userId="8c204f3949a4b019" providerId="LiveId" clId="{C0734644-74B5-455D-9D57-00D059D1634C}" dt="2026-06-29T20:08:14.848" v="936"/>
          <pc:sldLayoutMkLst>
            <pc:docMk/>
            <pc:sldMasterMk cId="4142537397" sldId="2147483734"/>
            <pc:sldLayoutMk cId="3274054600" sldId="2147483735"/>
          </pc:sldLayoutMkLst>
          <pc:spChg chg="mod">
            <ac:chgData name="Sarah Myers" userId="8c204f3949a4b019" providerId="LiveId" clId="{C0734644-74B5-455D-9D57-00D059D1634C}" dt="2026-06-29T20:08:14.848" v="936"/>
            <ac:spMkLst>
              <pc:docMk/>
              <pc:sldMasterMk cId="4142537397" sldId="2147483734"/>
              <pc:sldLayoutMk cId="3274054600" sldId="2147483735"/>
              <ac:spMk id="2" creationId="{38F08C69-E528-663A-B63E-AAB0ED044182}"/>
            </ac:spMkLst>
          </pc:spChg>
          <pc:spChg chg="mod">
            <ac:chgData name="Sarah Myers" userId="8c204f3949a4b019" providerId="LiveId" clId="{C0734644-74B5-455D-9D57-00D059D1634C}" dt="2026-06-29T20:08:14.848" v="936"/>
            <ac:spMkLst>
              <pc:docMk/>
              <pc:sldMasterMk cId="4142537397" sldId="2147483734"/>
              <pc:sldLayoutMk cId="3274054600" sldId="2147483735"/>
              <ac:spMk id="3" creationId="{FE469110-67E7-E74F-2F63-936161A923B7}"/>
            </ac:spMkLst>
          </pc:spChg>
        </pc:sldLayoutChg>
        <pc:sldLayoutChg chg="modSp">
          <pc:chgData name="Sarah Myers" userId="8c204f3949a4b019" providerId="LiveId" clId="{C0734644-74B5-455D-9D57-00D059D1634C}" dt="2026-06-29T20:08:14.848" v="936"/>
          <pc:sldLayoutMkLst>
            <pc:docMk/>
            <pc:sldMasterMk cId="4142537397" sldId="2147483734"/>
            <pc:sldLayoutMk cId="828751035" sldId="2147483737"/>
          </pc:sldLayoutMkLst>
          <pc:spChg chg="mod">
            <ac:chgData name="Sarah Myers" userId="8c204f3949a4b019" providerId="LiveId" clId="{C0734644-74B5-455D-9D57-00D059D1634C}" dt="2026-06-29T20:08:14.848" v="936"/>
            <ac:spMkLst>
              <pc:docMk/>
              <pc:sldMasterMk cId="4142537397" sldId="2147483734"/>
              <pc:sldLayoutMk cId="828751035" sldId="2147483737"/>
              <ac:spMk id="2" creationId="{E445A9B8-3F2F-29E6-6D7B-4FBA281DAC9B}"/>
            </ac:spMkLst>
          </pc:spChg>
          <pc:spChg chg="mod">
            <ac:chgData name="Sarah Myers" userId="8c204f3949a4b019" providerId="LiveId" clId="{C0734644-74B5-455D-9D57-00D059D1634C}" dt="2026-06-29T20:08:14.848" v="936"/>
            <ac:spMkLst>
              <pc:docMk/>
              <pc:sldMasterMk cId="4142537397" sldId="2147483734"/>
              <pc:sldLayoutMk cId="828751035" sldId="2147483737"/>
              <ac:spMk id="3" creationId="{BB9C584A-3CC4-F930-9BA9-110CDF9A805C}"/>
            </ac:spMkLst>
          </pc:spChg>
        </pc:sldLayoutChg>
        <pc:sldLayoutChg chg="modSp">
          <pc:chgData name="Sarah Myers" userId="8c204f3949a4b019" providerId="LiveId" clId="{C0734644-74B5-455D-9D57-00D059D1634C}" dt="2026-06-29T20:08:14.848" v="936"/>
          <pc:sldLayoutMkLst>
            <pc:docMk/>
            <pc:sldMasterMk cId="4142537397" sldId="2147483734"/>
            <pc:sldLayoutMk cId="1465061216" sldId="2147483738"/>
          </pc:sldLayoutMkLst>
          <pc:spChg chg="mod">
            <ac:chgData name="Sarah Myers" userId="8c204f3949a4b019" providerId="LiveId" clId="{C0734644-74B5-455D-9D57-00D059D1634C}" dt="2026-06-29T20:08:14.848" v="936"/>
            <ac:spMkLst>
              <pc:docMk/>
              <pc:sldMasterMk cId="4142537397" sldId="2147483734"/>
              <pc:sldLayoutMk cId="1465061216" sldId="2147483738"/>
              <ac:spMk id="3" creationId="{25BFB666-3679-AB13-7481-4346A7E68799}"/>
            </ac:spMkLst>
          </pc:spChg>
          <pc:spChg chg="mod">
            <ac:chgData name="Sarah Myers" userId="8c204f3949a4b019" providerId="LiveId" clId="{C0734644-74B5-455D-9D57-00D059D1634C}" dt="2026-06-29T20:08:14.848" v="936"/>
            <ac:spMkLst>
              <pc:docMk/>
              <pc:sldMasterMk cId="4142537397" sldId="2147483734"/>
              <pc:sldLayoutMk cId="1465061216" sldId="2147483738"/>
              <ac:spMk id="4" creationId="{766AD989-C01D-F442-40E9-B57B3C2CF6AD}"/>
            </ac:spMkLst>
          </pc:spChg>
        </pc:sldLayoutChg>
        <pc:sldLayoutChg chg="modSp">
          <pc:chgData name="Sarah Myers" userId="8c204f3949a4b019" providerId="LiveId" clId="{C0734644-74B5-455D-9D57-00D059D1634C}" dt="2026-06-29T20:08:14.848" v="936"/>
          <pc:sldLayoutMkLst>
            <pc:docMk/>
            <pc:sldMasterMk cId="4142537397" sldId="2147483734"/>
            <pc:sldLayoutMk cId="3591304132" sldId="2147483739"/>
          </pc:sldLayoutMkLst>
          <pc:spChg chg="mod">
            <ac:chgData name="Sarah Myers" userId="8c204f3949a4b019" providerId="LiveId" clId="{C0734644-74B5-455D-9D57-00D059D1634C}" dt="2026-06-29T20:08:14.848" v="936"/>
            <ac:spMkLst>
              <pc:docMk/>
              <pc:sldMasterMk cId="4142537397" sldId="2147483734"/>
              <pc:sldLayoutMk cId="3591304132" sldId="2147483739"/>
              <ac:spMk id="2" creationId="{168CA0DA-2894-E60C-70ED-52D26356E2E3}"/>
            </ac:spMkLst>
          </pc:spChg>
          <pc:spChg chg="mod">
            <ac:chgData name="Sarah Myers" userId="8c204f3949a4b019" providerId="LiveId" clId="{C0734644-74B5-455D-9D57-00D059D1634C}" dt="2026-06-29T20:08:14.848" v="936"/>
            <ac:spMkLst>
              <pc:docMk/>
              <pc:sldMasterMk cId="4142537397" sldId="2147483734"/>
              <pc:sldLayoutMk cId="3591304132" sldId="2147483739"/>
              <ac:spMk id="3" creationId="{BCD52552-C7A2-C243-FCC8-ECDFEB52C819}"/>
            </ac:spMkLst>
          </pc:spChg>
          <pc:spChg chg="mod">
            <ac:chgData name="Sarah Myers" userId="8c204f3949a4b019" providerId="LiveId" clId="{C0734644-74B5-455D-9D57-00D059D1634C}" dt="2026-06-29T20:08:14.848" v="936"/>
            <ac:spMkLst>
              <pc:docMk/>
              <pc:sldMasterMk cId="4142537397" sldId="2147483734"/>
              <pc:sldLayoutMk cId="3591304132" sldId="2147483739"/>
              <ac:spMk id="4" creationId="{52FCDB20-0D66-F5DF-7EB9-57E8E65861EC}"/>
            </ac:spMkLst>
          </pc:spChg>
          <pc:spChg chg="mod">
            <ac:chgData name="Sarah Myers" userId="8c204f3949a4b019" providerId="LiveId" clId="{C0734644-74B5-455D-9D57-00D059D1634C}" dt="2026-06-29T20:08:14.848" v="936"/>
            <ac:spMkLst>
              <pc:docMk/>
              <pc:sldMasterMk cId="4142537397" sldId="2147483734"/>
              <pc:sldLayoutMk cId="3591304132" sldId="2147483739"/>
              <ac:spMk id="5" creationId="{E52E121A-1E37-74A5-566A-13566F012BB3}"/>
            </ac:spMkLst>
          </pc:spChg>
          <pc:spChg chg="mod">
            <ac:chgData name="Sarah Myers" userId="8c204f3949a4b019" providerId="LiveId" clId="{C0734644-74B5-455D-9D57-00D059D1634C}" dt="2026-06-29T20:08:14.848" v="936"/>
            <ac:spMkLst>
              <pc:docMk/>
              <pc:sldMasterMk cId="4142537397" sldId="2147483734"/>
              <pc:sldLayoutMk cId="3591304132" sldId="2147483739"/>
              <ac:spMk id="6" creationId="{3BE492A8-CA6C-CE6E-5B31-93866BAA172C}"/>
            </ac:spMkLst>
          </pc:spChg>
        </pc:sldLayoutChg>
        <pc:sldLayoutChg chg="modSp">
          <pc:chgData name="Sarah Myers" userId="8c204f3949a4b019" providerId="LiveId" clId="{C0734644-74B5-455D-9D57-00D059D1634C}" dt="2026-06-29T20:08:14.848" v="936"/>
          <pc:sldLayoutMkLst>
            <pc:docMk/>
            <pc:sldMasterMk cId="4142537397" sldId="2147483734"/>
            <pc:sldLayoutMk cId="1600125933" sldId="2147483742"/>
          </pc:sldLayoutMkLst>
          <pc:spChg chg="mod">
            <ac:chgData name="Sarah Myers" userId="8c204f3949a4b019" providerId="LiveId" clId="{C0734644-74B5-455D-9D57-00D059D1634C}" dt="2026-06-29T20:08:14.848" v="936"/>
            <ac:spMkLst>
              <pc:docMk/>
              <pc:sldMasterMk cId="4142537397" sldId="2147483734"/>
              <pc:sldLayoutMk cId="1600125933" sldId="2147483742"/>
              <ac:spMk id="2" creationId="{D5B61418-0592-6BAB-A0FD-A80122800DAD}"/>
            </ac:spMkLst>
          </pc:spChg>
          <pc:spChg chg="mod">
            <ac:chgData name="Sarah Myers" userId="8c204f3949a4b019" providerId="LiveId" clId="{C0734644-74B5-455D-9D57-00D059D1634C}" dt="2026-06-29T20:08:14.848" v="936"/>
            <ac:spMkLst>
              <pc:docMk/>
              <pc:sldMasterMk cId="4142537397" sldId="2147483734"/>
              <pc:sldLayoutMk cId="1600125933" sldId="2147483742"/>
              <ac:spMk id="3" creationId="{69CC4953-153E-C162-916F-8FE860057F53}"/>
            </ac:spMkLst>
          </pc:spChg>
          <pc:spChg chg="mod">
            <ac:chgData name="Sarah Myers" userId="8c204f3949a4b019" providerId="LiveId" clId="{C0734644-74B5-455D-9D57-00D059D1634C}" dt="2026-06-29T20:08:14.848" v="936"/>
            <ac:spMkLst>
              <pc:docMk/>
              <pc:sldMasterMk cId="4142537397" sldId="2147483734"/>
              <pc:sldLayoutMk cId="1600125933" sldId="2147483742"/>
              <ac:spMk id="4" creationId="{F4AFDA2D-17CF-AACB-3714-61278B86788B}"/>
            </ac:spMkLst>
          </pc:spChg>
        </pc:sldLayoutChg>
        <pc:sldLayoutChg chg="modSp">
          <pc:chgData name="Sarah Myers" userId="8c204f3949a4b019" providerId="LiveId" clId="{C0734644-74B5-455D-9D57-00D059D1634C}" dt="2026-06-29T20:08:14.848" v="936"/>
          <pc:sldLayoutMkLst>
            <pc:docMk/>
            <pc:sldMasterMk cId="4142537397" sldId="2147483734"/>
            <pc:sldLayoutMk cId="3870938232" sldId="2147483743"/>
          </pc:sldLayoutMkLst>
          <pc:spChg chg="mod">
            <ac:chgData name="Sarah Myers" userId="8c204f3949a4b019" providerId="LiveId" clId="{C0734644-74B5-455D-9D57-00D059D1634C}" dt="2026-06-29T20:08:14.848" v="936"/>
            <ac:spMkLst>
              <pc:docMk/>
              <pc:sldMasterMk cId="4142537397" sldId="2147483734"/>
              <pc:sldLayoutMk cId="3870938232" sldId="2147483743"/>
              <ac:spMk id="2" creationId="{CA8FA0DF-5DA8-63C0-D742-042A32961384}"/>
            </ac:spMkLst>
          </pc:spChg>
          <pc:spChg chg="mod">
            <ac:chgData name="Sarah Myers" userId="8c204f3949a4b019" providerId="LiveId" clId="{C0734644-74B5-455D-9D57-00D059D1634C}" dt="2026-06-29T20:08:14.848" v="936"/>
            <ac:spMkLst>
              <pc:docMk/>
              <pc:sldMasterMk cId="4142537397" sldId="2147483734"/>
              <pc:sldLayoutMk cId="3870938232" sldId="2147483743"/>
              <ac:spMk id="3" creationId="{17C78098-3BA3-49A0-5ABD-E023D026B5AC}"/>
            </ac:spMkLst>
          </pc:spChg>
          <pc:spChg chg="mod">
            <ac:chgData name="Sarah Myers" userId="8c204f3949a4b019" providerId="LiveId" clId="{C0734644-74B5-455D-9D57-00D059D1634C}" dt="2026-06-29T20:08:14.848" v="936"/>
            <ac:spMkLst>
              <pc:docMk/>
              <pc:sldMasterMk cId="4142537397" sldId="2147483734"/>
              <pc:sldLayoutMk cId="3870938232" sldId="2147483743"/>
              <ac:spMk id="4" creationId="{19448751-E7DC-BB0E-DD77-985231FA616D}"/>
            </ac:spMkLst>
          </pc:spChg>
        </pc:sldLayoutChg>
        <pc:sldLayoutChg chg="modSp">
          <pc:chgData name="Sarah Myers" userId="8c204f3949a4b019" providerId="LiveId" clId="{C0734644-74B5-455D-9D57-00D059D1634C}" dt="2026-06-29T20:08:14.848" v="936"/>
          <pc:sldLayoutMkLst>
            <pc:docMk/>
            <pc:sldMasterMk cId="4142537397" sldId="2147483734"/>
            <pc:sldLayoutMk cId="2679175457" sldId="2147483745"/>
          </pc:sldLayoutMkLst>
          <pc:spChg chg="mod">
            <ac:chgData name="Sarah Myers" userId="8c204f3949a4b019" providerId="LiveId" clId="{C0734644-74B5-455D-9D57-00D059D1634C}" dt="2026-06-29T20:08:14.848" v="936"/>
            <ac:spMkLst>
              <pc:docMk/>
              <pc:sldMasterMk cId="4142537397" sldId="2147483734"/>
              <pc:sldLayoutMk cId="2679175457" sldId="2147483745"/>
              <ac:spMk id="2" creationId="{041DBCEA-3D5D-0A0D-3832-0F4F6EF55C74}"/>
            </ac:spMkLst>
          </pc:spChg>
          <pc:spChg chg="mod">
            <ac:chgData name="Sarah Myers" userId="8c204f3949a4b019" providerId="LiveId" clId="{C0734644-74B5-455D-9D57-00D059D1634C}" dt="2026-06-29T20:08:14.848" v="936"/>
            <ac:spMkLst>
              <pc:docMk/>
              <pc:sldMasterMk cId="4142537397" sldId="2147483734"/>
              <pc:sldLayoutMk cId="2679175457" sldId="2147483745"/>
              <ac:spMk id="3" creationId="{67D602C7-18B0-F4D8-7659-9FB1E41A4678}"/>
            </ac:spMkLst>
          </pc:spChg>
        </pc:sldLayoutChg>
      </pc:sldMasterChg>
      <pc:sldMasterChg chg="modSp modSldLayout">
        <pc:chgData name="Sarah Myers" userId="8c204f3949a4b019" providerId="LiveId" clId="{C0734644-74B5-455D-9D57-00D059D1634C}" dt="2026-06-29T20:08:14.848" v="936"/>
        <pc:sldMasterMkLst>
          <pc:docMk/>
          <pc:sldMasterMk cId="2091750491" sldId="2147483746"/>
        </pc:sldMasterMkLst>
        <pc:spChg chg="mod">
          <ac:chgData name="Sarah Myers" userId="8c204f3949a4b019" providerId="LiveId" clId="{C0734644-74B5-455D-9D57-00D059D1634C}" dt="2026-06-29T20:08:14.848" v="936"/>
          <ac:spMkLst>
            <pc:docMk/>
            <pc:sldMasterMk cId="2091750491" sldId="2147483746"/>
            <ac:spMk id="2" creationId="{00000000-0000-0000-0000-000000000000}"/>
          </ac:spMkLst>
        </pc:spChg>
        <pc:spChg chg="mod">
          <ac:chgData name="Sarah Myers" userId="8c204f3949a4b019" providerId="LiveId" clId="{C0734644-74B5-455D-9D57-00D059D1634C}" dt="2026-06-29T20:08:14.848" v="936"/>
          <ac:spMkLst>
            <pc:docMk/>
            <pc:sldMasterMk cId="2091750491" sldId="2147483746"/>
            <ac:spMk id="3" creationId="{00000000-0000-0000-0000-000000000000}"/>
          </ac:spMkLst>
        </pc:spChg>
        <pc:spChg chg="mod">
          <ac:chgData name="Sarah Myers" userId="8c204f3949a4b019" providerId="LiveId" clId="{C0734644-74B5-455D-9D57-00D059D1634C}" dt="2026-06-29T20:08:14.848" v="936"/>
          <ac:spMkLst>
            <pc:docMk/>
            <pc:sldMasterMk cId="2091750491" sldId="2147483746"/>
            <ac:spMk id="4" creationId="{00000000-0000-0000-0000-000000000000}"/>
          </ac:spMkLst>
        </pc:spChg>
        <pc:spChg chg="mod">
          <ac:chgData name="Sarah Myers" userId="8c204f3949a4b019" providerId="LiveId" clId="{C0734644-74B5-455D-9D57-00D059D1634C}" dt="2026-06-29T20:08:14.848" v="936"/>
          <ac:spMkLst>
            <pc:docMk/>
            <pc:sldMasterMk cId="2091750491" sldId="2147483746"/>
            <ac:spMk id="5" creationId="{00000000-0000-0000-0000-000000000000}"/>
          </ac:spMkLst>
        </pc:spChg>
        <pc:spChg chg="mod">
          <ac:chgData name="Sarah Myers" userId="8c204f3949a4b019" providerId="LiveId" clId="{C0734644-74B5-455D-9D57-00D059D1634C}" dt="2026-06-29T20:08:14.848" v="936"/>
          <ac:spMkLst>
            <pc:docMk/>
            <pc:sldMasterMk cId="2091750491" sldId="2147483746"/>
            <ac:spMk id="6" creationId="{00000000-0000-0000-0000-000000000000}"/>
          </ac:spMkLst>
        </pc:spChg>
        <pc:sldLayoutChg chg="modSp">
          <pc:chgData name="Sarah Myers" userId="8c204f3949a4b019" providerId="LiveId" clId="{C0734644-74B5-455D-9D57-00D059D1634C}" dt="2026-06-29T20:08:14.848" v="936"/>
          <pc:sldLayoutMkLst>
            <pc:docMk/>
            <pc:sldMasterMk cId="2091750491" sldId="2147483746"/>
            <pc:sldLayoutMk cId="2682427488" sldId="2147483747"/>
          </pc:sldLayoutMkLst>
          <pc:spChg chg="mod">
            <ac:chgData name="Sarah Myers" userId="8c204f3949a4b019" providerId="LiveId" clId="{C0734644-74B5-455D-9D57-00D059D1634C}" dt="2026-06-29T20:08:14.848" v="936"/>
            <ac:spMkLst>
              <pc:docMk/>
              <pc:sldMasterMk cId="2091750491" sldId="2147483746"/>
              <pc:sldLayoutMk cId="2682427488" sldId="2147483747"/>
              <ac:spMk id="3" creationId="{00000000-0000-0000-0000-000000000000}"/>
            </ac:spMkLst>
          </pc:spChg>
          <pc:picChg chg="mod">
            <ac:chgData name="Sarah Myers" userId="8c204f3949a4b019" providerId="LiveId" clId="{C0734644-74B5-455D-9D57-00D059D1634C}" dt="2026-06-29T20:08:14.848" v="936"/>
            <ac:picMkLst>
              <pc:docMk/>
              <pc:sldMasterMk cId="2091750491" sldId="2147483746"/>
              <pc:sldLayoutMk cId="2682427488" sldId="2147483747"/>
              <ac:picMk id="7" creationId="{00000000-0000-0000-0000-000000000000}"/>
            </ac:picMkLst>
          </pc:picChg>
        </pc:sldLayoutChg>
        <pc:sldLayoutChg chg="modSp">
          <pc:chgData name="Sarah Myers" userId="8c204f3949a4b019" providerId="LiveId" clId="{C0734644-74B5-455D-9D57-00D059D1634C}" dt="2026-06-29T20:08:14.848" v="936"/>
          <pc:sldLayoutMkLst>
            <pc:docMk/>
            <pc:sldMasterMk cId="2091750491" sldId="2147483746"/>
            <pc:sldLayoutMk cId="4110457991" sldId="2147483748"/>
          </pc:sldLayoutMkLst>
          <pc:picChg chg="mod">
            <ac:chgData name="Sarah Myers" userId="8c204f3949a4b019" providerId="LiveId" clId="{C0734644-74B5-455D-9D57-00D059D1634C}" dt="2026-06-29T20:08:14.848" v="936"/>
            <ac:picMkLst>
              <pc:docMk/>
              <pc:sldMasterMk cId="2091750491" sldId="2147483746"/>
              <pc:sldLayoutMk cId="4110457991" sldId="2147483748"/>
              <ac:picMk id="7" creationId="{00000000-0000-0000-0000-000000000000}"/>
            </ac:picMkLst>
          </pc:picChg>
          <pc:picChg chg="mod">
            <ac:chgData name="Sarah Myers" userId="8c204f3949a4b019" providerId="LiveId" clId="{C0734644-74B5-455D-9D57-00D059D1634C}" dt="2026-06-29T20:08:14.848" v="936"/>
            <ac:picMkLst>
              <pc:docMk/>
              <pc:sldMasterMk cId="2091750491" sldId="2147483746"/>
              <pc:sldLayoutMk cId="4110457991" sldId="2147483748"/>
              <ac:picMk id="9" creationId="{00000000-0000-0000-0000-000000000000}"/>
            </ac:picMkLst>
          </pc:picChg>
        </pc:sldLayoutChg>
        <pc:sldLayoutChg chg="modSp">
          <pc:chgData name="Sarah Myers" userId="8c204f3949a4b019" providerId="LiveId" clId="{C0734644-74B5-455D-9D57-00D059D1634C}" dt="2026-06-29T20:08:14.848" v="936"/>
          <pc:sldLayoutMkLst>
            <pc:docMk/>
            <pc:sldMasterMk cId="2091750491" sldId="2147483746"/>
            <pc:sldLayoutMk cId="2021605450" sldId="2147483749"/>
          </pc:sldLayoutMkLst>
          <pc:spChg chg="mod">
            <ac:chgData name="Sarah Myers" userId="8c204f3949a4b019" providerId="LiveId" clId="{C0734644-74B5-455D-9D57-00D059D1634C}" dt="2026-06-29T20:08:14.848" v="936"/>
            <ac:spMkLst>
              <pc:docMk/>
              <pc:sldMasterMk cId="2091750491" sldId="2147483746"/>
              <pc:sldLayoutMk cId="2021605450" sldId="2147483749"/>
              <ac:spMk id="2"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2021605450" sldId="2147483749"/>
              <ac:spMk id="3" creationId="{00000000-0000-0000-0000-000000000000}"/>
            </ac:spMkLst>
          </pc:spChg>
        </pc:sldLayoutChg>
        <pc:sldLayoutChg chg="modSp">
          <pc:chgData name="Sarah Myers" userId="8c204f3949a4b019" providerId="LiveId" clId="{C0734644-74B5-455D-9D57-00D059D1634C}" dt="2026-06-29T20:08:14.848" v="936"/>
          <pc:sldLayoutMkLst>
            <pc:docMk/>
            <pc:sldMasterMk cId="2091750491" sldId="2147483746"/>
            <pc:sldLayoutMk cId="2518449037" sldId="2147483750"/>
          </pc:sldLayoutMkLst>
          <pc:spChg chg="mod">
            <ac:chgData name="Sarah Myers" userId="8c204f3949a4b019" providerId="LiveId" clId="{C0734644-74B5-455D-9D57-00D059D1634C}" dt="2026-06-29T20:08:14.848" v="936"/>
            <ac:spMkLst>
              <pc:docMk/>
              <pc:sldMasterMk cId="2091750491" sldId="2147483746"/>
              <pc:sldLayoutMk cId="2518449037" sldId="2147483750"/>
              <ac:spMk id="3"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2518449037" sldId="2147483750"/>
              <ac:spMk id="4" creationId="{00000000-0000-0000-0000-000000000000}"/>
            </ac:spMkLst>
          </pc:spChg>
        </pc:sldLayoutChg>
        <pc:sldLayoutChg chg="modSp">
          <pc:chgData name="Sarah Myers" userId="8c204f3949a4b019" providerId="LiveId" clId="{C0734644-74B5-455D-9D57-00D059D1634C}" dt="2026-06-29T20:08:14.848" v="936"/>
          <pc:sldLayoutMkLst>
            <pc:docMk/>
            <pc:sldMasterMk cId="2091750491" sldId="2147483746"/>
            <pc:sldLayoutMk cId="877588564" sldId="2147483751"/>
          </pc:sldLayoutMkLst>
          <pc:spChg chg="mod">
            <ac:chgData name="Sarah Myers" userId="8c204f3949a4b019" providerId="LiveId" clId="{C0734644-74B5-455D-9D57-00D059D1634C}" dt="2026-06-29T20:08:14.848" v="936"/>
            <ac:spMkLst>
              <pc:docMk/>
              <pc:sldMasterMk cId="2091750491" sldId="2147483746"/>
              <pc:sldLayoutMk cId="877588564" sldId="2147483751"/>
              <ac:spMk id="3"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877588564" sldId="2147483751"/>
              <ac:spMk id="4"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877588564" sldId="2147483751"/>
              <ac:spMk id="5"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877588564" sldId="2147483751"/>
              <ac:spMk id="6" creationId="{00000000-0000-0000-0000-000000000000}"/>
            </ac:spMkLst>
          </pc:spChg>
        </pc:sldLayoutChg>
        <pc:sldLayoutChg chg="modSp">
          <pc:chgData name="Sarah Myers" userId="8c204f3949a4b019" providerId="LiveId" clId="{C0734644-74B5-455D-9D57-00D059D1634C}" dt="2026-06-29T20:08:14.848" v="936"/>
          <pc:sldLayoutMkLst>
            <pc:docMk/>
            <pc:sldMasterMk cId="2091750491" sldId="2147483746"/>
            <pc:sldLayoutMk cId="4268791443" sldId="2147483754"/>
          </pc:sldLayoutMkLst>
          <pc:spChg chg="mod">
            <ac:chgData name="Sarah Myers" userId="8c204f3949a4b019" providerId="LiveId" clId="{C0734644-74B5-455D-9D57-00D059D1634C}" dt="2026-06-29T20:08:14.848" v="936"/>
            <ac:spMkLst>
              <pc:docMk/>
              <pc:sldMasterMk cId="2091750491" sldId="2147483746"/>
              <pc:sldLayoutMk cId="4268791443" sldId="2147483754"/>
              <ac:spMk id="2"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4268791443" sldId="2147483754"/>
              <ac:spMk id="3"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4268791443" sldId="2147483754"/>
              <ac:spMk id="4" creationId="{00000000-0000-0000-0000-000000000000}"/>
            </ac:spMkLst>
          </pc:spChg>
        </pc:sldLayoutChg>
        <pc:sldLayoutChg chg="modSp">
          <pc:chgData name="Sarah Myers" userId="8c204f3949a4b019" providerId="LiveId" clId="{C0734644-74B5-455D-9D57-00D059D1634C}" dt="2026-06-29T20:08:14.848" v="936"/>
          <pc:sldLayoutMkLst>
            <pc:docMk/>
            <pc:sldMasterMk cId="2091750491" sldId="2147483746"/>
            <pc:sldLayoutMk cId="2881606583" sldId="2147483755"/>
          </pc:sldLayoutMkLst>
          <pc:spChg chg="mod">
            <ac:chgData name="Sarah Myers" userId="8c204f3949a4b019" providerId="LiveId" clId="{C0734644-74B5-455D-9D57-00D059D1634C}" dt="2026-06-29T20:08:14.848" v="936"/>
            <ac:spMkLst>
              <pc:docMk/>
              <pc:sldMasterMk cId="2091750491" sldId="2147483746"/>
              <pc:sldLayoutMk cId="2881606583" sldId="2147483755"/>
              <ac:spMk id="2"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2881606583" sldId="2147483755"/>
              <ac:spMk id="3"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2881606583" sldId="2147483755"/>
              <ac:spMk id="4" creationId="{00000000-0000-0000-0000-000000000000}"/>
            </ac:spMkLst>
          </pc:spChg>
        </pc:sldLayoutChg>
        <pc:sldLayoutChg chg="modSp">
          <pc:chgData name="Sarah Myers" userId="8c204f3949a4b019" providerId="LiveId" clId="{C0734644-74B5-455D-9D57-00D059D1634C}" dt="2026-06-29T20:08:14.848" v="936"/>
          <pc:sldLayoutMkLst>
            <pc:docMk/>
            <pc:sldMasterMk cId="2091750491" sldId="2147483746"/>
            <pc:sldLayoutMk cId="2931373529" sldId="2147483757"/>
          </pc:sldLayoutMkLst>
          <pc:spChg chg="mod">
            <ac:chgData name="Sarah Myers" userId="8c204f3949a4b019" providerId="LiveId" clId="{C0734644-74B5-455D-9D57-00D059D1634C}" dt="2026-06-29T20:08:14.848" v="936"/>
            <ac:spMkLst>
              <pc:docMk/>
              <pc:sldMasterMk cId="2091750491" sldId="2147483746"/>
              <pc:sldLayoutMk cId="2931373529" sldId="2147483757"/>
              <ac:spMk id="2" creationId="{00000000-0000-0000-0000-000000000000}"/>
            </ac:spMkLst>
          </pc:spChg>
          <pc:spChg chg="mod">
            <ac:chgData name="Sarah Myers" userId="8c204f3949a4b019" providerId="LiveId" clId="{C0734644-74B5-455D-9D57-00D059D1634C}" dt="2026-06-29T20:08:14.848" v="936"/>
            <ac:spMkLst>
              <pc:docMk/>
              <pc:sldMasterMk cId="2091750491" sldId="2147483746"/>
              <pc:sldLayoutMk cId="2931373529" sldId="2147483757"/>
              <ac:spMk id="3"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E84A4-5549-44FC-ADE3-47C88E4D38C3}"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4E3AD-2CEF-4E74-9712-8FA976A74320}" type="slidenum">
              <a:rPr lang="en-GB" smtClean="0"/>
              <a:t>‹#›</a:t>
            </a:fld>
            <a:endParaRPr lang="en-GB"/>
          </a:p>
        </p:txBody>
      </p:sp>
    </p:spTree>
    <p:extLst>
      <p:ext uri="{BB962C8B-B14F-4D97-AF65-F5344CB8AC3E}">
        <p14:creationId xmlns:p14="http://schemas.microsoft.com/office/powerpoint/2010/main" val="150735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meo.com/1123908385"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vimeo.com/1124852577" TargetMode="External"/><Relationship Id="rId5" Type="http://schemas.openxmlformats.org/officeDocument/2006/relationships/hyperlink" Target="https://vimeo.com/1124852290" TargetMode="External"/><Relationship Id="rId4" Type="http://schemas.openxmlformats.org/officeDocument/2006/relationships/hyperlink" Target="https://vimeo.com/1123911126"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imeo.com/1123908385"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vimeo.com/1124852577" TargetMode="External"/><Relationship Id="rId5" Type="http://schemas.openxmlformats.org/officeDocument/2006/relationships/hyperlink" Target="https://vimeo.com/1124852290" TargetMode="External"/><Relationship Id="rId4" Type="http://schemas.openxmlformats.org/officeDocument/2006/relationships/hyperlink" Target="https://vimeo.com/1123911126"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vimeo.com/1123908385"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vimeo.com/1124852577" TargetMode="External"/><Relationship Id="rId5" Type="http://schemas.openxmlformats.org/officeDocument/2006/relationships/hyperlink" Target="https://vimeo.com/1124852290" TargetMode="External"/><Relationship Id="rId4" Type="http://schemas.openxmlformats.org/officeDocument/2006/relationships/hyperlink" Target="https://vimeo.com/1123911126"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imeo.com/1123908385"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vimeo.com/1124852577" TargetMode="External"/><Relationship Id="rId5" Type="http://schemas.openxmlformats.org/officeDocument/2006/relationships/hyperlink" Target="https://vimeo.com/1124852290" TargetMode="External"/><Relationship Id="rId4" Type="http://schemas.openxmlformats.org/officeDocument/2006/relationships/hyperlink" Target="https://vimeo.com/1123911126"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123908385"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vimeo.com/1124852577" TargetMode="External"/><Relationship Id="rId5" Type="http://schemas.openxmlformats.org/officeDocument/2006/relationships/hyperlink" Target="https://vimeo.com/1124852290" TargetMode="External"/><Relationship Id="rId4" Type="http://schemas.openxmlformats.org/officeDocument/2006/relationships/hyperlink" Target="https://vimeo.com/1123911126"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a:t>The next option we are going to discuss today is </a:t>
            </a:r>
            <a:r>
              <a:rPr lang="en-GB" sz="800" b="1"/>
              <a:t>T Levels</a:t>
            </a:r>
            <a:r>
              <a:rPr lang="en-GB" sz="800"/>
              <a:t>. </a:t>
            </a:r>
            <a:endParaRPr lang="en-GB" sz="800" kern="100">
              <a:effectLst/>
              <a:latin typeface="Calibri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kern="100">
              <a:effectLst/>
              <a:latin typeface="Calibri Light" panose="020F0302020204030204" pitchFamily="34" charset="0"/>
              <a:ea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00">
                <a:effectLst/>
                <a:latin typeface="Calibri Light" panose="020F0302020204030204" pitchFamily="34" charset="0"/>
                <a:ea typeface="Aptos" panose="020B0004020202020204" pitchFamily="34" charset="0"/>
              </a:rPr>
              <a:t>You will have almost certainly heard of A-levels, but there is a brilliant technical option you can take after your GCSEs called T Levels.</a:t>
            </a:r>
            <a:br>
              <a:rPr lang="en-GB" sz="800" kern="100">
                <a:effectLst/>
                <a:latin typeface="Calibri Light" panose="020F0302020204030204" pitchFamily="34" charset="0"/>
                <a:ea typeface="Aptos" panose="020B0004020202020204" pitchFamily="34" charset="0"/>
              </a:rPr>
            </a:br>
            <a:endParaRPr lang="en-GB" sz="800" kern="100">
              <a:effectLst/>
              <a:latin typeface="Calibri Light" panose="020F0302020204030204" pitchFamily="34" charset="0"/>
              <a:ea typeface="Aptos" panose="020B0004020202020204" pitchFamily="34" charset="0"/>
            </a:endParaRPr>
          </a:p>
          <a:p>
            <a:endParaRPr lang="en-GB" sz="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32274-FC53-4070-A309-80F08091EFE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7328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139BD-1CBA-4B26-B5CC-425F9F4E2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E4AB6-AA8B-FA7B-B908-1CA7CBCAD08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971FE77-2FD1-7DE4-6AEF-05FB65B5379B}"/>
              </a:ext>
            </a:extLst>
          </p:cNvPr>
          <p:cNvSpPr>
            <a:spLocks noGrp="1"/>
          </p:cNvSpPr>
          <p:nvPr>
            <p:ph type="body" idx="1"/>
          </p:nvPr>
        </p:nvSpPr>
        <p:spPr/>
        <p:txBody>
          <a:bodyPr/>
          <a:lstStyle/>
          <a:p>
            <a:pPr marL="171450" indent="-171450">
              <a:buFont typeface="Arial" panose="020B0604020202020204" pitchFamily="34" charset="0"/>
              <a:buChar char="•"/>
            </a:pPr>
            <a:endParaRPr lang="en-US" dirty="0"/>
          </a:p>
          <a:p>
            <a:endParaRPr lang="en-GB" dirty="0"/>
          </a:p>
        </p:txBody>
      </p:sp>
      <p:sp>
        <p:nvSpPr>
          <p:cNvPr id="4" name="Slide Number Placeholder 3">
            <a:extLst>
              <a:ext uri="{FF2B5EF4-FFF2-40B4-BE49-F238E27FC236}">
                <a16:creationId xmlns:a16="http://schemas.microsoft.com/office/drawing/2014/main" id="{0D1189CC-C155-10DC-D834-3602EBA7BC2A}"/>
              </a:ext>
            </a:extLst>
          </p:cNvPr>
          <p:cNvSpPr>
            <a:spLocks noGrp="1"/>
          </p:cNvSpPr>
          <p:nvPr>
            <p:ph type="sldNum" sz="quarter" idx="5"/>
          </p:nvPr>
        </p:nvSpPr>
        <p:spPr/>
        <p:txBody>
          <a:bodyPr/>
          <a:lstStyle/>
          <a:p>
            <a:pPr marL="0" marR="0" lvl="0" indent="0" algn="r" defTabSz="990661" rtl="0" eaLnBrk="1" fontAlgn="auto" latinLnBrk="0" hangingPunct="1">
              <a:lnSpc>
                <a:spcPct val="100000"/>
              </a:lnSpc>
              <a:spcBef>
                <a:spcPts val="0"/>
              </a:spcBef>
              <a:spcAft>
                <a:spcPts val="0"/>
              </a:spcAft>
              <a:buClrTx/>
              <a:buSzTx/>
              <a:buFontTx/>
              <a:buNone/>
              <a:tabLst/>
              <a:defRPr/>
            </a:pPr>
            <a:fld id="{ABE26751-0545-41AE-B10D-EE5A3C667E79}"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661"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335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GB" sz="800" i="1" kern="100">
                <a:effectLst/>
                <a:latin typeface="Calibri Light" panose="020F0302020204030204" pitchFamily="34" charset="0"/>
                <a:ea typeface="Aptos" panose="020B0004020202020204" pitchFamily="34" charset="0"/>
              </a:rPr>
              <a:t>(Speaker note: Please click for animation – circles will appear individually)</a:t>
            </a:r>
            <a:br>
              <a:rPr lang="en-GB" sz="800" i="1" kern="100">
                <a:effectLst/>
                <a:latin typeface="Calibri Light" panose="020F0302020204030204" pitchFamily="34" charset="0"/>
                <a:ea typeface="Aptos" panose="020B0004020202020204" pitchFamily="34" charset="0"/>
              </a:rPr>
            </a:br>
            <a:endParaRPr lang="en-GB" sz="800" kern="100">
              <a:effectLst/>
              <a:latin typeface="Calibri Light" panose="020F0302020204030204" pitchFamily="34" charset="0"/>
              <a:ea typeface="Aptos" panose="020B0004020202020204" pitchFamily="34" charset="0"/>
            </a:endParaRPr>
          </a:p>
          <a:p>
            <a:pPr marL="342900" lvl="0" indent="-342900">
              <a:buFont typeface="Symbol" panose="05050102010706020507" pitchFamily="18" charset="2"/>
              <a:buChar char=""/>
            </a:pPr>
            <a:r>
              <a:rPr lang="en-GB" sz="800" kern="100">
                <a:effectLst/>
                <a:latin typeface="Calibri Light" panose="020F0302020204030204" pitchFamily="34" charset="0"/>
                <a:ea typeface="Aptos" panose="020B0004020202020204" pitchFamily="34" charset="0"/>
              </a:rPr>
              <a:t>T Levels are a two-year course for people aged 16-19, designed as a technical alternative to A-levels.</a:t>
            </a:r>
            <a:br>
              <a:rPr lang="en-GB" sz="800" kern="100">
                <a:effectLst/>
                <a:latin typeface="Calibri Light" panose="020F0302020204030204" pitchFamily="34" charset="0"/>
                <a:ea typeface="Aptos" panose="020B0004020202020204" pitchFamily="34" charset="0"/>
              </a:rPr>
            </a:br>
            <a:endParaRPr lang="en-GB" sz="800" kern="100">
              <a:effectLst/>
              <a:latin typeface="Calibri Light" panose="020F0302020204030204" pitchFamily="34" charset="0"/>
              <a:ea typeface="Aptos" panose="020B0004020202020204" pitchFamily="34" charset="0"/>
            </a:endParaRPr>
          </a:p>
          <a:p>
            <a:pPr marL="342900" lvl="0" indent="-342900">
              <a:buFont typeface="Symbol" panose="05050102010706020507" pitchFamily="18" charset="2"/>
              <a:buChar char=""/>
            </a:pPr>
            <a:r>
              <a:rPr lang="en-GB" sz="800" kern="100">
                <a:effectLst/>
                <a:latin typeface="Calibri Light" panose="020F0302020204030204" pitchFamily="34" charset="0"/>
                <a:ea typeface="Aptos" panose="020B0004020202020204" pitchFamily="34" charset="0"/>
              </a:rPr>
              <a:t>T Levels are really unique compared to other post-16 options, because you spend 80% of your time in the classroom, but 20% of your course is spent on an industry work placement – around 45 days.</a:t>
            </a:r>
            <a:br>
              <a:rPr lang="en-GB" sz="800" kern="100">
                <a:effectLst/>
                <a:latin typeface="Calibri Light" panose="020F0302020204030204" pitchFamily="34" charset="0"/>
                <a:ea typeface="Aptos" panose="020B0004020202020204" pitchFamily="34" charset="0"/>
              </a:rPr>
            </a:br>
            <a:endParaRPr lang="en-GB" sz="800" kern="100">
              <a:effectLst/>
              <a:latin typeface="Calibri Light" panose="020F0302020204030204" pitchFamily="34" charset="0"/>
              <a:ea typeface="Aptos" panose="020B0004020202020204" pitchFamily="34" charset="0"/>
            </a:endParaRPr>
          </a:p>
          <a:p>
            <a:pPr marL="342900" lvl="0" indent="-342900">
              <a:buFont typeface="Symbol" panose="05050102010706020507" pitchFamily="18" charset="2"/>
              <a:buChar char=""/>
            </a:pPr>
            <a:r>
              <a:rPr lang="en-GB" sz="800" kern="100">
                <a:effectLst/>
                <a:latin typeface="Calibri Light" panose="020F0302020204030204" pitchFamily="34" charset="0"/>
                <a:ea typeface="Aptos" panose="020B0004020202020204" pitchFamily="34" charset="0"/>
              </a:rPr>
              <a:t>You take one T Level, but it’s equivalent in size to 3 A-levels and when you complete it, you get allocated UCAS points in the same way.</a:t>
            </a:r>
            <a:br>
              <a:rPr lang="en-GB" sz="800" kern="100">
                <a:effectLst/>
                <a:latin typeface="Calibri Light" panose="020F0302020204030204" pitchFamily="34" charset="0"/>
                <a:ea typeface="Aptos" panose="020B0004020202020204" pitchFamily="34" charset="0"/>
              </a:rPr>
            </a:br>
            <a:endParaRPr lang="en-GB" sz="800" kern="100">
              <a:effectLst/>
              <a:latin typeface="Calibri Light" panose="020F0302020204030204" pitchFamily="34" charset="0"/>
              <a:ea typeface="Aptos" panose="020B0004020202020204" pitchFamily="34" charset="0"/>
            </a:endParaRPr>
          </a:p>
          <a:p>
            <a:pPr marL="342900" lvl="0" indent="-342900">
              <a:buFont typeface="Symbol" panose="05050102010706020507" pitchFamily="18" charset="2"/>
              <a:buChar char=""/>
            </a:pPr>
            <a:r>
              <a:rPr lang="en-GB" sz="800" kern="100">
                <a:effectLst/>
                <a:latin typeface="Calibri Light" panose="020F0302020204030204" pitchFamily="34" charset="0"/>
                <a:ea typeface="Aptos" panose="020B0004020202020204" pitchFamily="34" charset="0"/>
              </a:rPr>
              <a:t>T Levels have the real career focus and industry alignment we spoke about earlier because they have been designed with employers from all the relevant industries to ensure they teach students exactly the right skills they need to be work ready. And the industry placement means T Level students gain valuable workplace experience, adding to their employability. </a:t>
            </a:r>
            <a:br>
              <a:rPr lang="en-GB" sz="800" kern="100">
                <a:effectLst/>
                <a:latin typeface="Calibri Light" panose="020F0302020204030204" pitchFamily="34" charset="0"/>
                <a:ea typeface="Aptos" panose="020B0004020202020204" pitchFamily="34" charset="0"/>
              </a:rPr>
            </a:br>
            <a:endParaRPr lang="en-GB" sz="800" kern="100">
              <a:effectLst/>
              <a:latin typeface="Calibri Light" panose="020F0302020204030204" pitchFamily="34" charset="0"/>
              <a:ea typeface="Aptos" panose="020B0004020202020204" pitchFamily="34" charset="0"/>
            </a:endParaRPr>
          </a:p>
          <a:p>
            <a:pPr marL="342900" lvl="0" indent="-342900">
              <a:buFont typeface="Symbol" panose="05050102010706020507" pitchFamily="18" charset="2"/>
              <a:buChar char=""/>
            </a:pPr>
            <a:r>
              <a:rPr lang="en-GB" sz="800" kern="100">
                <a:effectLst/>
                <a:latin typeface="Calibri Light" panose="020F0302020204030204" pitchFamily="34" charset="0"/>
                <a:ea typeface="Aptos" panose="020B0004020202020204" pitchFamily="34" charset="0"/>
              </a:rPr>
              <a:t>There are currently 20 different T level subjects you can take, and you can see these on the next slide.</a:t>
            </a:r>
          </a:p>
          <a:p>
            <a:pPr marL="342900" lvl="0" indent="-342900">
              <a:buFont typeface="Symbol" panose="05050102010706020507" pitchFamily="18" charset="2"/>
              <a:buChar char=""/>
            </a:pPr>
            <a:endParaRPr lang="en-GB" sz="800" kern="100">
              <a:effectLst/>
              <a:latin typeface="Calibri Light" panose="020F0302020204030204" pitchFamily="34" charset="0"/>
            </a:endParaRPr>
          </a:p>
          <a:p>
            <a:pPr marL="342900" lvl="0" indent="-342900">
              <a:buFont typeface="Symbol" panose="05050102010706020507" pitchFamily="18" charset="2"/>
              <a:buChar char=""/>
            </a:pPr>
            <a:r>
              <a:rPr lang="en-GB" sz="800"/>
              <a:t>After finishing your T Level, you could go straight into a job, start an apprenticeship, go onto an HTQ, or apply to university.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32274-FC53-4070-A309-80F08091EFE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5649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a:effectLst/>
                <a:latin typeface="Calibri Light" panose="020F0302020204030204" pitchFamily="34" charset="0"/>
                <a:ea typeface="Aptos" panose="020B0004020202020204" pitchFamily="34" charset="0"/>
              </a:rPr>
              <a:t>There are 20 different T Level subjects you can take and you can see them on the screen.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kern="100">
              <a:effectLst/>
              <a:latin typeface="Calibri Light" panose="020F0302020204030204" pitchFamily="34" charset="0"/>
              <a:ea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a:effectLst/>
                <a:latin typeface="Calibri Light" panose="020F0302020204030204" pitchFamily="34" charset="0"/>
                <a:ea typeface="Aptos" panose="020B0004020202020204" pitchFamily="34" charset="0"/>
              </a:rPr>
              <a:t>You can also hopefully see that they span a wide range of subjects and sectors – from animal care and agriculture, through to accounting and marketing.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kern="100">
              <a:effectLst/>
              <a:latin typeface="Calibri Light" panose="020F0302020204030204" pitchFamily="34" charset="0"/>
              <a:ea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a:effectLst/>
                <a:latin typeface="Calibri Light" panose="020F0302020204030204" pitchFamily="34" charset="0"/>
                <a:ea typeface="Aptos" panose="020B0004020202020204" pitchFamily="34" charset="0"/>
              </a:rPr>
              <a:t>It is really important to check which are available at providers local to you. T Levels were launched in 2020 so are still rolling out in schools and colleges across the country. You can check by looking on the Find a T Level page on the T Levels website by putting in your postcode.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kern="100">
              <a:effectLst/>
              <a:latin typeface="Calibri Light" panose="020F0302020204030204" pitchFamily="34" charset="0"/>
              <a:ea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00">
                <a:effectLst/>
                <a:latin typeface="Calibri Light" panose="020F0302020204030204" pitchFamily="34" charset="0"/>
                <a:ea typeface="Aptos" panose="020B0004020202020204" pitchFamily="34" charset="0"/>
              </a:rPr>
              <a:t>We’re going to watch a short film(s) now, so you can hear directly from T Level students about their experience.</a:t>
            </a:r>
          </a:p>
          <a:p>
            <a:endParaRPr lang="en-GB" sz="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132274-FC53-4070-A309-80F08091EFE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310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800" i="1" kern="100">
                <a:effectLst/>
                <a:latin typeface="Calibri Light" panose="020F0302020204030204" pitchFamily="34" charset="0"/>
                <a:ea typeface="Aptos" panose="020B0004020202020204" pitchFamily="34" charset="0"/>
              </a:rPr>
              <a:t>(Speaker note: </a:t>
            </a:r>
            <a:r>
              <a:rPr lang="en-GB" sz="800" b="0" i="1" kern="100">
                <a:effectLst/>
                <a:latin typeface="Calibri Light" panose="020F0302020204030204" pitchFamily="34" charset="0"/>
                <a:ea typeface="Aptos" panose="020B0004020202020204" pitchFamily="34" charset="0"/>
              </a:rPr>
              <a:t>There are five T Level student films on these slides - select one or more options that best suit your students and learning environment.</a:t>
            </a:r>
          </a:p>
          <a:p>
            <a:pPr>
              <a:buNone/>
            </a:pPr>
            <a:r>
              <a:rPr lang="en-GB" sz="800" b="0" i="1" kern="100">
                <a:effectLst/>
                <a:latin typeface="Calibri Light" panose="020F0302020204030204" pitchFamily="34" charset="0"/>
                <a:ea typeface="Aptos" panose="020B0004020202020204" pitchFamily="34" charset="0"/>
              </a:rPr>
              <a:t>These slides could also be left out and the links shared with students to explore independently.</a:t>
            </a:r>
          </a:p>
          <a:p>
            <a:pPr>
              <a:buNone/>
            </a:pPr>
            <a:r>
              <a:rPr lang="en-GB" sz="800" b="0" i="1" kern="100">
                <a:effectLst/>
                <a:latin typeface="Calibri Light" panose="020F0302020204030204" pitchFamily="34" charset="0"/>
                <a:ea typeface="Aptos" panose="020B0004020202020204" pitchFamily="34" charset="0"/>
              </a:rPr>
              <a:t>Please note that Joseph’s film also includes an HTQ student, Harrison.)</a:t>
            </a:r>
          </a:p>
          <a:p>
            <a:pPr>
              <a:buNone/>
            </a:pPr>
            <a:endParaRPr lang="en-GB" sz="800" b="1" i="1" kern="100">
              <a:effectLst/>
              <a:latin typeface="Calibri Light" panose="020F03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kern="1200">
                <a:solidFill>
                  <a:schemeClr val="tx1"/>
                </a:solidFill>
                <a:effectLst/>
                <a:latin typeface="+mn-lt"/>
                <a:ea typeface="+mn-ea"/>
                <a:cs typeface="+mn-cs"/>
              </a:rPr>
              <a:t>Sydney (Construction, Design, Planning and Surveying T Level): </a:t>
            </a:r>
            <a:r>
              <a:rPr lang="en-GB" sz="800" u="sng" kern="1200">
                <a:solidFill>
                  <a:schemeClr val="tx1"/>
                </a:solidFill>
                <a:effectLst/>
                <a:latin typeface="+mn-lt"/>
                <a:ea typeface="+mn-ea"/>
                <a:cs typeface="+mn-cs"/>
                <a:hlinkClick r:id="rId3"/>
              </a:rPr>
              <a:t>https://vimeo.com/1123908385</a:t>
            </a:r>
            <a:endParaRPr lang="en-GB" sz="800" kern="1200">
              <a:solidFill>
                <a:schemeClr val="tx1"/>
              </a:solidFill>
              <a:effectLst/>
              <a:latin typeface="+mn-lt"/>
              <a:ea typeface="+mn-ea"/>
              <a:cs typeface="+mn-cs"/>
            </a:endParaRPr>
          </a:p>
          <a:p>
            <a:r>
              <a:rPr lang="en-GB" sz="800" kern="1200">
                <a:solidFill>
                  <a:schemeClr val="tx1"/>
                </a:solidFill>
                <a:effectLst/>
                <a:latin typeface="+mn-lt"/>
                <a:ea typeface="+mn-ea"/>
                <a:cs typeface="+mn-cs"/>
              </a:rPr>
              <a:t>Dawn (Design and Development for Engineering and Manufacturing T Level): </a:t>
            </a:r>
            <a:r>
              <a:rPr lang="en-GB" sz="800" u="sng" kern="1200">
                <a:solidFill>
                  <a:schemeClr val="tx1"/>
                </a:solidFill>
                <a:effectLst/>
                <a:latin typeface="+mn-lt"/>
                <a:ea typeface="+mn-ea"/>
                <a:cs typeface="+mn-cs"/>
                <a:hlinkClick r:id="rId4"/>
              </a:rPr>
              <a:t>https://vimeo.com/1123911126</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Katy (Education and Early Years T Level) &amp; Dina (Health T Level): </a:t>
            </a:r>
            <a:r>
              <a:rPr lang="en-GB" sz="800" u="sng" kern="1200">
                <a:solidFill>
                  <a:schemeClr val="tx1"/>
                </a:solidFill>
                <a:effectLst/>
                <a:latin typeface="+mn-lt"/>
                <a:ea typeface="+mn-ea"/>
                <a:cs typeface="+mn-cs"/>
                <a:hlinkClick r:id="rId5"/>
              </a:rPr>
              <a:t>https://vimeo.com/1124852290</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Joseph (Digital T Level): </a:t>
            </a:r>
            <a:r>
              <a:rPr lang="en-GB" sz="800" u="sng" kern="1200">
                <a:solidFill>
                  <a:schemeClr val="tx1"/>
                </a:solidFill>
                <a:effectLst/>
                <a:latin typeface="+mn-lt"/>
                <a:ea typeface="+mn-ea"/>
                <a:cs typeface="+mn-cs"/>
                <a:hlinkClick r:id="rId6"/>
              </a:rPr>
              <a:t>https://vimeo.com/1124852577</a:t>
            </a:r>
            <a:r>
              <a:rPr lang="en-GB" sz="800" u="sng" kern="1200">
                <a:solidFill>
                  <a:schemeClr val="tx1"/>
                </a:solidFill>
                <a:effectLst/>
                <a:latin typeface="+mn-lt"/>
                <a:ea typeface="+mn-ea"/>
                <a:cs typeface="+mn-cs"/>
              </a:rPr>
              <a:t> </a:t>
            </a:r>
          </a:p>
          <a:p>
            <a:r>
              <a:rPr lang="en-GB" sz="800" u="none" kern="1200">
                <a:solidFill>
                  <a:schemeClr val="tx1"/>
                </a:solidFill>
                <a:effectLst/>
                <a:latin typeface="+mn-lt"/>
                <a:ea typeface="+mn-ea"/>
                <a:cs typeface="+mn-cs"/>
              </a:rPr>
              <a:t>Fernanda (Digital T Level): </a:t>
            </a:r>
            <a:r>
              <a:rPr lang="en-GB" sz="800" b="0" i="0" u="sng" kern="1200">
                <a:solidFill>
                  <a:schemeClr val="tx1"/>
                </a:solidFill>
                <a:effectLst/>
                <a:latin typeface="+mn-lt"/>
                <a:ea typeface="+mn-ea"/>
                <a:cs typeface="+mn-cs"/>
              </a:rPr>
              <a:t>https://vimeo.com/1129099098/ee0c031ae6?fl=pl&amp;fe=sh</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 </a:t>
            </a:r>
          </a:p>
          <a:p>
            <a:endParaRPr lang="en-GB" sz="800" u="none" kern="1200">
              <a:solidFill>
                <a:schemeClr val="tx1"/>
              </a:solidFill>
              <a:effectLst/>
              <a:latin typeface="+mn-lt"/>
              <a:ea typeface="+mn-ea"/>
              <a:cs typeface="+mn-cs"/>
            </a:endParaRPr>
          </a:p>
          <a:p>
            <a:endParaRPr lang="en-GB" sz="8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BD132274-FC53-4070-A309-80F08091EFE7}" type="slidenum">
              <a:rPr lang="en-GB" smtClean="0"/>
              <a:t>9</a:t>
            </a:fld>
            <a:endParaRPr lang="en-GB"/>
          </a:p>
        </p:txBody>
      </p:sp>
    </p:spTree>
    <p:extLst>
      <p:ext uri="{BB962C8B-B14F-4D97-AF65-F5344CB8AC3E}">
        <p14:creationId xmlns:p14="http://schemas.microsoft.com/office/powerpoint/2010/main" val="3381254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800" i="1" kern="100">
                <a:effectLst/>
                <a:latin typeface="Calibri Light" panose="020F0302020204030204" pitchFamily="34" charset="0"/>
                <a:ea typeface="Aptos" panose="020B0004020202020204" pitchFamily="34" charset="0"/>
              </a:rPr>
              <a:t>(Speaker note: </a:t>
            </a:r>
            <a:r>
              <a:rPr lang="en-GB" sz="800" b="0" i="1" kern="100">
                <a:effectLst/>
                <a:latin typeface="Calibri Light" panose="020F0302020204030204" pitchFamily="34" charset="0"/>
                <a:ea typeface="Aptos" panose="020B0004020202020204" pitchFamily="34" charset="0"/>
              </a:rPr>
              <a:t>There are five T Level student films on these slides - select one or more options that best suit your students and learning environment.</a:t>
            </a:r>
          </a:p>
          <a:p>
            <a:pPr>
              <a:buNone/>
            </a:pPr>
            <a:r>
              <a:rPr lang="en-GB" sz="800" b="0" i="1" kern="100">
                <a:effectLst/>
                <a:latin typeface="Calibri Light" panose="020F0302020204030204" pitchFamily="34" charset="0"/>
                <a:ea typeface="Aptos" panose="020B0004020202020204" pitchFamily="34" charset="0"/>
              </a:rPr>
              <a:t>These slides could also be left out and the links shared with students to explore independently.</a:t>
            </a:r>
          </a:p>
          <a:p>
            <a:pPr>
              <a:buNone/>
            </a:pPr>
            <a:r>
              <a:rPr lang="en-GB" sz="800" b="0" i="1" kern="100">
                <a:effectLst/>
                <a:latin typeface="Calibri Light" panose="020F0302020204030204" pitchFamily="34" charset="0"/>
                <a:ea typeface="Aptos" panose="020B0004020202020204" pitchFamily="34" charset="0"/>
              </a:rPr>
              <a:t>Please note that Joseph’s film also includes an HTQ student, Harrison.)</a:t>
            </a:r>
          </a:p>
          <a:p>
            <a:pPr>
              <a:buNone/>
            </a:pPr>
            <a:endParaRPr lang="en-GB" sz="800" b="1" i="1" kern="100">
              <a:effectLst/>
              <a:latin typeface="Calibri Light" panose="020F03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kern="1200">
                <a:solidFill>
                  <a:schemeClr val="tx1"/>
                </a:solidFill>
                <a:effectLst/>
                <a:latin typeface="+mn-lt"/>
                <a:ea typeface="+mn-ea"/>
                <a:cs typeface="+mn-cs"/>
              </a:rPr>
              <a:t>Sydney (Construction, Design, Planning and Surveying T Level): </a:t>
            </a:r>
            <a:r>
              <a:rPr lang="en-GB" sz="800" u="sng" kern="1200">
                <a:solidFill>
                  <a:schemeClr val="tx1"/>
                </a:solidFill>
                <a:effectLst/>
                <a:latin typeface="+mn-lt"/>
                <a:ea typeface="+mn-ea"/>
                <a:cs typeface="+mn-cs"/>
                <a:hlinkClick r:id="rId3"/>
              </a:rPr>
              <a:t>https://vimeo.com/1123908385</a:t>
            </a:r>
            <a:endParaRPr lang="en-GB" sz="800" kern="1200">
              <a:solidFill>
                <a:schemeClr val="tx1"/>
              </a:solidFill>
              <a:effectLst/>
              <a:latin typeface="+mn-lt"/>
              <a:ea typeface="+mn-ea"/>
              <a:cs typeface="+mn-cs"/>
            </a:endParaRPr>
          </a:p>
          <a:p>
            <a:r>
              <a:rPr lang="en-GB" sz="800" kern="1200">
                <a:solidFill>
                  <a:schemeClr val="tx1"/>
                </a:solidFill>
                <a:effectLst/>
                <a:latin typeface="+mn-lt"/>
                <a:ea typeface="+mn-ea"/>
                <a:cs typeface="+mn-cs"/>
              </a:rPr>
              <a:t>Dawn (Design and Development for Engineering and Manufacturing T Level): </a:t>
            </a:r>
            <a:r>
              <a:rPr lang="en-GB" sz="800" u="sng" kern="1200">
                <a:solidFill>
                  <a:schemeClr val="tx1"/>
                </a:solidFill>
                <a:effectLst/>
                <a:latin typeface="+mn-lt"/>
                <a:ea typeface="+mn-ea"/>
                <a:cs typeface="+mn-cs"/>
                <a:hlinkClick r:id="rId4"/>
              </a:rPr>
              <a:t>https://vimeo.com/1123911126</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Katy (Education and Early Years T Level) &amp; Dina (Health T Level): </a:t>
            </a:r>
            <a:r>
              <a:rPr lang="en-GB" sz="800" u="sng" kern="1200">
                <a:solidFill>
                  <a:schemeClr val="tx1"/>
                </a:solidFill>
                <a:effectLst/>
                <a:latin typeface="+mn-lt"/>
                <a:ea typeface="+mn-ea"/>
                <a:cs typeface="+mn-cs"/>
                <a:hlinkClick r:id="rId5"/>
              </a:rPr>
              <a:t>https://vimeo.com/1124852290</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Joseph (Digital T Level): </a:t>
            </a:r>
            <a:r>
              <a:rPr lang="en-GB" sz="800" u="sng" kern="1200">
                <a:solidFill>
                  <a:schemeClr val="tx1"/>
                </a:solidFill>
                <a:effectLst/>
                <a:latin typeface="+mn-lt"/>
                <a:ea typeface="+mn-ea"/>
                <a:cs typeface="+mn-cs"/>
                <a:hlinkClick r:id="rId6"/>
              </a:rPr>
              <a:t>https://vimeo.com/1124852577</a:t>
            </a:r>
            <a:r>
              <a:rPr lang="en-GB" sz="800" u="sng" kern="1200">
                <a:solidFill>
                  <a:schemeClr val="tx1"/>
                </a:solidFill>
                <a:effectLst/>
                <a:latin typeface="+mn-lt"/>
                <a:ea typeface="+mn-ea"/>
                <a:cs typeface="+mn-cs"/>
              </a:rPr>
              <a:t> </a:t>
            </a:r>
          </a:p>
          <a:p>
            <a:r>
              <a:rPr lang="en-GB" sz="800" u="none" kern="1200">
                <a:solidFill>
                  <a:schemeClr val="tx1"/>
                </a:solidFill>
                <a:effectLst/>
                <a:latin typeface="+mn-lt"/>
                <a:ea typeface="+mn-ea"/>
                <a:cs typeface="+mn-cs"/>
              </a:rPr>
              <a:t>Fernanda (Digital T Level): </a:t>
            </a:r>
            <a:r>
              <a:rPr lang="en-GB" sz="800" b="0" i="0" u="sng" kern="1200">
                <a:solidFill>
                  <a:schemeClr val="tx1"/>
                </a:solidFill>
                <a:effectLst/>
                <a:latin typeface="+mn-lt"/>
                <a:ea typeface="+mn-ea"/>
                <a:cs typeface="+mn-cs"/>
              </a:rPr>
              <a:t>https://vimeo.com/1129099098/ee0c031ae6?fl=pl&amp;fe=sh</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BD132274-FC53-4070-A309-80F08091EFE7}" type="slidenum">
              <a:rPr lang="en-GB" smtClean="0"/>
              <a:t>10</a:t>
            </a:fld>
            <a:endParaRPr lang="en-GB"/>
          </a:p>
        </p:txBody>
      </p:sp>
    </p:spTree>
    <p:extLst>
      <p:ext uri="{BB962C8B-B14F-4D97-AF65-F5344CB8AC3E}">
        <p14:creationId xmlns:p14="http://schemas.microsoft.com/office/powerpoint/2010/main" val="1920975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800" i="1" kern="100">
                <a:effectLst/>
                <a:latin typeface="Calibri Light" panose="020F0302020204030204" pitchFamily="34" charset="0"/>
                <a:ea typeface="Aptos" panose="020B0004020202020204" pitchFamily="34" charset="0"/>
              </a:rPr>
              <a:t>(Speaker note: </a:t>
            </a:r>
            <a:r>
              <a:rPr lang="en-GB" sz="800" b="0" i="1" kern="100">
                <a:effectLst/>
                <a:latin typeface="Calibri Light" panose="020F0302020204030204" pitchFamily="34" charset="0"/>
                <a:ea typeface="Aptos" panose="020B0004020202020204" pitchFamily="34" charset="0"/>
              </a:rPr>
              <a:t>There are five T Level student films on these slides - select one or more options that best suit your students and learning environment.</a:t>
            </a:r>
          </a:p>
          <a:p>
            <a:pPr>
              <a:buNone/>
            </a:pPr>
            <a:r>
              <a:rPr lang="en-GB" sz="800" b="0" i="1" kern="100">
                <a:effectLst/>
                <a:latin typeface="Calibri Light" panose="020F0302020204030204" pitchFamily="34" charset="0"/>
                <a:ea typeface="Aptos" panose="020B0004020202020204" pitchFamily="34" charset="0"/>
              </a:rPr>
              <a:t>These slides could also be left out and the links shared with students to explore independently.</a:t>
            </a:r>
          </a:p>
          <a:p>
            <a:pPr>
              <a:buNone/>
            </a:pPr>
            <a:r>
              <a:rPr lang="en-GB" sz="800" b="0" i="1" kern="100">
                <a:effectLst/>
                <a:latin typeface="Calibri Light" panose="020F0302020204030204" pitchFamily="34" charset="0"/>
                <a:ea typeface="Aptos" panose="020B0004020202020204" pitchFamily="34" charset="0"/>
              </a:rPr>
              <a:t>Please note that Joseph’s film also includes an HTQ student, Harrison.)</a:t>
            </a:r>
          </a:p>
          <a:p>
            <a:pPr>
              <a:buNone/>
            </a:pPr>
            <a:endParaRPr lang="en-GB" sz="800" b="1" i="1" kern="100">
              <a:effectLst/>
              <a:latin typeface="Calibri Light" panose="020F03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kern="1200">
                <a:solidFill>
                  <a:schemeClr val="tx1"/>
                </a:solidFill>
                <a:effectLst/>
                <a:latin typeface="+mn-lt"/>
                <a:ea typeface="+mn-ea"/>
                <a:cs typeface="+mn-cs"/>
              </a:rPr>
              <a:t>Sydney (Construction, Design, Planning and Surveying T Level): </a:t>
            </a:r>
            <a:r>
              <a:rPr lang="en-GB" sz="800" u="sng" kern="1200">
                <a:solidFill>
                  <a:schemeClr val="tx1"/>
                </a:solidFill>
                <a:effectLst/>
                <a:latin typeface="+mn-lt"/>
                <a:ea typeface="+mn-ea"/>
                <a:cs typeface="+mn-cs"/>
                <a:hlinkClick r:id="rId3"/>
              </a:rPr>
              <a:t>https://vimeo.com/1123908385</a:t>
            </a:r>
            <a:endParaRPr lang="en-GB" sz="800" kern="1200">
              <a:solidFill>
                <a:schemeClr val="tx1"/>
              </a:solidFill>
              <a:effectLst/>
              <a:latin typeface="+mn-lt"/>
              <a:ea typeface="+mn-ea"/>
              <a:cs typeface="+mn-cs"/>
            </a:endParaRPr>
          </a:p>
          <a:p>
            <a:r>
              <a:rPr lang="en-GB" sz="800" kern="1200">
                <a:solidFill>
                  <a:schemeClr val="tx1"/>
                </a:solidFill>
                <a:effectLst/>
                <a:latin typeface="+mn-lt"/>
                <a:ea typeface="+mn-ea"/>
                <a:cs typeface="+mn-cs"/>
              </a:rPr>
              <a:t>Dawn (Design and Development for Engineering and Manufacturing T Level): </a:t>
            </a:r>
            <a:r>
              <a:rPr lang="en-GB" sz="800" u="sng" kern="1200">
                <a:solidFill>
                  <a:schemeClr val="tx1"/>
                </a:solidFill>
                <a:effectLst/>
                <a:latin typeface="+mn-lt"/>
                <a:ea typeface="+mn-ea"/>
                <a:cs typeface="+mn-cs"/>
                <a:hlinkClick r:id="rId4"/>
              </a:rPr>
              <a:t>https://vimeo.com/1123911126</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Katy (Education and Early Years T Level) &amp; Dina (Health T Level): </a:t>
            </a:r>
            <a:r>
              <a:rPr lang="en-GB" sz="800" u="sng" kern="1200">
                <a:solidFill>
                  <a:schemeClr val="tx1"/>
                </a:solidFill>
                <a:effectLst/>
                <a:latin typeface="+mn-lt"/>
                <a:ea typeface="+mn-ea"/>
                <a:cs typeface="+mn-cs"/>
                <a:hlinkClick r:id="rId5"/>
              </a:rPr>
              <a:t>https://vimeo.com/1124852290</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Joseph (Digital T Level): </a:t>
            </a:r>
            <a:r>
              <a:rPr lang="en-GB" sz="800" u="sng" kern="1200">
                <a:solidFill>
                  <a:schemeClr val="tx1"/>
                </a:solidFill>
                <a:effectLst/>
                <a:latin typeface="+mn-lt"/>
                <a:ea typeface="+mn-ea"/>
                <a:cs typeface="+mn-cs"/>
                <a:hlinkClick r:id="rId6"/>
              </a:rPr>
              <a:t>https://vimeo.com/1124852577</a:t>
            </a:r>
            <a:r>
              <a:rPr lang="en-GB" sz="800" u="sng" kern="1200">
                <a:solidFill>
                  <a:schemeClr val="tx1"/>
                </a:solidFill>
                <a:effectLst/>
                <a:latin typeface="+mn-lt"/>
                <a:ea typeface="+mn-ea"/>
                <a:cs typeface="+mn-cs"/>
              </a:rPr>
              <a:t> </a:t>
            </a:r>
          </a:p>
          <a:p>
            <a:r>
              <a:rPr lang="en-GB" sz="800" u="none" kern="1200">
                <a:solidFill>
                  <a:schemeClr val="tx1"/>
                </a:solidFill>
                <a:effectLst/>
                <a:latin typeface="+mn-lt"/>
                <a:ea typeface="+mn-ea"/>
                <a:cs typeface="+mn-cs"/>
              </a:rPr>
              <a:t>Fernanda (Digital T Level): </a:t>
            </a:r>
            <a:r>
              <a:rPr lang="en-GB" sz="800" b="0" i="0" u="sng" kern="1200">
                <a:solidFill>
                  <a:schemeClr val="tx1"/>
                </a:solidFill>
                <a:effectLst/>
                <a:latin typeface="+mn-lt"/>
                <a:ea typeface="+mn-ea"/>
                <a:cs typeface="+mn-cs"/>
              </a:rPr>
              <a:t>https://vimeo.com/1129099098/ee0c031ae6?fl=pl&amp;fe=sh</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BD132274-FC53-4070-A309-80F08091EFE7}" type="slidenum">
              <a:rPr lang="en-GB" smtClean="0"/>
              <a:t>11</a:t>
            </a:fld>
            <a:endParaRPr lang="en-GB"/>
          </a:p>
        </p:txBody>
      </p:sp>
    </p:spTree>
    <p:extLst>
      <p:ext uri="{BB962C8B-B14F-4D97-AF65-F5344CB8AC3E}">
        <p14:creationId xmlns:p14="http://schemas.microsoft.com/office/powerpoint/2010/main" val="349462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800" i="1" kern="100">
                <a:effectLst/>
                <a:latin typeface="Calibri Light" panose="020F0302020204030204" pitchFamily="34" charset="0"/>
                <a:ea typeface="Aptos" panose="020B0004020202020204" pitchFamily="34" charset="0"/>
              </a:rPr>
              <a:t>(Speaker note: </a:t>
            </a:r>
            <a:r>
              <a:rPr lang="en-GB" sz="800" b="0" i="1" kern="100">
                <a:effectLst/>
                <a:latin typeface="Calibri Light" panose="020F0302020204030204" pitchFamily="34" charset="0"/>
                <a:ea typeface="Aptos" panose="020B0004020202020204" pitchFamily="34" charset="0"/>
              </a:rPr>
              <a:t>There are five T Level student films on these slides - select one or more options that best suit your students and learning environment.</a:t>
            </a:r>
          </a:p>
          <a:p>
            <a:pPr>
              <a:buNone/>
            </a:pPr>
            <a:r>
              <a:rPr lang="en-GB" sz="800" b="0" i="1" kern="100">
                <a:effectLst/>
                <a:latin typeface="Calibri Light" panose="020F0302020204030204" pitchFamily="34" charset="0"/>
                <a:ea typeface="Aptos" panose="020B0004020202020204" pitchFamily="34" charset="0"/>
              </a:rPr>
              <a:t>These slides could also be left out and the links shared with students to explore independently.</a:t>
            </a:r>
          </a:p>
          <a:p>
            <a:pPr>
              <a:buNone/>
            </a:pPr>
            <a:r>
              <a:rPr lang="en-GB" sz="800" b="0" i="1" kern="100">
                <a:effectLst/>
                <a:latin typeface="Calibri Light" panose="020F0302020204030204" pitchFamily="34" charset="0"/>
                <a:ea typeface="Aptos" panose="020B0004020202020204" pitchFamily="34" charset="0"/>
              </a:rPr>
              <a:t>Please note that Joseph’s film also includes an HTQ student, Harrison.)</a:t>
            </a:r>
          </a:p>
          <a:p>
            <a:pPr>
              <a:buNone/>
            </a:pPr>
            <a:endParaRPr lang="en-GB" sz="800" b="1" i="1" kern="100">
              <a:effectLst/>
              <a:latin typeface="Calibri Light" panose="020F03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kern="1200">
                <a:solidFill>
                  <a:schemeClr val="tx1"/>
                </a:solidFill>
                <a:effectLst/>
                <a:latin typeface="+mn-lt"/>
                <a:ea typeface="+mn-ea"/>
                <a:cs typeface="+mn-cs"/>
              </a:rPr>
              <a:t>Sydney (Construction, Design, Planning and Surveying T Level): </a:t>
            </a:r>
            <a:r>
              <a:rPr lang="en-GB" sz="800" u="sng" kern="1200">
                <a:solidFill>
                  <a:schemeClr val="tx1"/>
                </a:solidFill>
                <a:effectLst/>
                <a:latin typeface="+mn-lt"/>
                <a:ea typeface="+mn-ea"/>
                <a:cs typeface="+mn-cs"/>
                <a:hlinkClick r:id="rId3"/>
              </a:rPr>
              <a:t>https://vimeo.com/1123908385</a:t>
            </a:r>
            <a:endParaRPr lang="en-GB" sz="800" kern="1200">
              <a:solidFill>
                <a:schemeClr val="tx1"/>
              </a:solidFill>
              <a:effectLst/>
              <a:latin typeface="+mn-lt"/>
              <a:ea typeface="+mn-ea"/>
              <a:cs typeface="+mn-cs"/>
            </a:endParaRPr>
          </a:p>
          <a:p>
            <a:r>
              <a:rPr lang="en-GB" sz="800" kern="1200">
                <a:solidFill>
                  <a:schemeClr val="tx1"/>
                </a:solidFill>
                <a:effectLst/>
                <a:latin typeface="+mn-lt"/>
                <a:ea typeface="+mn-ea"/>
                <a:cs typeface="+mn-cs"/>
              </a:rPr>
              <a:t>Dawn (Design and Development for Engineering and Manufacturing T Level): </a:t>
            </a:r>
            <a:r>
              <a:rPr lang="en-GB" sz="800" u="sng" kern="1200">
                <a:solidFill>
                  <a:schemeClr val="tx1"/>
                </a:solidFill>
                <a:effectLst/>
                <a:latin typeface="+mn-lt"/>
                <a:ea typeface="+mn-ea"/>
                <a:cs typeface="+mn-cs"/>
                <a:hlinkClick r:id="rId4"/>
              </a:rPr>
              <a:t>https://vimeo.com/1123911126</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Katy (Education and Early Years T Level) &amp; Dina (Health T Level): </a:t>
            </a:r>
            <a:r>
              <a:rPr lang="en-GB" sz="800" u="sng" kern="1200">
                <a:solidFill>
                  <a:schemeClr val="tx1"/>
                </a:solidFill>
                <a:effectLst/>
                <a:latin typeface="+mn-lt"/>
                <a:ea typeface="+mn-ea"/>
                <a:cs typeface="+mn-cs"/>
                <a:hlinkClick r:id="rId5"/>
              </a:rPr>
              <a:t>https://vimeo.com/1124852290</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Joseph (Digital T Level): </a:t>
            </a:r>
            <a:r>
              <a:rPr lang="en-GB" sz="800" u="sng" kern="1200">
                <a:solidFill>
                  <a:schemeClr val="tx1"/>
                </a:solidFill>
                <a:effectLst/>
                <a:latin typeface="+mn-lt"/>
                <a:ea typeface="+mn-ea"/>
                <a:cs typeface="+mn-cs"/>
                <a:hlinkClick r:id="rId6"/>
              </a:rPr>
              <a:t>https://vimeo.com/1124852577</a:t>
            </a:r>
            <a:r>
              <a:rPr lang="en-GB" sz="800" u="sng" kern="1200">
                <a:solidFill>
                  <a:schemeClr val="tx1"/>
                </a:solidFill>
                <a:effectLst/>
                <a:latin typeface="+mn-lt"/>
                <a:ea typeface="+mn-ea"/>
                <a:cs typeface="+mn-cs"/>
              </a:rPr>
              <a:t> </a:t>
            </a:r>
          </a:p>
          <a:p>
            <a:r>
              <a:rPr lang="en-GB" sz="800" u="none" kern="1200">
                <a:solidFill>
                  <a:schemeClr val="tx1"/>
                </a:solidFill>
                <a:effectLst/>
                <a:latin typeface="+mn-lt"/>
                <a:ea typeface="+mn-ea"/>
                <a:cs typeface="+mn-cs"/>
              </a:rPr>
              <a:t>Fernanda (Digital T Level): </a:t>
            </a:r>
            <a:r>
              <a:rPr lang="en-GB" sz="800" b="0" i="0" u="sng" kern="1200">
                <a:solidFill>
                  <a:schemeClr val="tx1"/>
                </a:solidFill>
                <a:effectLst/>
                <a:latin typeface="+mn-lt"/>
                <a:ea typeface="+mn-ea"/>
                <a:cs typeface="+mn-cs"/>
              </a:rPr>
              <a:t>https://vimeo.com/1129099098/ee0c031ae6?fl=pl&amp;fe=sh</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 </a:t>
            </a:r>
          </a:p>
          <a:p>
            <a:endParaRPr lang="en-GB" sz="800"/>
          </a:p>
        </p:txBody>
      </p:sp>
      <p:sp>
        <p:nvSpPr>
          <p:cNvPr id="4" name="Slide Number Placeholder 3"/>
          <p:cNvSpPr>
            <a:spLocks noGrp="1"/>
          </p:cNvSpPr>
          <p:nvPr>
            <p:ph type="sldNum" sz="quarter" idx="5"/>
          </p:nvPr>
        </p:nvSpPr>
        <p:spPr/>
        <p:txBody>
          <a:bodyPr/>
          <a:lstStyle/>
          <a:p>
            <a:fld id="{BD132274-FC53-4070-A309-80F08091EFE7}" type="slidenum">
              <a:rPr lang="en-GB" smtClean="0"/>
              <a:t>12</a:t>
            </a:fld>
            <a:endParaRPr lang="en-GB"/>
          </a:p>
        </p:txBody>
      </p:sp>
    </p:spTree>
    <p:extLst>
      <p:ext uri="{BB962C8B-B14F-4D97-AF65-F5344CB8AC3E}">
        <p14:creationId xmlns:p14="http://schemas.microsoft.com/office/powerpoint/2010/main" val="3326171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800" i="1" kern="100">
                <a:effectLst/>
                <a:latin typeface="Calibri Light" panose="020F0302020204030204" pitchFamily="34" charset="0"/>
                <a:ea typeface="Aptos" panose="020B0004020202020204" pitchFamily="34" charset="0"/>
              </a:rPr>
              <a:t>(Speaker note: </a:t>
            </a:r>
            <a:r>
              <a:rPr lang="en-GB" sz="800" b="0" i="1" kern="100">
                <a:effectLst/>
                <a:latin typeface="Calibri Light" panose="020F0302020204030204" pitchFamily="34" charset="0"/>
                <a:ea typeface="Aptos" panose="020B0004020202020204" pitchFamily="34" charset="0"/>
              </a:rPr>
              <a:t>There are five T Level student films on these slides - select one or more options that best suit your students and learning environment.</a:t>
            </a:r>
          </a:p>
          <a:p>
            <a:pPr>
              <a:buNone/>
            </a:pPr>
            <a:r>
              <a:rPr lang="en-GB" sz="800" b="0" i="1" kern="100">
                <a:effectLst/>
                <a:latin typeface="Calibri Light" panose="020F0302020204030204" pitchFamily="34" charset="0"/>
                <a:ea typeface="Aptos" panose="020B0004020202020204" pitchFamily="34" charset="0"/>
              </a:rPr>
              <a:t>These slides could also be left out and the links shared with students to explore independently.</a:t>
            </a:r>
          </a:p>
          <a:p>
            <a:pPr>
              <a:buNone/>
            </a:pPr>
            <a:r>
              <a:rPr lang="en-GB" sz="800" b="0" i="1" kern="100">
                <a:effectLst/>
                <a:latin typeface="Calibri Light" panose="020F0302020204030204" pitchFamily="34" charset="0"/>
                <a:ea typeface="Aptos" panose="020B0004020202020204" pitchFamily="34" charset="0"/>
              </a:rPr>
              <a:t>Please note that Joseph’s film also includes an HTQ student, Harrison.)</a:t>
            </a:r>
          </a:p>
          <a:p>
            <a:pPr>
              <a:buNone/>
            </a:pPr>
            <a:endParaRPr lang="en-GB" sz="800" b="1" i="1" kern="100">
              <a:effectLst/>
              <a:latin typeface="Calibri Light" panose="020F0302020204030204" pitchFamily="34" charset="0"/>
              <a:ea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kern="1200">
                <a:solidFill>
                  <a:schemeClr val="tx1"/>
                </a:solidFill>
                <a:effectLst/>
                <a:latin typeface="+mn-lt"/>
                <a:ea typeface="+mn-ea"/>
                <a:cs typeface="+mn-cs"/>
              </a:rPr>
              <a:t>Sydney (Construction, Design, Planning and Surveying T Level): </a:t>
            </a:r>
            <a:r>
              <a:rPr lang="en-GB" sz="800" u="sng" kern="1200">
                <a:solidFill>
                  <a:schemeClr val="tx1"/>
                </a:solidFill>
                <a:effectLst/>
                <a:latin typeface="+mn-lt"/>
                <a:ea typeface="+mn-ea"/>
                <a:cs typeface="+mn-cs"/>
                <a:hlinkClick r:id="rId3"/>
              </a:rPr>
              <a:t>https://vimeo.com/1123908385</a:t>
            </a:r>
            <a:endParaRPr lang="en-GB" sz="800" kern="1200">
              <a:solidFill>
                <a:schemeClr val="tx1"/>
              </a:solidFill>
              <a:effectLst/>
              <a:latin typeface="+mn-lt"/>
              <a:ea typeface="+mn-ea"/>
              <a:cs typeface="+mn-cs"/>
            </a:endParaRPr>
          </a:p>
          <a:p>
            <a:r>
              <a:rPr lang="en-GB" sz="800" kern="1200">
                <a:solidFill>
                  <a:schemeClr val="tx1"/>
                </a:solidFill>
                <a:effectLst/>
                <a:latin typeface="+mn-lt"/>
                <a:ea typeface="+mn-ea"/>
                <a:cs typeface="+mn-cs"/>
              </a:rPr>
              <a:t>Dawn (Design and Development for Engineering and Manufacturing T Level): </a:t>
            </a:r>
            <a:r>
              <a:rPr lang="en-GB" sz="800" u="sng" kern="1200">
                <a:solidFill>
                  <a:schemeClr val="tx1"/>
                </a:solidFill>
                <a:effectLst/>
                <a:latin typeface="+mn-lt"/>
                <a:ea typeface="+mn-ea"/>
                <a:cs typeface="+mn-cs"/>
                <a:hlinkClick r:id="rId4"/>
              </a:rPr>
              <a:t>https://vimeo.com/1123911126</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Katy (Education and Early Years T Level) &amp; Dina (Health T Level): </a:t>
            </a:r>
            <a:r>
              <a:rPr lang="en-GB" sz="800" u="sng" kern="1200">
                <a:solidFill>
                  <a:schemeClr val="tx1"/>
                </a:solidFill>
                <a:effectLst/>
                <a:latin typeface="+mn-lt"/>
                <a:ea typeface="+mn-ea"/>
                <a:cs typeface="+mn-cs"/>
                <a:hlinkClick r:id="rId5"/>
              </a:rPr>
              <a:t>https://vimeo.com/1124852290</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Joseph (Digital T Level): </a:t>
            </a:r>
            <a:r>
              <a:rPr lang="en-GB" sz="800" u="sng" kern="1200">
                <a:solidFill>
                  <a:schemeClr val="tx1"/>
                </a:solidFill>
                <a:effectLst/>
                <a:latin typeface="+mn-lt"/>
                <a:ea typeface="+mn-ea"/>
                <a:cs typeface="+mn-cs"/>
                <a:hlinkClick r:id="rId6"/>
              </a:rPr>
              <a:t>https://vimeo.com/1124852577</a:t>
            </a:r>
            <a:r>
              <a:rPr lang="en-GB" sz="800" u="sng" kern="1200">
                <a:solidFill>
                  <a:schemeClr val="tx1"/>
                </a:solidFill>
                <a:effectLst/>
                <a:latin typeface="+mn-lt"/>
                <a:ea typeface="+mn-ea"/>
                <a:cs typeface="+mn-cs"/>
              </a:rPr>
              <a:t> </a:t>
            </a:r>
          </a:p>
          <a:p>
            <a:r>
              <a:rPr lang="en-GB" sz="800" u="none" kern="1200">
                <a:solidFill>
                  <a:schemeClr val="tx1"/>
                </a:solidFill>
                <a:effectLst/>
                <a:latin typeface="+mn-lt"/>
                <a:ea typeface="+mn-ea"/>
                <a:cs typeface="+mn-cs"/>
              </a:rPr>
              <a:t>Fernanda (Digital T Level): </a:t>
            </a:r>
            <a:r>
              <a:rPr lang="en-GB" sz="800" b="0" i="0" u="sng" kern="1200">
                <a:solidFill>
                  <a:schemeClr val="tx1"/>
                </a:solidFill>
                <a:effectLst/>
                <a:latin typeface="+mn-lt"/>
                <a:ea typeface="+mn-ea"/>
                <a:cs typeface="+mn-cs"/>
              </a:rPr>
              <a:t>https://vimeo.com/1129099098/ee0c031ae6?fl=pl&amp;fe=sh</a:t>
            </a:r>
            <a:endParaRPr lang="en-GB" sz="800" u="sng" kern="1200">
              <a:solidFill>
                <a:schemeClr val="tx1"/>
              </a:solidFill>
              <a:effectLst/>
              <a:latin typeface="+mn-lt"/>
              <a:ea typeface="+mn-ea"/>
              <a:cs typeface="+mn-cs"/>
            </a:endParaRPr>
          </a:p>
          <a:p>
            <a:r>
              <a:rPr lang="en-GB" sz="800" u="none" kern="1200">
                <a:solidFill>
                  <a:schemeClr val="tx1"/>
                </a:solidFill>
                <a:effectLst/>
                <a:latin typeface="+mn-lt"/>
                <a:ea typeface="+mn-ea"/>
                <a:cs typeface="+mn-cs"/>
              </a:rPr>
              <a:t> </a:t>
            </a:r>
          </a:p>
          <a:p>
            <a:endParaRPr lang="en-GB" sz="800"/>
          </a:p>
        </p:txBody>
      </p:sp>
      <p:sp>
        <p:nvSpPr>
          <p:cNvPr id="4" name="Slide Number Placeholder 3"/>
          <p:cNvSpPr>
            <a:spLocks noGrp="1"/>
          </p:cNvSpPr>
          <p:nvPr>
            <p:ph type="sldNum" sz="quarter" idx="5"/>
          </p:nvPr>
        </p:nvSpPr>
        <p:spPr/>
        <p:txBody>
          <a:bodyPr/>
          <a:lstStyle/>
          <a:p>
            <a:fld id="{BD132274-FC53-4070-A309-80F08091EFE7}" type="slidenum">
              <a:rPr lang="en-GB" smtClean="0"/>
              <a:t>13</a:t>
            </a:fld>
            <a:endParaRPr lang="en-GB"/>
          </a:p>
        </p:txBody>
      </p:sp>
    </p:spTree>
    <p:extLst>
      <p:ext uri="{BB962C8B-B14F-4D97-AF65-F5344CB8AC3E}">
        <p14:creationId xmlns:p14="http://schemas.microsoft.com/office/powerpoint/2010/main" val="1431580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26C12-022F-619B-CE8F-CAD119C98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4758E-9623-BD48-B54B-A6E627F5002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8CEA61F-83BC-6FC6-DD0D-E0018D0AB344}"/>
              </a:ext>
            </a:extLst>
          </p:cNvPr>
          <p:cNvSpPr>
            <a:spLocks noGrp="1"/>
          </p:cNvSpPr>
          <p:nvPr>
            <p:ph type="body" idx="1"/>
          </p:nvPr>
        </p:nvSpPr>
        <p:spPr/>
        <p:txBody>
          <a:bodyPr/>
          <a:lstStyle/>
          <a:p>
            <a:pPr marL="0" indent="0">
              <a:buFont typeface="Arial" panose="020B0604020202020204" pitchFamily="34" charset="0"/>
              <a:buNone/>
            </a:pPr>
            <a:r>
              <a:rPr lang="en-US" dirty="0"/>
              <a:t>The T Level Ambassador Network (TAN) aims to raise awareness of T Levels with a focus on (1) increasing the availability of industry placements through the advocacy of employers who host placements and (2) promoting the benefits of T Levels to young people and parents as a post-16 option.</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endParaRPr lang="en-GB" dirty="0"/>
          </a:p>
        </p:txBody>
      </p:sp>
      <p:sp>
        <p:nvSpPr>
          <p:cNvPr id="4" name="Slide Number Placeholder 3">
            <a:extLst>
              <a:ext uri="{FF2B5EF4-FFF2-40B4-BE49-F238E27FC236}">
                <a16:creationId xmlns:a16="http://schemas.microsoft.com/office/drawing/2014/main" id="{242AF826-E9B6-6172-2EF1-940AFFEEB31C}"/>
              </a:ext>
            </a:extLst>
          </p:cNvPr>
          <p:cNvSpPr>
            <a:spLocks noGrp="1"/>
          </p:cNvSpPr>
          <p:nvPr>
            <p:ph type="sldNum" sz="quarter" idx="5"/>
          </p:nvPr>
        </p:nvSpPr>
        <p:spPr/>
        <p:txBody>
          <a:bodyPr/>
          <a:lstStyle/>
          <a:p>
            <a:pPr marL="0" marR="0" lvl="0" indent="0" algn="r" defTabSz="990661" rtl="0" eaLnBrk="1" fontAlgn="auto" latinLnBrk="0" hangingPunct="1">
              <a:lnSpc>
                <a:spcPct val="100000"/>
              </a:lnSpc>
              <a:spcBef>
                <a:spcPts val="0"/>
              </a:spcBef>
              <a:spcAft>
                <a:spcPts val="0"/>
              </a:spcAft>
              <a:buClrTx/>
              <a:buSzTx/>
              <a:buFontTx/>
              <a:buNone/>
              <a:tabLst/>
              <a:defRPr/>
            </a:pPr>
            <a:fld id="{ABE26751-0545-41AE-B10D-EE5A3C667E79}"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661"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066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slideMaster" Target="../slideMasters/slideMaster3.xml"/><Relationship Id="rId4" Type="http://schemas.openxmlformats.org/officeDocument/2006/relationships/image" Target="../media/image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slideMaster" Target="../slideMasters/slideMaster3.xml"/><Relationship Id="rId4" Type="http://schemas.openxmlformats.org/officeDocument/2006/relationships/image" Target="../media/image11.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CE84-50B8-F3AD-43FE-728C289699FE}"/>
              </a:ext>
            </a:extLst>
          </p:cNvPr>
          <p:cNvSpPr>
            <a:spLocks noGrp="1"/>
          </p:cNvSpPr>
          <p:nvPr>
            <p:ph type="ctrTitle"/>
          </p:nvPr>
        </p:nvSpPr>
        <p:spPr>
          <a:xfrm>
            <a:off x="1524000" y="1122363"/>
            <a:ext cx="9144000" cy="2387600"/>
          </a:xfrm>
        </p:spPr>
        <p:txBody>
          <a:bodyPr anchor="b"/>
          <a:lstStyle>
            <a:lvl1pPr algn="ctr">
              <a:defRPr sz="6000">
                <a:latin typeface="Lato" panose="020F0502020204030203" pitchFamily="34" charset="0"/>
                <a:ea typeface="Lato" panose="020F0502020204030203" pitchFamily="34" charset="0"/>
                <a:cs typeface="Lato" panose="020F0502020204030203" pitchFamily="34" charset="0"/>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2AAD351F-E68A-7011-6373-9765509A1523}"/>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E96F0C5-09EF-957D-9D57-0DB2AE867D2B}"/>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5" name="Footer Placeholder 4">
            <a:extLst>
              <a:ext uri="{FF2B5EF4-FFF2-40B4-BE49-F238E27FC236}">
                <a16:creationId xmlns:a16="http://schemas.microsoft.com/office/drawing/2014/main" id="{F51F46F4-552D-278D-07D4-DA3B611FA09B}"/>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F8D272E-1E52-39EB-3A71-73CE4851BF6C}"/>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2109458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A231A-9C18-38FD-A486-BD9DA4F4C39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5F9B5D4-CDD5-C446-BBF3-209FCDDEC2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364631-3E46-FBDA-B4D2-DE5CB7587380}"/>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5" name="Footer Placeholder 4">
            <a:extLst>
              <a:ext uri="{FF2B5EF4-FFF2-40B4-BE49-F238E27FC236}">
                <a16:creationId xmlns:a16="http://schemas.microsoft.com/office/drawing/2014/main" id="{F4E7D85C-C51D-DE88-3BAB-68E61EB92DE9}"/>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BECC3BA-038B-EC27-03B9-000CF7B0F9E3}"/>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414266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1514A-D7C3-B8B0-5527-CFDD48DA1DC9}"/>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7B77D4-448A-0325-B423-2680642EFF8C}"/>
              </a:ext>
            </a:extLst>
          </p:cNvPr>
          <p:cNvSpPr>
            <a:spLocks noGrp="1"/>
          </p:cNvSpPr>
          <p:nvPr>
            <p:ph type="body" idx="1"/>
          </p:nvPr>
        </p:nvSpPr>
        <p:spPr>
          <a:xfrm>
            <a:off x="831851" y="4589467"/>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5E9DB-2BFA-6003-143C-149408CCDBC7}"/>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5" name="Footer Placeholder 4">
            <a:extLst>
              <a:ext uri="{FF2B5EF4-FFF2-40B4-BE49-F238E27FC236}">
                <a16:creationId xmlns:a16="http://schemas.microsoft.com/office/drawing/2014/main" id="{3FC40ABB-D002-7D2E-FEA4-85E32F2DEB30}"/>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C4568E6-30C1-9225-9D0C-CBEC7A36107B}"/>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3068416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422AF-544B-F510-E108-B1E061A26C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3FE048-ECBD-2FC4-5DA6-F98D2D2E81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DA3837-5713-D391-A40E-1A4EB8361D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D9D46D-1ABC-D175-1BA8-97FBC7669A3C}"/>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6" name="Footer Placeholder 5">
            <a:extLst>
              <a:ext uri="{FF2B5EF4-FFF2-40B4-BE49-F238E27FC236}">
                <a16:creationId xmlns:a16="http://schemas.microsoft.com/office/drawing/2014/main" id="{A82C12C8-3C3D-8065-B222-9ABB36D92A98}"/>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D9BC298-828D-556E-795D-0883034E2A6D}"/>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3606610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4F33D-9D99-F3F1-88E4-010E1185CD3D}"/>
              </a:ext>
            </a:extLst>
          </p:cNvPr>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A2D3CA-2AB8-1323-6769-F420B639BB56}"/>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36B079-E93A-552F-79E3-E637A9AE26D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FE294EC-AE4C-3F04-533D-C52BEC02B202}"/>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3F66C69-E227-24CA-F5FD-90F50B166B56}"/>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58516CA-252D-1723-0102-EEE5ECDB9869}"/>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8" name="Footer Placeholder 7">
            <a:extLst>
              <a:ext uri="{FF2B5EF4-FFF2-40B4-BE49-F238E27FC236}">
                <a16:creationId xmlns:a16="http://schemas.microsoft.com/office/drawing/2014/main" id="{1E998AED-CA48-5D30-6EC3-49DA5505C22C}"/>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1C80328-C5FB-8BBB-2CA7-A90FCDED337B}"/>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314649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B320E-B7A4-E569-6AB6-EB50EF20220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EFA173B-C974-36D7-1777-63A4AC115820}"/>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4" name="Footer Placeholder 3">
            <a:extLst>
              <a:ext uri="{FF2B5EF4-FFF2-40B4-BE49-F238E27FC236}">
                <a16:creationId xmlns:a16="http://schemas.microsoft.com/office/drawing/2014/main" id="{46F0692B-7987-C7AF-6824-2F124F17684D}"/>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F7DB2F2B-C21F-01BD-73D3-184DE1FCFFB2}"/>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2931498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615D5B-ED13-77EB-3F86-8C429C1F1DF2}"/>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3" name="Footer Placeholder 2">
            <a:extLst>
              <a:ext uri="{FF2B5EF4-FFF2-40B4-BE49-F238E27FC236}">
                <a16:creationId xmlns:a16="http://schemas.microsoft.com/office/drawing/2014/main" id="{87F73165-E972-0DBE-C4E2-D33279246E1D}"/>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D64D15CB-07E9-5FC6-64CB-5F7A16E551CC}"/>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78625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8559E-C2ED-FBBA-9360-4DD80AB4A1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A84360C-D926-D7F0-D06F-5D2CF0574326}"/>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9F152D9-C0C2-085A-A2DC-8F5F2A5A2008}"/>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CE4C1-8E0C-56EB-B5F2-DE4C08917CD2}"/>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6" name="Footer Placeholder 5">
            <a:extLst>
              <a:ext uri="{FF2B5EF4-FFF2-40B4-BE49-F238E27FC236}">
                <a16:creationId xmlns:a16="http://schemas.microsoft.com/office/drawing/2014/main" id="{A290D930-866C-A780-44F6-9AD44C28723B}"/>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C52FD99-1B9C-253A-186C-E93AAAEA7FB2}"/>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3891984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9A5B-AA32-55E2-F731-7C5CADDA57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15E904-6BE2-D64E-AE29-FC652371EAE3}"/>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065B05D5-2230-CB4D-CD70-DCFA9A60E03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FA605-A6F3-211B-E3F0-10B5737D1E48}"/>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6" name="Footer Placeholder 5">
            <a:extLst>
              <a:ext uri="{FF2B5EF4-FFF2-40B4-BE49-F238E27FC236}">
                <a16:creationId xmlns:a16="http://schemas.microsoft.com/office/drawing/2014/main" id="{3E023B3C-A077-5D0B-6E12-9A2388E67F95}"/>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55512778-4E26-1C54-9B66-32C58421AD0E}"/>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2804345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57E4-B32B-CA9A-3BF5-012732983B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6B25B0-684A-5A7C-563B-A04DEFB863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03F1B8-1BE1-A597-A7BF-7C3FE09ED50E}"/>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5" name="Footer Placeholder 4">
            <a:extLst>
              <a:ext uri="{FF2B5EF4-FFF2-40B4-BE49-F238E27FC236}">
                <a16:creationId xmlns:a16="http://schemas.microsoft.com/office/drawing/2014/main" id="{F84332A7-1553-4304-A589-D8B2A8E97084}"/>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12BA13-D1F9-A859-EFC5-0680D062A01D}"/>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1560800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990981-7520-739A-B396-E46A6AF677A8}"/>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096378-7D03-897A-0C3F-C64461BC48CA}"/>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6F9F92-EBA9-A0DD-CA41-F5B382BC47C3}"/>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5" name="Footer Placeholder 4">
            <a:extLst>
              <a:ext uri="{FF2B5EF4-FFF2-40B4-BE49-F238E27FC236}">
                <a16:creationId xmlns:a16="http://schemas.microsoft.com/office/drawing/2014/main" id="{0A06C66A-4D6C-5003-F569-95200420EEFB}"/>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3F524D7-A0AF-63A6-8B37-4FA7E4865CC1}"/>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2764002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EF6F7-7BB1-7839-9075-647C6EC943D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D141EF-4167-A002-72A7-7E2381AA9C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AF982D-E39C-03B8-F2B9-205A0112E6A7}"/>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5" name="Footer Placeholder 4">
            <a:extLst>
              <a:ext uri="{FF2B5EF4-FFF2-40B4-BE49-F238E27FC236}">
                <a16:creationId xmlns:a16="http://schemas.microsoft.com/office/drawing/2014/main" id="{13C516CA-8794-015A-A380-5F81F9925ECC}"/>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A89FA47-D27C-DC8A-6200-858EE789AFB0}"/>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2128267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hasCustomPrompt="1"/>
          </p:nvPr>
        </p:nvSpPr>
        <p:spPr>
          <a:xfrm>
            <a:off x="2516722" y="2504849"/>
            <a:ext cx="7215729" cy="1359545"/>
          </a:xfrm>
        </p:spPr>
        <p:txBody>
          <a:bodyPr anchor="ctr" anchorCtr="0"/>
          <a:lstStyle>
            <a:lvl1pPr>
              <a:defRPr>
                <a:solidFill>
                  <a:schemeClr val="bg1"/>
                </a:solidFill>
              </a:defRPr>
            </a:lvl1pPr>
          </a:lstStyle>
          <a:p>
            <a:r>
              <a:rPr lang="en-US"/>
              <a:t>T LEVEL &amp; INDUSTRY PLACEMENT ENGAGEMENT EVENTS</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40"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3" cstate="print"/>
            <a:stretch>
              <a:fillRect/>
            </a:stretch>
          </a:blipFill>
        </p:spPr>
        <p:txBody>
          <a:bodyPr wrap="square" lIns="0" tIns="0" rIns="0" bIns="0" rtlCol="0"/>
          <a:lstStyle/>
          <a:p>
            <a:endParaRPr sz="1092"/>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0999" y="5987125"/>
            <a:ext cx="783244" cy="489493"/>
          </a:xfrm>
          <a:prstGeom prst="rect">
            <a:avLst/>
          </a:prstGeom>
        </p:spPr>
      </p:pic>
      <p:sp>
        <p:nvSpPr>
          <p:cNvPr id="3" name="TextBox 2">
            <a:extLst>
              <a:ext uri="{FF2B5EF4-FFF2-40B4-BE49-F238E27FC236}">
                <a16:creationId xmlns:a16="http://schemas.microsoft.com/office/drawing/2014/main" id="{8BAD16CC-7B5D-4148-AB26-9CEE126ADF44}"/>
              </a:ext>
            </a:extLst>
          </p:cNvPr>
          <p:cNvSpPr txBox="1"/>
          <p:nvPr userDrawn="1"/>
        </p:nvSpPr>
        <p:spPr>
          <a:xfrm>
            <a:off x="7012519" y="-1005017"/>
            <a:ext cx="1952415" cy="241733"/>
          </a:xfrm>
          <a:prstGeom prst="rect">
            <a:avLst/>
          </a:prstGeom>
          <a:solidFill>
            <a:schemeClr val="accent1"/>
          </a:solidFill>
        </p:spPr>
        <p:txBody>
          <a:bodyPr wrap="square" rtlCol="0">
            <a:spAutoFit/>
          </a:bodyPr>
          <a:lstStyle/>
          <a:p>
            <a:pPr algn="l"/>
            <a:endParaRPr lang="en-GB" sz="971">
              <a:latin typeface="Courier" pitchFamily="2" charset="0"/>
            </a:endParaRPr>
          </a:p>
        </p:txBody>
      </p:sp>
    </p:spTree>
    <p:extLst>
      <p:ext uri="{BB962C8B-B14F-4D97-AF65-F5344CB8AC3E}">
        <p14:creationId xmlns:p14="http://schemas.microsoft.com/office/powerpoint/2010/main" val="365104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hasCustomPrompt="1"/>
          </p:nvPr>
        </p:nvSpPr>
        <p:spPr>
          <a:xfrm>
            <a:off x="3164892" y="2210076"/>
            <a:ext cx="5862221" cy="540341"/>
          </a:xfrm>
          <a:prstGeom prst="rect">
            <a:avLst/>
          </a:prstGeom>
        </p:spPr>
        <p:txBody>
          <a:bodyPr wrap="square" anchor="t" anchorCtr="0">
            <a:spAutoFit/>
          </a:bodyPr>
          <a:lstStyle>
            <a:lvl1pPr algn="ctr">
              <a:defRPr sz="3639" cap="all" baseline="0">
                <a:solidFill>
                  <a:schemeClr val="bg1"/>
                </a:solidFill>
              </a:defRPr>
            </a:lvl1pPr>
          </a:lstStyle>
          <a:p>
            <a:r>
              <a:rPr lang="en-US"/>
              <a:t>Speaker name</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81"/>
            <a:ext cx="402328" cy="251437"/>
          </a:xfrm>
          <a:prstGeom prst="rect">
            <a:avLst/>
          </a:prstGeom>
        </p:spPr>
      </p:pic>
      <p:sp>
        <p:nvSpPr>
          <p:cNvPr id="6" name="Content Placeholder 11">
            <a:extLst>
              <a:ext uri="{FF2B5EF4-FFF2-40B4-BE49-F238E27FC236}">
                <a16:creationId xmlns:a16="http://schemas.microsoft.com/office/drawing/2014/main" id="{544E4AAE-6A08-472A-9D1C-454376046444}"/>
              </a:ext>
            </a:extLst>
          </p:cNvPr>
          <p:cNvSpPr>
            <a:spLocks noGrp="1"/>
          </p:cNvSpPr>
          <p:nvPr>
            <p:ph sz="quarter" idx="11" hasCustomPrompt="1"/>
          </p:nvPr>
        </p:nvSpPr>
        <p:spPr>
          <a:xfrm>
            <a:off x="4355282" y="2731422"/>
            <a:ext cx="3556535" cy="524734"/>
          </a:xfrm>
          <a:prstGeom prst="rect">
            <a:avLst/>
          </a:prstGeom>
        </p:spPr>
        <p:txBody>
          <a:bodyPr/>
          <a:lstStyle>
            <a:lvl1pPr marL="0" indent="0">
              <a:buNone/>
              <a:defRPr sz="2063" b="1" i="0">
                <a:solidFill>
                  <a:schemeClr val="bg1"/>
                </a:solidFill>
                <a:latin typeface="Courier New" panose="02070309020205020404" pitchFamily="49" charset="0"/>
                <a:cs typeface="Courier New" panose="02070309020205020404" pitchFamily="49" charset="0"/>
              </a:defRPr>
            </a:lvl1pPr>
          </a:lstStyle>
          <a:p>
            <a:pPr lvl="0"/>
            <a:r>
              <a:rPr lang="en-US"/>
              <a:t>Job Title</a:t>
            </a:r>
            <a:endParaRPr lang="en-GB"/>
          </a:p>
        </p:txBody>
      </p:sp>
      <p:sp>
        <p:nvSpPr>
          <p:cNvPr id="8" name="Content Placeholder 11">
            <a:extLst>
              <a:ext uri="{FF2B5EF4-FFF2-40B4-BE49-F238E27FC236}">
                <a16:creationId xmlns:a16="http://schemas.microsoft.com/office/drawing/2014/main" id="{A3C2B0DA-E74C-4170-ABC6-976A0D9A9600}"/>
              </a:ext>
            </a:extLst>
          </p:cNvPr>
          <p:cNvSpPr>
            <a:spLocks noGrp="1"/>
          </p:cNvSpPr>
          <p:nvPr>
            <p:ph sz="quarter" idx="12" hasCustomPrompt="1"/>
          </p:nvPr>
        </p:nvSpPr>
        <p:spPr>
          <a:xfrm>
            <a:off x="4355282" y="3273585"/>
            <a:ext cx="3556535" cy="524734"/>
          </a:xfrm>
          <a:prstGeom prst="rect">
            <a:avLst/>
          </a:prstGeom>
        </p:spPr>
        <p:txBody>
          <a:bodyPr/>
          <a:lstStyle>
            <a:lvl1pPr marL="0" indent="0">
              <a:buNone/>
              <a:defRPr sz="2063" b="0">
                <a:solidFill>
                  <a:schemeClr val="bg1"/>
                </a:solidFill>
                <a:latin typeface="Courier New" panose="02070309020205020404" pitchFamily="49" charset="0"/>
                <a:cs typeface="Courier New" panose="02070309020205020404" pitchFamily="49" charset="0"/>
              </a:defRPr>
            </a:lvl1pPr>
          </a:lstStyle>
          <a:p>
            <a:pPr lvl="0"/>
            <a:r>
              <a:rPr lang="en-GB"/>
              <a:t>Presentation title</a:t>
            </a:r>
          </a:p>
        </p:txBody>
      </p:sp>
    </p:spTree>
    <p:extLst>
      <p:ext uri="{BB962C8B-B14F-4D97-AF65-F5344CB8AC3E}">
        <p14:creationId xmlns:p14="http://schemas.microsoft.com/office/powerpoint/2010/main" val="328965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hasCustomPrompt="1"/>
          </p:nvPr>
        </p:nvSpPr>
        <p:spPr>
          <a:xfrm>
            <a:off x="3164892" y="572188"/>
            <a:ext cx="5862221" cy="540341"/>
          </a:xfrm>
          <a:prstGeom prst="rect">
            <a:avLst/>
          </a:prstGeom>
        </p:spPr>
        <p:txBody>
          <a:bodyPr wrap="square" anchor="t" anchorCtr="0">
            <a:spAutoFit/>
          </a:bodyPr>
          <a:lstStyle>
            <a:lvl1pPr algn="ctr">
              <a:defRPr sz="3639" cap="all" baseline="0">
                <a:solidFill>
                  <a:schemeClr val="bg1"/>
                </a:solidFill>
              </a:defRPr>
            </a:lvl1pPr>
          </a:lstStyle>
          <a:p>
            <a:r>
              <a:rPr lang="en-US"/>
              <a:t>PRESENTATION TITLE</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81"/>
            <a:ext cx="402328" cy="251437"/>
          </a:xfrm>
          <a:prstGeom prst="rect">
            <a:avLst/>
          </a:prstGeom>
        </p:spPr>
      </p:pic>
      <p:sp>
        <p:nvSpPr>
          <p:cNvPr id="6" name="Content Placeholder 11">
            <a:extLst>
              <a:ext uri="{FF2B5EF4-FFF2-40B4-BE49-F238E27FC236}">
                <a16:creationId xmlns:a16="http://schemas.microsoft.com/office/drawing/2014/main" id="{544E4AAE-6A08-472A-9D1C-454376046444}"/>
              </a:ext>
            </a:extLst>
          </p:cNvPr>
          <p:cNvSpPr>
            <a:spLocks noGrp="1"/>
          </p:cNvSpPr>
          <p:nvPr>
            <p:ph sz="quarter" idx="11" hasCustomPrompt="1"/>
          </p:nvPr>
        </p:nvSpPr>
        <p:spPr>
          <a:xfrm>
            <a:off x="4355282" y="1801578"/>
            <a:ext cx="3556535" cy="524734"/>
          </a:xfrm>
          <a:prstGeom prst="rect">
            <a:avLst/>
          </a:prstGeom>
        </p:spPr>
        <p:txBody>
          <a:bodyPr/>
          <a:lstStyle>
            <a:lvl1pPr marL="0" indent="0">
              <a:buNone/>
              <a:defRPr sz="2063" b="1" i="0">
                <a:solidFill>
                  <a:schemeClr val="bg1"/>
                </a:solidFill>
                <a:latin typeface="Courier New" panose="02070309020205020404" pitchFamily="49" charset="0"/>
                <a:cs typeface="Courier New" panose="02070309020205020404" pitchFamily="49" charset="0"/>
              </a:defRPr>
            </a:lvl1pPr>
          </a:lstStyle>
          <a:p>
            <a:pPr lvl="0"/>
            <a:r>
              <a:rPr lang="en-US"/>
              <a:t>Speaker name</a:t>
            </a:r>
            <a:endParaRPr lang="en-GB"/>
          </a:p>
        </p:txBody>
      </p:sp>
      <p:sp>
        <p:nvSpPr>
          <p:cNvPr id="8" name="Content Placeholder 11">
            <a:extLst>
              <a:ext uri="{FF2B5EF4-FFF2-40B4-BE49-F238E27FC236}">
                <a16:creationId xmlns:a16="http://schemas.microsoft.com/office/drawing/2014/main" id="{A3C2B0DA-E74C-4170-ABC6-976A0D9A9600}"/>
              </a:ext>
            </a:extLst>
          </p:cNvPr>
          <p:cNvSpPr>
            <a:spLocks noGrp="1"/>
          </p:cNvSpPr>
          <p:nvPr>
            <p:ph sz="quarter" idx="12" hasCustomPrompt="1"/>
          </p:nvPr>
        </p:nvSpPr>
        <p:spPr>
          <a:xfrm>
            <a:off x="4355282" y="2343740"/>
            <a:ext cx="3556535" cy="524734"/>
          </a:xfrm>
          <a:prstGeom prst="rect">
            <a:avLst/>
          </a:prstGeom>
        </p:spPr>
        <p:txBody>
          <a:bodyPr/>
          <a:lstStyle>
            <a:lvl1pPr marL="0" indent="0">
              <a:buNone/>
              <a:defRPr sz="2063" b="0">
                <a:solidFill>
                  <a:schemeClr val="bg1"/>
                </a:solidFill>
                <a:latin typeface="Courier New" panose="02070309020205020404" pitchFamily="49" charset="0"/>
                <a:cs typeface="Courier New" panose="02070309020205020404" pitchFamily="49" charset="0"/>
              </a:defRPr>
            </a:lvl1pPr>
          </a:lstStyle>
          <a:p>
            <a:pPr lvl="0"/>
            <a:r>
              <a:rPr lang="en-GB"/>
              <a:t>Job title</a:t>
            </a:r>
          </a:p>
        </p:txBody>
      </p:sp>
      <p:sp>
        <p:nvSpPr>
          <p:cNvPr id="10" name="Content Placeholder 11">
            <a:extLst>
              <a:ext uri="{FF2B5EF4-FFF2-40B4-BE49-F238E27FC236}">
                <a16:creationId xmlns:a16="http://schemas.microsoft.com/office/drawing/2014/main" id="{A134C675-55E4-4006-B4EF-413799756188}"/>
              </a:ext>
            </a:extLst>
          </p:cNvPr>
          <p:cNvSpPr>
            <a:spLocks noGrp="1"/>
          </p:cNvSpPr>
          <p:nvPr>
            <p:ph sz="quarter" idx="13" hasCustomPrompt="1"/>
          </p:nvPr>
        </p:nvSpPr>
        <p:spPr>
          <a:xfrm>
            <a:off x="4355282" y="3433507"/>
            <a:ext cx="3556535" cy="524734"/>
          </a:xfrm>
          <a:prstGeom prst="rect">
            <a:avLst/>
          </a:prstGeom>
        </p:spPr>
        <p:txBody>
          <a:bodyPr/>
          <a:lstStyle>
            <a:lvl1pPr marL="0" indent="0">
              <a:buNone/>
              <a:defRPr sz="2063" b="1" i="0">
                <a:solidFill>
                  <a:schemeClr val="bg1"/>
                </a:solidFill>
                <a:latin typeface="Courier New" panose="02070309020205020404" pitchFamily="49" charset="0"/>
                <a:cs typeface="Courier New" panose="02070309020205020404" pitchFamily="49" charset="0"/>
              </a:defRPr>
            </a:lvl1pPr>
          </a:lstStyle>
          <a:p>
            <a:pPr lvl="0"/>
            <a:r>
              <a:rPr lang="en-US"/>
              <a:t>Speaker name</a:t>
            </a:r>
            <a:endParaRPr lang="en-GB"/>
          </a:p>
        </p:txBody>
      </p:sp>
      <p:sp>
        <p:nvSpPr>
          <p:cNvPr id="12" name="Content Placeholder 11">
            <a:extLst>
              <a:ext uri="{FF2B5EF4-FFF2-40B4-BE49-F238E27FC236}">
                <a16:creationId xmlns:a16="http://schemas.microsoft.com/office/drawing/2014/main" id="{FAB537C9-DFA9-47BB-B108-1F49C92C1216}"/>
              </a:ext>
            </a:extLst>
          </p:cNvPr>
          <p:cNvSpPr>
            <a:spLocks noGrp="1"/>
          </p:cNvSpPr>
          <p:nvPr>
            <p:ph sz="quarter" idx="14" hasCustomPrompt="1"/>
          </p:nvPr>
        </p:nvSpPr>
        <p:spPr>
          <a:xfrm>
            <a:off x="4355282" y="3975669"/>
            <a:ext cx="3556535" cy="524734"/>
          </a:xfrm>
          <a:prstGeom prst="rect">
            <a:avLst/>
          </a:prstGeom>
        </p:spPr>
        <p:txBody>
          <a:bodyPr/>
          <a:lstStyle>
            <a:lvl1pPr marL="0" indent="0">
              <a:buNone/>
              <a:defRPr sz="2063" b="0">
                <a:solidFill>
                  <a:schemeClr val="bg1"/>
                </a:solidFill>
                <a:latin typeface="Courier New" panose="02070309020205020404" pitchFamily="49" charset="0"/>
                <a:cs typeface="Courier New" panose="02070309020205020404" pitchFamily="49" charset="0"/>
              </a:defRPr>
            </a:lvl1pPr>
          </a:lstStyle>
          <a:p>
            <a:pPr lvl="0"/>
            <a:r>
              <a:rPr lang="en-GB"/>
              <a:t>Job title</a:t>
            </a:r>
          </a:p>
        </p:txBody>
      </p:sp>
      <p:sp>
        <p:nvSpPr>
          <p:cNvPr id="13" name="Content Placeholder 11">
            <a:extLst>
              <a:ext uri="{FF2B5EF4-FFF2-40B4-BE49-F238E27FC236}">
                <a16:creationId xmlns:a16="http://schemas.microsoft.com/office/drawing/2014/main" id="{3CDA2429-DEB6-459B-A2AD-263E0C880FD0}"/>
              </a:ext>
            </a:extLst>
          </p:cNvPr>
          <p:cNvSpPr>
            <a:spLocks noGrp="1"/>
          </p:cNvSpPr>
          <p:nvPr>
            <p:ph sz="quarter" idx="15" hasCustomPrompt="1"/>
          </p:nvPr>
        </p:nvSpPr>
        <p:spPr>
          <a:xfrm>
            <a:off x="4355282" y="5078500"/>
            <a:ext cx="3556535" cy="524734"/>
          </a:xfrm>
          <a:prstGeom prst="rect">
            <a:avLst/>
          </a:prstGeom>
        </p:spPr>
        <p:txBody>
          <a:bodyPr/>
          <a:lstStyle>
            <a:lvl1pPr marL="0" indent="0">
              <a:buNone/>
              <a:defRPr sz="2063" b="1" i="0">
                <a:solidFill>
                  <a:schemeClr val="bg1"/>
                </a:solidFill>
                <a:latin typeface="Courier New" panose="02070309020205020404" pitchFamily="49" charset="0"/>
                <a:cs typeface="Courier New" panose="02070309020205020404" pitchFamily="49" charset="0"/>
              </a:defRPr>
            </a:lvl1pPr>
          </a:lstStyle>
          <a:p>
            <a:pPr lvl="0"/>
            <a:r>
              <a:rPr lang="en-US"/>
              <a:t>Speaker name</a:t>
            </a:r>
            <a:endParaRPr lang="en-GB"/>
          </a:p>
        </p:txBody>
      </p:sp>
      <p:sp>
        <p:nvSpPr>
          <p:cNvPr id="14" name="Content Placeholder 11">
            <a:extLst>
              <a:ext uri="{FF2B5EF4-FFF2-40B4-BE49-F238E27FC236}">
                <a16:creationId xmlns:a16="http://schemas.microsoft.com/office/drawing/2014/main" id="{FBB139A2-5FED-47F1-8BA8-B2E1D112DAEB}"/>
              </a:ext>
            </a:extLst>
          </p:cNvPr>
          <p:cNvSpPr>
            <a:spLocks noGrp="1"/>
          </p:cNvSpPr>
          <p:nvPr>
            <p:ph sz="quarter" idx="16" hasCustomPrompt="1"/>
          </p:nvPr>
        </p:nvSpPr>
        <p:spPr>
          <a:xfrm>
            <a:off x="4355282" y="5620663"/>
            <a:ext cx="3556535" cy="524734"/>
          </a:xfrm>
          <a:prstGeom prst="rect">
            <a:avLst/>
          </a:prstGeom>
        </p:spPr>
        <p:txBody>
          <a:bodyPr/>
          <a:lstStyle>
            <a:lvl1pPr marL="0" indent="0">
              <a:buNone/>
              <a:defRPr sz="2063" b="0">
                <a:solidFill>
                  <a:schemeClr val="bg1"/>
                </a:solidFill>
                <a:latin typeface="Courier New" panose="02070309020205020404" pitchFamily="49" charset="0"/>
                <a:cs typeface="Courier New" panose="02070309020205020404" pitchFamily="49" charset="0"/>
              </a:defRPr>
            </a:lvl1pPr>
          </a:lstStyle>
          <a:p>
            <a:pPr lvl="0"/>
            <a:r>
              <a:rPr lang="en-GB"/>
              <a:t>Job title</a:t>
            </a:r>
          </a:p>
        </p:txBody>
      </p:sp>
    </p:spTree>
    <p:extLst>
      <p:ext uri="{BB962C8B-B14F-4D97-AF65-F5344CB8AC3E}">
        <p14:creationId xmlns:p14="http://schemas.microsoft.com/office/powerpoint/2010/main" val="80702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4" y="1038336"/>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2" y="1712830"/>
            <a:ext cx="1149351"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
        <p:nvSpPr>
          <p:cNvPr id="6" name="Text Placeholder 5">
            <a:extLst>
              <a:ext uri="{FF2B5EF4-FFF2-40B4-BE49-F238E27FC236}">
                <a16:creationId xmlns:a16="http://schemas.microsoft.com/office/drawing/2014/main" id="{DB59C820-3F04-48E3-8B38-1AD79F9A4E3E}"/>
              </a:ext>
            </a:extLst>
          </p:cNvPr>
          <p:cNvSpPr>
            <a:spLocks noGrp="1"/>
          </p:cNvSpPr>
          <p:nvPr>
            <p:ph type="body" sz="quarter" idx="10" hasCustomPrompt="1"/>
          </p:nvPr>
        </p:nvSpPr>
        <p:spPr>
          <a:xfrm>
            <a:off x="1204378" y="1712575"/>
            <a:ext cx="9782289" cy="4106714"/>
          </a:xfrm>
        </p:spPr>
        <p:txBody>
          <a:bodyPr/>
          <a:lstStyle>
            <a:lvl1pPr marL="0" indent="0" algn="l">
              <a:buNone/>
              <a:defRPr/>
            </a:lvl1pPr>
          </a:lstStyle>
          <a:p>
            <a:pPr lvl="0"/>
            <a:r>
              <a:rPr lang="en-GB"/>
              <a:t>Text</a:t>
            </a:r>
          </a:p>
        </p:txBody>
      </p:sp>
    </p:spTree>
    <p:extLst>
      <p:ext uri="{BB962C8B-B14F-4D97-AF65-F5344CB8AC3E}">
        <p14:creationId xmlns:p14="http://schemas.microsoft.com/office/powerpoint/2010/main" val="183453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562" userDrawn="1">
          <p15:clr>
            <a:srgbClr val="FBAE40"/>
          </p15:clr>
        </p15:guide>
        <p15:guide id="2" pos="1275" userDrawn="1">
          <p15:clr>
            <a:srgbClr val="FBAE40"/>
          </p15:clr>
        </p15:guide>
        <p15:guide id="3" pos="1141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80"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40"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3" cstate="print"/>
            <a:stretch>
              <a:fillRect/>
            </a:stretch>
          </a:blipFill>
        </p:spPr>
        <p:txBody>
          <a:bodyPr wrap="square" lIns="0" tIns="0" rIns="0" bIns="0" rtlCol="0"/>
          <a:lstStyle/>
          <a:p>
            <a:endParaRPr sz="1092"/>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0999" y="5987126"/>
            <a:ext cx="783244" cy="489493"/>
          </a:xfrm>
          <a:prstGeom prst="rect">
            <a:avLst/>
          </a:prstGeom>
        </p:spPr>
      </p:pic>
    </p:spTree>
    <p:extLst>
      <p:ext uri="{BB962C8B-B14F-4D97-AF65-F5344CB8AC3E}">
        <p14:creationId xmlns:p14="http://schemas.microsoft.com/office/powerpoint/2010/main" val="1199544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E2E6F-67BA-ABA1-2C07-3CC4DB4B20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78F35E-605F-E68F-1CD6-3E839FCACB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5946ED-940C-C0BE-951A-1A57479A527F}"/>
              </a:ext>
            </a:extLst>
          </p:cNvPr>
          <p:cNvSpPr>
            <a:spLocks noGrp="1"/>
          </p:cNvSpPr>
          <p:nvPr>
            <p:ph type="dt" sz="half" idx="10"/>
          </p:nvPr>
        </p:nvSpPr>
        <p:spPr/>
        <p:txBody>
          <a:bodyPr/>
          <a:lstStyle/>
          <a:p>
            <a:fld id="{73D562DD-B13A-4C18-A3F9-41D1F7D4B5B4}" type="datetimeFigureOut">
              <a:rPr lang="en-GB" smtClean="0"/>
              <a:t>09/07/2026</a:t>
            </a:fld>
            <a:endParaRPr lang="en-GB"/>
          </a:p>
        </p:txBody>
      </p:sp>
      <p:sp>
        <p:nvSpPr>
          <p:cNvPr id="5" name="Footer Placeholder 4">
            <a:extLst>
              <a:ext uri="{FF2B5EF4-FFF2-40B4-BE49-F238E27FC236}">
                <a16:creationId xmlns:a16="http://schemas.microsoft.com/office/drawing/2014/main" id="{55A8AF10-30D0-2152-CC8D-B9C6ADFCBF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394A8F-E638-53FE-4273-8AC61507432D}"/>
              </a:ext>
            </a:extLst>
          </p:cNvPr>
          <p:cNvSpPr>
            <a:spLocks noGrp="1"/>
          </p:cNvSpPr>
          <p:nvPr>
            <p:ph type="sldNum" sz="quarter" idx="12"/>
          </p:nvPr>
        </p:nvSpPr>
        <p:spPr/>
        <p:txBody>
          <a:bodyPr/>
          <a:lstStyle/>
          <a:p>
            <a:fld id="{2D8D9426-0684-44AF-A07B-471C6F90C72B}" type="slidenum">
              <a:rPr lang="en-GB" smtClean="0"/>
              <a:t>‹#›</a:t>
            </a:fld>
            <a:endParaRPr lang="en-GB"/>
          </a:p>
        </p:txBody>
      </p:sp>
    </p:spTree>
    <p:extLst>
      <p:ext uri="{BB962C8B-B14F-4D97-AF65-F5344CB8AC3E}">
        <p14:creationId xmlns:p14="http://schemas.microsoft.com/office/powerpoint/2010/main" val="24456295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76869"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70" y="6253382"/>
            <a:ext cx="3229663" cy="374650"/>
          </a:xfrm>
        </p:spPr>
        <p:txBody>
          <a:bodyPr lIns="0" tIns="0" rIns="0" bIns="0">
            <a:noAutofit/>
          </a:bodyPr>
          <a:lstStyle>
            <a:lvl1pPr marL="0" indent="0" algn="l">
              <a:buNone/>
              <a:defRPr sz="1200">
                <a:solidFill>
                  <a:schemeClr val="tx1"/>
                </a:solidFill>
              </a:defRPr>
            </a:lvl1pPr>
            <a:lvl5pPr marL="744083"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9" y="3191521"/>
            <a:ext cx="7296081" cy="857250"/>
          </a:xfrm>
        </p:spPr>
        <p:txBody>
          <a:bodyPr lIns="0" tIns="0" rIns="0" bIns="0">
            <a:noAutofit/>
          </a:bodyPr>
          <a:lstStyle>
            <a:lvl1pPr>
              <a:defRPr sz="3200" b="0">
                <a:solidFill>
                  <a:schemeClr val="tx1"/>
                </a:solidFill>
              </a:defRPr>
            </a:lvl1pPr>
          </a:lstStyle>
          <a:p>
            <a:pPr lvl="0"/>
            <a:r>
              <a:rPr lang="en-US" noProof="0"/>
              <a:t>Click to edit Master text styles</a:t>
            </a:r>
          </a:p>
        </p:txBody>
      </p:sp>
    </p:spTree>
    <p:extLst>
      <p:ext uri="{BB962C8B-B14F-4D97-AF65-F5344CB8AC3E}">
        <p14:creationId xmlns:p14="http://schemas.microsoft.com/office/powerpoint/2010/main" val="22482900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9"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138975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8" y="1361860"/>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474544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2" y="1361856"/>
            <a:ext cx="5508625" cy="46611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p:nvPr>
        </p:nvSpPr>
        <p:spPr>
          <a:xfrm>
            <a:off x="647549" y="1361856"/>
            <a:ext cx="5288033" cy="4660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196219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3C75A-3BF9-B68B-B354-D7BFF9685CF9}"/>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D746B93-F596-FCF7-C0F7-54939D0D53B7}"/>
              </a:ext>
            </a:extLst>
          </p:cNvPr>
          <p:cNvSpPr>
            <a:spLocks noGrp="1"/>
          </p:cNvSpPr>
          <p:nvPr>
            <p:ph type="body" idx="1"/>
          </p:nvPr>
        </p:nvSpPr>
        <p:spPr>
          <a:xfrm>
            <a:off x="831851" y="4589467"/>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8F6058-2E5B-9F73-26A6-38FC8B8473EC}"/>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5" name="Footer Placeholder 4">
            <a:extLst>
              <a:ext uri="{FF2B5EF4-FFF2-40B4-BE49-F238E27FC236}">
                <a16:creationId xmlns:a16="http://schemas.microsoft.com/office/drawing/2014/main" id="{9FDE0FF5-B992-B484-AC8A-6B10FB1B12A8}"/>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EA5CBDE-A021-F679-73AC-DB2AF713161C}"/>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28782772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rgbClr val="DAEEBF"/>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pic>
        <p:nvPicPr>
          <p:cNvPr id="10" name="Picture 9">
            <a:extLst>
              <a:ext uri="{FF2B5EF4-FFF2-40B4-BE49-F238E27FC236}">
                <a16:creationId xmlns:a16="http://schemas.microsoft.com/office/drawing/2014/main" id="{FE748177-78A8-4891-AB39-20E0D56622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flipH="1">
            <a:off x="4495419" y="1"/>
            <a:ext cx="7696583" cy="6877407"/>
          </a:xfrm>
          <a:prstGeom prst="rect">
            <a:avLst/>
          </a:prstGeom>
        </p:spPr>
      </p:pic>
    </p:spTree>
    <p:extLst>
      <p:ext uri="{BB962C8B-B14F-4D97-AF65-F5344CB8AC3E}">
        <p14:creationId xmlns:p14="http://schemas.microsoft.com/office/powerpoint/2010/main" val="6228059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rgbClr val="7488A0"/>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pic>
        <p:nvPicPr>
          <p:cNvPr id="10" name="Picture 9">
            <a:extLst>
              <a:ext uri="{FF2B5EF4-FFF2-40B4-BE49-F238E27FC236}">
                <a16:creationId xmlns:a16="http://schemas.microsoft.com/office/drawing/2014/main" id="{FE748177-78A8-4891-AB39-20E0D56622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 y="-9704"/>
            <a:ext cx="7696583" cy="6877407"/>
          </a:xfrm>
          <a:prstGeom prst="rect">
            <a:avLst/>
          </a:prstGeom>
        </p:spPr>
      </p:pic>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Tree>
    <p:extLst>
      <p:ext uri="{BB962C8B-B14F-4D97-AF65-F5344CB8AC3E}">
        <p14:creationId xmlns:p14="http://schemas.microsoft.com/office/powerpoint/2010/main" val="33599097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rgbClr val="C9B7D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8ECD74-ED0B-4AA2-BD64-E5786865FB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097" y="0"/>
            <a:ext cx="12198097"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2242675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Two Content">
    <p:bg>
      <p:bgPr>
        <a:solidFill>
          <a:srgbClr val="F2CBD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8ECD74-ED0B-4AA2-BD64-E5786865FB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flipH="1" flipV="1">
            <a:off x="-6097" y="0"/>
            <a:ext cx="12198097"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36169500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wo Content">
    <p:bg>
      <p:bgPr>
        <a:solidFill>
          <a:srgbClr val="F7BEB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C17545-934E-4362-BCBF-53F21BF2726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216509" cy="6854574"/>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2827568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wo Content">
    <p:bg>
      <p:bgPr>
        <a:solidFill>
          <a:srgbClr val="AAE3F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C17545-934E-4362-BCBF-53F21BF2726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216509" cy="6854574"/>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33633536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Two Content">
    <p:bg>
      <p:bgPr>
        <a:solidFill>
          <a:srgbClr val="C8E69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C17545-934E-4362-BCBF-53F21BF2726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flipV="1">
            <a:off x="-12255" y="3426"/>
            <a:ext cx="12216509" cy="6854574"/>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noFill/>
        </p:spPr>
        <p:txBody>
          <a:bodyPr/>
          <a:lstStyle/>
          <a:p>
            <a:r>
              <a:rPr lang="en-US"/>
              <a:t>Click to edit title</a:t>
            </a:r>
            <a:endParaRPr lang="en-GB"/>
          </a:p>
        </p:txBody>
      </p:sp>
    </p:spTree>
    <p:extLst>
      <p:ext uri="{BB962C8B-B14F-4D97-AF65-F5344CB8AC3E}">
        <p14:creationId xmlns:p14="http://schemas.microsoft.com/office/powerpoint/2010/main" val="29113694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BF72B-E63F-4D7A-9EDC-FE7CB2CEA6D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5" y="6348404"/>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2" name="Title 1">
            <a:extLst>
              <a:ext uri="{FF2B5EF4-FFF2-40B4-BE49-F238E27FC236}">
                <a16:creationId xmlns:a16="http://schemas.microsoft.com/office/drawing/2014/main" id="{3EAE47C9-FA90-491B-A398-CE785F59473E}"/>
              </a:ext>
            </a:extLst>
          </p:cNvPr>
          <p:cNvSpPr>
            <a:spLocks noGrp="1"/>
          </p:cNvSpPr>
          <p:nvPr>
            <p:ph type="title"/>
          </p:nvPr>
        </p:nvSpPr>
        <p:spPr>
          <a:xfrm>
            <a:off x="5283202" y="1145812"/>
            <a:ext cx="6321143" cy="4626341"/>
          </a:xfrm>
        </p:spPr>
        <p:txBody>
          <a:bodyPr/>
          <a:lstStyle>
            <a:lvl1pPr>
              <a:defRPr sz="2800">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2258283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39FA2-65DE-4E96-9C1B-DA718C4166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1183695-5B41-4020-8AEA-8FE559E32813}"/>
              </a:ext>
            </a:extLst>
          </p:cNvPr>
          <p:cNvSpPr>
            <a:spLocks noGrp="1"/>
          </p:cNvSpPr>
          <p:nvPr>
            <p:ph type="title" hasCustomPrompt="1"/>
          </p:nvPr>
        </p:nvSpPr>
        <p:spPr>
          <a:xfrm>
            <a:off x="1260000" y="5775078"/>
            <a:ext cx="2973917" cy="946149"/>
          </a:xfrm>
        </p:spPr>
        <p:txBody>
          <a:bodyPr/>
          <a:lstStyle>
            <a:lvl1pPr marL="0" marR="0" indent="0" algn="l" defTabSz="685766" rtl="0" eaLnBrk="1" fontAlgn="auto" latinLnBrk="0" hangingPunct="1">
              <a:lnSpc>
                <a:spcPct val="90000"/>
              </a:lnSpc>
              <a:spcBef>
                <a:spcPct val="0"/>
              </a:spcBef>
              <a:spcAft>
                <a:spcPts val="0"/>
              </a:spcAft>
              <a:buClrTx/>
              <a:buSzTx/>
              <a:buFontTx/>
              <a:buNone/>
              <a:tabLst/>
              <a:defRPr sz="1100">
                <a:solidFill>
                  <a:schemeClr val="tx1"/>
                </a:solidFill>
              </a:defRPr>
            </a:lvl1pPr>
          </a:lstStyle>
          <a:p>
            <a:pPr marL="0" marR="0" lvl="0" indent="0" algn="l" defTabSz="685766" rtl="0" eaLnBrk="1" fontAlgn="auto" latinLnBrk="0" hangingPunct="1">
              <a:lnSpc>
                <a:spcPct val="90000"/>
              </a:lnSpc>
              <a:spcBef>
                <a:spcPct val="0"/>
              </a:spcBef>
              <a:spcAft>
                <a:spcPts val="0"/>
              </a:spcAft>
              <a:buClrTx/>
              <a:buSzTx/>
              <a:buFontTx/>
              <a:buNone/>
              <a:tabLst/>
              <a:defRPr/>
            </a:pPr>
            <a:r>
              <a:rPr lang="en-GB" noProof="0"/>
              <a:t>Department for Education</a:t>
            </a:r>
          </a:p>
        </p:txBody>
      </p:sp>
    </p:spTree>
    <p:extLst>
      <p:ext uri="{BB962C8B-B14F-4D97-AF65-F5344CB8AC3E}">
        <p14:creationId xmlns:p14="http://schemas.microsoft.com/office/powerpoint/2010/main" val="29956948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8" y="1361860"/>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4107358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985DE-A458-8D2D-98B9-B9A02D38C6F4}"/>
              </a:ext>
            </a:extLst>
          </p:cNvPr>
          <p:cNvSpPr>
            <a:spLocks noGrp="1"/>
          </p:cNvSpPr>
          <p:nvPr>
            <p:ph type="title"/>
          </p:nvPr>
        </p:nvSpPr>
        <p:spPr>
          <a:xfrm>
            <a:off x="1965528" y="410372"/>
            <a:ext cx="9388272"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F74067-FF88-1B3C-D934-5BB5627BB9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D2D9F48-E44B-6EDE-87C0-B34DC1BA9F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DB7A2E0-5140-C20C-3B2E-7859B201CF03}"/>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6" name="Footer Placeholder 5">
            <a:extLst>
              <a:ext uri="{FF2B5EF4-FFF2-40B4-BE49-F238E27FC236}">
                <a16:creationId xmlns:a16="http://schemas.microsoft.com/office/drawing/2014/main" id="{73C50729-6FB4-1900-E641-AEFDF78E5F3F}"/>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12FBD6C3-98DF-274F-E26A-0E8EFD04ECEC}"/>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1160958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4B23B-74E1-9BAC-961A-C07AD69AC8F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9D3D7B7-CD51-83B8-4F83-DADD97A62A7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434997D-C4D2-6B65-2912-735517C5824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4EB9545-85F8-04BC-F2B4-1DBDEA9E8D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EF34D5-B691-E663-E5E1-31E91B7FF8C6}"/>
              </a:ext>
            </a:extLst>
          </p:cNvPr>
          <p:cNvSpPr>
            <a:spLocks noGrp="1"/>
          </p:cNvSpPr>
          <p:nvPr>
            <p:ph type="sldNum" sz="quarter" idx="12"/>
          </p:nvPr>
        </p:nvSpPr>
        <p:spPr/>
        <p:txBody>
          <a:bodyPr/>
          <a:lstStyle/>
          <a:p>
            <a:fld id="{9E4E6CB3-2DA2-42CF-8A7E-62C72A84D9B3}" type="slidenum">
              <a:rPr lang="en-GB" smtClean="0"/>
              <a:t>‹#›</a:t>
            </a:fld>
            <a:endParaRPr lang="en-GB"/>
          </a:p>
        </p:txBody>
      </p:sp>
    </p:spTree>
    <p:extLst>
      <p:ext uri="{BB962C8B-B14F-4D97-AF65-F5344CB8AC3E}">
        <p14:creationId xmlns:p14="http://schemas.microsoft.com/office/powerpoint/2010/main" val="15707431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4" y="1038336"/>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2" y="1712830"/>
            <a:ext cx="1149351"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3204293917"/>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1275" userDrawn="1">
          <p15:clr>
            <a:srgbClr val="FBAE40"/>
          </p15:clr>
        </p15:guide>
        <p15:guide id="3" pos="11412"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8C69-E528-663A-B63E-AAB0ED04418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E469110-67E7-E74F-2F63-936161A923B7}"/>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670D9A6-3C87-97A7-5FDC-126510BD1D54}"/>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5" name="Footer Placeholder 4">
            <a:extLst>
              <a:ext uri="{FF2B5EF4-FFF2-40B4-BE49-F238E27FC236}">
                <a16:creationId xmlns:a16="http://schemas.microsoft.com/office/drawing/2014/main" id="{353F769A-7E03-95B1-C5A9-B4D0490710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8E382B-9AC8-57C7-0888-3AF7153580C5}"/>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32740546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9DED8-BD4E-B1EC-8B52-C29D9103346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ED0FC18-B494-4F7F-CAA6-B08ABA67324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55A40FE-CBA0-C1ED-F16D-4FD97C42A734}"/>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5" name="Footer Placeholder 4">
            <a:extLst>
              <a:ext uri="{FF2B5EF4-FFF2-40B4-BE49-F238E27FC236}">
                <a16:creationId xmlns:a16="http://schemas.microsoft.com/office/drawing/2014/main" id="{4CAEE86F-75FB-07B8-1BBD-2C0F55962C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EABBE9-48A3-B23B-BC85-66033BC225EF}"/>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368865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5A9B8-3F2F-29E6-6D7B-4FBA281DAC9B}"/>
              </a:ext>
            </a:extLst>
          </p:cNvPr>
          <p:cNvSpPr>
            <a:spLocks noGrp="1"/>
          </p:cNvSpPr>
          <p:nvPr>
            <p:ph type="title"/>
          </p:nvPr>
        </p:nvSpPr>
        <p:spPr>
          <a:xfrm>
            <a:off x="831851" y="1709740"/>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B9C584A-3CC4-F930-9BA9-110CDF9A805C}"/>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4798B4F-819E-3183-E390-F7511B8F7C7C}"/>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5" name="Footer Placeholder 4">
            <a:extLst>
              <a:ext uri="{FF2B5EF4-FFF2-40B4-BE49-F238E27FC236}">
                <a16:creationId xmlns:a16="http://schemas.microsoft.com/office/drawing/2014/main" id="{83EBCE3C-5C9F-8648-2939-192DC2863C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460E9D-0BD0-5293-2ABA-F9151E09A79B}"/>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8287510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1B788-750D-9FA0-894E-66DFF0E66B1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5BFB666-3679-AB13-7481-4346A7E6879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66AD989-C01D-F442-40E9-B57B3C2CF6A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258E5EA-15E1-8E2D-F1A6-127BE754022E}"/>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6" name="Footer Placeholder 5">
            <a:extLst>
              <a:ext uri="{FF2B5EF4-FFF2-40B4-BE49-F238E27FC236}">
                <a16:creationId xmlns:a16="http://schemas.microsoft.com/office/drawing/2014/main" id="{3F6D00E8-9757-058E-DE32-11936CE529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C8A223-F32C-9549-3780-0E74C86C366C}"/>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14650612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CA0DA-2894-E60C-70ED-52D26356E2E3}"/>
              </a:ext>
            </a:extLst>
          </p:cNvPr>
          <p:cNvSpPr>
            <a:spLocks noGrp="1"/>
          </p:cNvSpPr>
          <p:nvPr>
            <p:ph type="title"/>
          </p:nvPr>
        </p:nvSpPr>
        <p:spPr>
          <a:xfrm>
            <a:off x="839788" y="365127"/>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CD52552-C7A2-C243-FCC8-ECDFEB52C819}"/>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2FCDB20-0D66-F5DF-7EB9-57E8E65861EC}"/>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52E121A-1E37-74A5-566A-13566F012BB3}"/>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BE492A8-CA6C-CE6E-5B31-93866BAA172C}"/>
              </a:ext>
            </a:extLst>
          </p:cNvPr>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4314C2F-4BBA-F785-E30A-14C390FF1C7F}"/>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8" name="Footer Placeholder 7">
            <a:extLst>
              <a:ext uri="{FF2B5EF4-FFF2-40B4-BE49-F238E27FC236}">
                <a16:creationId xmlns:a16="http://schemas.microsoft.com/office/drawing/2014/main" id="{DC3DA7A9-5D1A-0D1F-17CC-C0542D75C86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D8489B-68A1-0E0D-A7B1-B17FD3D62071}"/>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3591304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B9B7-4492-0361-A80F-8EE419A38F9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D672179-F8D2-38DC-6765-D4D5314841D4}"/>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4" name="Footer Placeholder 3">
            <a:extLst>
              <a:ext uri="{FF2B5EF4-FFF2-40B4-BE49-F238E27FC236}">
                <a16:creationId xmlns:a16="http://schemas.microsoft.com/office/drawing/2014/main" id="{9FDAED9F-66C9-BCEA-C547-A1424CBB660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86D7D45-831D-361A-0A18-7461A1FA3792}"/>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15261628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4614C2-97E4-0DFC-A8C1-903C6954E2B2}"/>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3" name="Footer Placeholder 2">
            <a:extLst>
              <a:ext uri="{FF2B5EF4-FFF2-40B4-BE49-F238E27FC236}">
                <a16:creationId xmlns:a16="http://schemas.microsoft.com/office/drawing/2014/main" id="{69884D93-027B-389B-6A66-1A8A1570BC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C4C30E-636B-6DFC-2BDD-667D155B85C6}"/>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12451020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61418-0592-6BAB-A0FD-A80122800DA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9CC4953-153E-C162-916F-8FE860057F53}"/>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4AFDA2D-17CF-AACB-3714-61278B86788B}"/>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EED8829-DB8A-E213-33DB-340E37CAEA74}"/>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6" name="Footer Placeholder 5">
            <a:extLst>
              <a:ext uri="{FF2B5EF4-FFF2-40B4-BE49-F238E27FC236}">
                <a16:creationId xmlns:a16="http://schemas.microsoft.com/office/drawing/2014/main" id="{2B92118E-5CE8-CE01-A617-154D078570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C3F22A-948F-43E6-D372-E59014A63E9E}"/>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1600125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A0CD9-9BC2-84C9-51B6-A5E57F55275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203C1B-E665-7BD6-06DA-0C89F536FDDD}"/>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4" name="Footer Placeholder 3">
            <a:extLst>
              <a:ext uri="{FF2B5EF4-FFF2-40B4-BE49-F238E27FC236}">
                <a16:creationId xmlns:a16="http://schemas.microsoft.com/office/drawing/2014/main" id="{83C73F6A-063A-2212-3E92-BC473AC32207}"/>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F6F1A12-3273-56D7-EFAA-E3CB687BBEDA}"/>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6706455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FA0DF-5DA8-63C0-D742-042A3296138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7C78098-3BA3-49A0-5ABD-E023D026B5AC}"/>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19448751-E7DC-BB0E-DD77-985231FA616D}"/>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9860D5-2C8E-BD6A-E58C-504947A36412}"/>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6" name="Footer Placeholder 5">
            <a:extLst>
              <a:ext uri="{FF2B5EF4-FFF2-40B4-BE49-F238E27FC236}">
                <a16:creationId xmlns:a16="http://schemas.microsoft.com/office/drawing/2014/main" id="{A806407E-3B28-3AF7-52D4-C13BED764A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CCBA35-9388-66E3-D10D-3B519CCF6D8B}"/>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38709382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2B0E-02D2-C1C1-5FF7-4FEB4929163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50112795-6AB1-B7B7-4AC9-5F56F3CFA5F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02A9441-F77A-06C8-DA7F-7AB9C8E460C9}"/>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5" name="Footer Placeholder 4">
            <a:extLst>
              <a:ext uri="{FF2B5EF4-FFF2-40B4-BE49-F238E27FC236}">
                <a16:creationId xmlns:a16="http://schemas.microsoft.com/office/drawing/2014/main" id="{9F6CB4F3-9EA1-C17D-4FB9-5CF127D988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C64A90-B4E0-9238-553C-92399628120C}"/>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14034587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1DBCEA-3D5D-0A0D-3832-0F4F6EF55C74}"/>
              </a:ext>
            </a:extLst>
          </p:cNvPr>
          <p:cNvSpPr>
            <a:spLocks noGrp="1"/>
          </p:cNvSpPr>
          <p:nvPr>
            <p:ph type="title" orient="vert"/>
          </p:nvPr>
        </p:nvSpPr>
        <p:spPr>
          <a:xfrm>
            <a:off x="8724901"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7D602C7-18B0-F4D8-7659-9FB1E41A4678}"/>
              </a:ext>
            </a:extLst>
          </p:cNvPr>
          <p:cNvSpPr>
            <a:spLocks noGrp="1"/>
          </p:cNvSpPr>
          <p:nvPr>
            <p:ph type="body" orient="vert" idx="1"/>
          </p:nvPr>
        </p:nvSpPr>
        <p:spPr>
          <a:xfrm>
            <a:off x="838201"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BF4C8B2-8C9D-3BBC-FBB2-668F5B3CAD6B}"/>
              </a:ext>
            </a:extLst>
          </p:cNvPr>
          <p:cNvSpPr>
            <a:spLocks noGrp="1"/>
          </p:cNvSpPr>
          <p:nvPr>
            <p:ph type="dt" sz="half" idx="10"/>
          </p:nvPr>
        </p:nvSpPr>
        <p:spPr/>
        <p:txBody>
          <a:bodyPr/>
          <a:lstStyle/>
          <a:p>
            <a:fld id="{9B41DD2E-37FD-4C47-9A9D-0802DB2402E5}" type="datetimeFigureOut">
              <a:rPr lang="en-GB" smtClean="0"/>
              <a:t>09/07/2026</a:t>
            </a:fld>
            <a:endParaRPr lang="en-GB"/>
          </a:p>
        </p:txBody>
      </p:sp>
      <p:sp>
        <p:nvSpPr>
          <p:cNvPr id="5" name="Footer Placeholder 4">
            <a:extLst>
              <a:ext uri="{FF2B5EF4-FFF2-40B4-BE49-F238E27FC236}">
                <a16:creationId xmlns:a16="http://schemas.microsoft.com/office/drawing/2014/main" id="{3F3E2D3E-7D2B-8DA5-85BD-3F77EB842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9BDF7E-C4AF-A785-86C1-B2DEC9C498E3}"/>
              </a:ext>
            </a:extLst>
          </p:cNvPr>
          <p:cNvSpPr>
            <a:spLocks noGrp="1"/>
          </p:cNvSpPr>
          <p:nvPr>
            <p:ph type="sldNum" sz="quarter" idx="12"/>
          </p:nvPr>
        </p:nvSpPr>
        <p:spPr/>
        <p:txBody>
          <a:bodyPr/>
          <a:lstStyle/>
          <a:p>
            <a:fld id="{138DA0CE-A7D4-4F52-9703-5C7E43D00F82}" type="slidenum">
              <a:rPr lang="en-GB" smtClean="0"/>
              <a:t>‹#›</a:t>
            </a:fld>
            <a:endParaRPr lang="en-GB"/>
          </a:p>
        </p:txBody>
      </p:sp>
    </p:spTree>
    <p:extLst>
      <p:ext uri="{BB962C8B-B14F-4D97-AF65-F5344CB8AC3E}">
        <p14:creationId xmlns:p14="http://schemas.microsoft.com/office/powerpoint/2010/main" val="26791754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485858"/>
            <a:ext cx="8534400" cy="758322"/>
          </a:xfrm>
        </p:spPr>
        <p:txBody>
          <a:bodyPr/>
          <a:lstStyle>
            <a:lvl1pPr marL="0" indent="0" algn="ctr">
              <a:buNone/>
              <a:defRPr>
                <a:solidFill>
                  <a:schemeClr val="bg1">
                    <a:lumMod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a:t>Click to edit Master subtitle style</a:t>
            </a:r>
            <a:endParaRPr lang="en-US" dirty="0"/>
          </a:p>
        </p:txBody>
      </p:sp>
      <p:pic>
        <p:nvPicPr>
          <p:cNvPr id="7" name="Picture 6" descr="LWBL-Logo.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226356" y="1434507"/>
            <a:ext cx="9532533" cy="2222310"/>
          </a:xfrm>
          <a:prstGeom prst="rect">
            <a:avLst/>
          </a:prstGeom>
        </p:spPr>
      </p:pic>
    </p:spTree>
    <p:extLst>
      <p:ext uri="{BB962C8B-B14F-4D97-AF65-F5344CB8AC3E}">
        <p14:creationId xmlns:p14="http://schemas.microsoft.com/office/powerpoint/2010/main" val="26824274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LWBLEF dots New 2016.psd"/>
          <p:cNvPicPr>
            <a:picLocks noChangeAspect="1"/>
          </p:cNvPicPr>
          <p:nvPr userDrawn="1"/>
        </p:nvPicPr>
        <p:blipFill>
          <a:blip r:embed="rId2">
            <a:alphaModFix amt="11000"/>
            <a:extLst>
              <a:ext uri="{28A0092B-C50C-407E-A947-70E740481C1C}">
                <a14:useLocalDpi xmlns:a14="http://schemas.microsoft.com/office/drawing/2010/main"/>
              </a:ext>
            </a:extLst>
          </a:blip>
          <a:stretch>
            <a:fillRect/>
          </a:stretch>
        </p:blipFill>
        <p:spPr>
          <a:xfrm>
            <a:off x="2148607" y="948250"/>
            <a:ext cx="7432368" cy="5447010"/>
          </a:xfrm>
          <a:prstGeom prst="rect">
            <a:avLst/>
          </a:prstGeom>
        </p:spPr>
      </p:pic>
      <p:sp>
        <p:nvSpPr>
          <p:cNvPr id="2" name="Title 1"/>
          <p:cNvSpPr>
            <a:spLocks noGrp="1"/>
          </p:cNvSpPr>
          <p:nvPr>
            <p:ph type="title"/>
          </p:nvPr>
        </p:nvSpPr>
        <p:spPr/>
        <p:txBody>
          <a:bodyPr/>
          <a:lstStyle>
            <a:lvl1pPr algn="l">
              <a:defRPr>
                <a:solidFill>
                  <a:srgbClr val="7F7F7F"/>
                </a:solidFill>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lvl1pPr>
              <a:defRPr>
                <a:solidFill>
                  <a:srgbClr val="7F7F7F"/>
                </a:solidFill>
              </a:defRPr>
            </a:lvl1pPr>
            <a:lvl2pPr>
              <a:defRPr>
                <a:solidFill>
                  <a:srgbClr val="7F7F7F"/>
                </a:solidFill>
              </a:defRPr>
            </a:lvl2pPr>
            <a:lvl3pPr>
              <a:defRPr>
                <a:solidFill>
                  <a:srgbClr val="7F7F7F"/>
                </a:solidFill>
              </a:defRPr>
            </a:lvl3pPr>
            <a:lvl4pPr>
              <a:defRPr>
                <a:solidFill>
                  <a:srgbClr val="7F7F7F"/>
                </a:solidFill>
              </a:defRPr>
            </a:lvl4pPr>
            <a:lvl5pPr>
              <a:defRPr>
                <a:solidFill>
                  <a:srgbClr val="7F7F7F"/>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LWBL-Logo.jpg"/>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8685894" y="5889666"/>
            <a:ext cx="3182745" cy="741990"/>
          </a:xfrm>
          <a:prstGeom prst="rect">
            <a:avLst/>
          </a:prstGeom>
        </p:spPr>
      </p:pic>
    </p:spTree>
    <p:extLst>
      <p:ext uri="{BB962C8B-B14F-4D97-AF65-F5344CB8AC3E}">
        <p14:creationId xmlns:p14="http://schemas.microsoft.com/office/powerpoint/2010/main" val="41104579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9C7C12C-5A9D-C549-A0A4-B28333DD2B8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20216054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9C7C12C-5A9D-C549-A0A4-B28333DD2B81}"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25184490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9C7C12C-5A9D-C549-A0A4-B28333DD2B81}"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8775885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9C7C12C-5A9D-C549-A0A4-B28333DD2B81}"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28484565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C7C12C-5A9D-C549-A0A4-B28333DD2B81}"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255049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7B291-1156-A106-AC2C-F261E6499770}"/>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3" name="Footer Placeholder 2">
            <a:extLst>
              <a:ext uri="{FF2B5EF4-FFF2-40B4-BE49-F238E27FC236}">
                <a16:creationId xmlns:a16="http://schemas.microsoft.com/office/drawing/2014/main" id="{F1E5DFC1-4858-C20D-4634-9D7D57F075B9}"/>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FF88E10C-5536-0E1A-05BE-E360F13DF030}"/>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1708094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9C7C12C-5A9D-C549-A0A4-B28333DD2B81}"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42687914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9C7C12C-5A9D-C549-A0A4-B28333DD2B81}"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28816065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C7C12C-5A9D-C549-A0A4-B28333DD2B8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37320661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C7C12C-5A9D-C549-A0A4-B28333DD2B81}"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B2873-2CEB-FD4D-9609-B972C71B9F65}" type="slidenum">
              <a:rPr lang="en-US" smtClean="0"/>
              <a:t>‹#›</a:t>
            </a:fld>
            <a:endParaRPr lang="en-US"/>
          </a:p>
        </p:txBody>
      </p:sp>
    </p:spTree>
    <p:extLst>
      <p:ext uri="{BB962C8B-B14F-4D97-AF65-F5344CB8AC3E}">
        <p14:creationId xmlns:p14="http://schemas.microsoft.com/office/powerpoint/2010/main" val="2931373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DFB59-0E1A-AB77-20B6-78DC539ABE48}"/>
              </a:ext>
            </a:extLst>
          </p:cNvPr>
          <p:cNvSpPr>
            <a:spLocks noGrp="1"/>
          </p:cNvSpPr>
          <p:nvPr>
            <p:ph type="title"/>
          </p:nvPr>
        </p:nvSpPr>
        <p:spPr>
          <a:xfrm>
            <a:off x="839788" y="2159000"/>
            <a:ext cx="3932237" cy="11049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0E6A92-71E4-87CD-9DB6-CA3466E135A3}"/>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a:extLst>
              <a:ext uri="{FF2B5EF4-FFF2-40B4-BE49-F238E27FC236}">
                <a16:creationId xmlns:a16="http://schemas.microsoft.com/office/drawing/2014/main" id="{B67FB005-5B9C-01A0-7D59-A0810D5B17F1}"/>
              </a:ext>
            </a:extLst>
          </p:cNvPr>
          <p:cNvSpPr>
            <a:spLocks noGrp="1"/>
          </p:cNvSpPr>
          <p:nvPr>
            <p:ph type="body" sz="half" idx="2"/>
          </p:nvPr>
        </p:nvSpPr>
        <p:spPr>
          <a:xfrm>
            <a:off x="839788" y="3594104"/>
            <a:ext cx="3932237" cy="2274887"/>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7A3372-AFB0-BC34-FAEB-B5F2CA99FB70}"/>
              </a:ext>
            </a:extLst>
          </p:cNvPr>
          <p:cNvSpPr>
            <a:spLocks noGrp="1"/>
          </p:cNvSpPr>
          <p:nvPr>
            <p:ph type="dt" sz="half" idx="10"/>
          </p:nvPr>
        </p:nvSpPr>
        <p:spPr>
          <a:xfrm>
            <a:off x="838200" y="6356354"/>
            <a:ext cx="2743200" cy="365125"/>
          </a:xfrm>
          <a:prstGeom prst="rect">
            <a:avLst/>
          </a:prstGeom>
        </p:spPr>
        <p:txBody>
          <a:bodyPr/>
          <a:lstStyle/>
          <a:p>
            <a:fld id="{83E9B097-5853-41C7-98A3-0B1AA68D315F}" type="datetimeFigureOut">
              <a:rPr lang="en-GB" smtClean="0"/>
              <a:t>09/07/2026</a:t>
            </a:fld>
            <a:endParaRPr lang="en-GB"/>
          </a:p>
        </p:txBody>
      </p:sp>
      <p:sp>
        <p:nvSpPr>
          <p:cNvPr id="6" name="Footer Placeholder 5">
            <a:extLst>
              <a:ext uri="{FF2B5EF4-FFF2-40B4-BE49-F238E27FC236}">
                <a16:creationId xmlns:a16="http://schemas.microsoft.com/office/drawing/2014/main" id="{3F5B9CE3-32AF-EEEC-ECEA-66BE802B59DB}"/>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2A5B2D9-A866-29CE-7DF2-91A853FFCCF9}"/>
              </a:ext>
            </a:extLst>
          </p:cNvPr>
          <p:cNvSpPr>
            <a:spLocks noGrp="1"/>
          </p:cNvSpPr>
          <p:nvPr>
            <p:ph type="sldNum" sz="quarter" idx="12"/>
          </p:nvPr>
        </p:nvSpPr>
        <p:spPr>
          <a:xfrm>
            <a:off x="8610600" y="6356354"/>
            <a:ext cx="2743200" cy="365125"/>
          </a:xfrm>
          <a:prstGeom prst="rect">
            <a:avLst/>
          </a:prstGeom>
        </p:spPr>
        <p:txBody>
          <a:bodyPr/>
          <a:lstStyle/>
          <a:p>
            <a:fld id="{EF8A4708-5133-4FDE-B095-7C02BB14A8B1}" type="slidenum">
              <a:rPr lang="en-GB" smtClean="0"/>
              <a:t>‹#›</a:t>
            </a:fld>
            <a:endParaRPr lang="en-GB"/>
          </a:p>
        </p:txBody>
      </p:sp>
    </p:spTree>
    <p:extLst>
      <p:ext uri="{BB962C8B-B14F-4D97-AF65-F5344CB8AC3E}">
        <p14:creationId xmlns:p14="http://schemas.microsoft.com/office/powerpoint/2010/main" val="369855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D3E09-F320-37AB-D7A5-D92A2D1A360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8380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69615-7D1E-B06D-E964-143BFBC62C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02D9964-5953-E113-C16C-3B464A14A83C}"/>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C09DC2-5E31-0A02-E7FA-2132F1C42A33}"/>
              </a:ext>
            </a:extLst>
          </p:cNvPr>
          <p:cNvSpPr>
            <a:spLocks noGrp="1"/>
          </p:cNvSpPr>
          <p:nvPr>
            <p:ph type="dt" sz="half" idx="10"/>
          </p:nvPr>
        </p:nvSpPr>
        <p:spPr>
          <a:xfrm>
            <a:off x="838200" y="6356354"/>
            <a:ext cx="2743200" cy="365125"/>
          </a:xfrm>
          <a:prstGeom prst="rect">
            <a:avLst/>
          </a:prstGeom>
        </p:spPr>
        <p:txBody>
          <a:bodyPr/>
          <a:lstStyle/>
          <a:p>
            <a:fld id="{3406AD92-B9BC-4969-9178-D063D280AEF1}" type="datetimeFigureOut">
              <a:rPr lang="en-GB" smtClean="0"/>
              <a:t>09/07/2026</a:t>
            </a:fld>
            <a:endParaRPr lang="en-GB"/>
          </a:p>
        </p:txBody>
      </p:sp>
      <p:sp>
        <p:nvSpPr>
          <p:cNvPr id="5" name="Footer Placeholder 4">
            <a:extLst>
              <a:ext uri="{FF2B5EF4-FFF2-40B4-BE49-F238E27FC236}">
                <a16:creationId xmlns:a16="http://schemas.microsoft.com/office/drawing/2014/main" id="{CAB6AD86-A740-ADB5-27FF-CB71FF09894A}"/>
              </a:ext>
            </a:extLst>
          </p:cNvPr>
          <p:cNvSpPr>
            <a:spLocks noGrp="1"/>
          </p:cNvSpPr>
          <p:nvPr>
            <p:ph type="ftr" sz="quarter" idx="11"/>
          </p:nvPr>
        </p:nvSpPr>
        <p:spPr>
          <a:xfrm>
            <a:off x="4038600" y="6356354"/>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945AD6E-B9FA-A56D-0174-CEFD994FBB83}"/>
              </a:ext>
            </a:extLst>
          </p:cNvPr>
          <p:cNvSpPr>
            <a:spLocks noGrp="1"/>
          </p:cNvSpPr>
          <p:nvPr>
            <p:ph type="sldNum" sz="quarter" idx="12"/>
          </p:nvPr>
        </p:nvSpPr>
        <p:spPr>
          <a:xfrm>
            <a:off x="8610600" y="6356354"/>
            <a:ext cx="2743200" cy="365125"/>
          </a:xfrm>
          <a:prstGeom prst="rect">
            <a:avLst/>
          </a:prstGeom>
        </p:spPr>
        <p:txBody>
          <a:bodyPr/>
          <a:lstStyle/>
          <a:p>
            <a:fld id="{6B9C1029-DC3F-49E5-9B3F-9C15013741F8}" type="slidenum">
              <a:rPr lang="en-GB" smtClean="0"/>
              <a:t>‹#›</a:t>
            </a:fld>
            <a:endParaRPr lang="en-GB"/>
          </a:p>
        </p:txBody>
      </p:sp>
    </p:spTree>
    <p:extLst>
      <p:ext uri="{BB962C8B-B14F-4D97-AF65-F5344CB8AC3E}">
        <p14:creationId xmlns:p14="http://schemas.microsoft.com/office/powerpoint/2010/main" val="2940972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4.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5.png"/><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theme" Target="../theme/theme4.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6.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descr="A colorful tree with circles and lines&#10;&#10;AI-generated content may be incorrect.">
            <a:extLst>
              <a:ext uri="{FF2B5EF4-FFF2-40B4-BE49-F238E27FC236}">
                <a16:creationId xmlns:a16="http://schemas.microsoft.com/office/drawing/2014/main" id="{42DD1534-9511-22FD-1567-CE23D992DF33}"/>
              </a:ext>
            </a:extLst>
          </p:cNvPr>
          <p:cNvPicPr>
            <a:picLocks noChangeAspect="1"/>
          </p:cNvPicPr>
          <p:nvPr userDrawn="1"/>
        </p:nvPicPr>
        <p:blipFill>
          <a:blip r:embed="rId10">
            <a:alphaModFix amt="20000"/>
            <a:extLst>
              <a:ext uri="{28A0092B-C50C-407E-A947-70E740481C1C}">
                <a14:useLocalDpi xmlns:a14="http://schemas.microsoft.com/office/drawing/2010/main" val="0"/>
              </a:ext>
            </a:extLst>
          </a:blip>
          <a:stretch>
            <a:fillRect/>
          </a:stretch>
        </p:blipFill>
        <p:spPr>
          <a:xfrm>
            <a:off x="8752935" y="361123"/>
            <a:ext cx="4850256" cy="6858000"/>
          </a:xfrm>
          <a:prstGeom prst="rect">
            <a:avLst/>
          </a:prstGeom>
        </p:spPr>
      </p:pic>
      <p:sp>
        <p:nvSpPr>
          <p:cNvPr id="2" name="Title Placeholder 1">
            <a:extLst>
              <a:ext uri="{FF2B5EF4-FFF2-40B4-BE49-F238E27FC236}">
                <a16:creationId xmlns:a16="http://schemas.microsoft.com/office/drawing/2014/main" id="{E874E1C4-68DA-DD08-AB6A-DB1CF74FCA1F}"/>
              </a:ext>
            </a:extLst>
          </p:cNvPr>
          <p:cNvSpPr>
            <a:spLocks noGrp="1"/>
          </p:cNvSpPr>
          <p:nvPr>
            <p:ph type="title"/>
          </p:nvPr>
        </p:nvSpPr>
        <p:spPr>
          <a:xfrm>
            <a:off x="1789791" y="721236"/>
            <a:ext cx="9388272"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BD746A-3600-191E-127E-5EB52D77F967}"/>
              </a:ext>
            </a:extLst>
          </p:cNvPr>
          <p:cNvSpPr>
            <a:spLocks noGrp="1"/>
          </p:cNvSpPr>
          <p:nvPr>
            <p:ph type="body" idx="1"/>
          </p:nvPr>
        </p:nvSpPr>
        <p:spPr>
          <a:xfrm>
            <a:off x="1789792" y="2550408"/>
            <a:ext cx="8639949" cy="28430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3" name="Picture 12" descr="A blue and white circular logo with a map in the center&#10;&#10;AI-generated content may be incorrect.">
            <a:extLst>
              <a:ext uri="{FF2B5EF4-FFF2-40B4-BE49-F238E27FC236}">
                <a16:creationId xmlns:a16="http://schemas.microsoft.com/office/drawing/2014/main" id="{7594C928-4F5F-A557-6C0D-579917EE03F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67929" y="241949"/>
            <a:ext cx="1305499" cy="1305498"/>
          </a:xfrm>
          <a:prstGeom prst="rect">
            <a:avLst/>
          </a:prstGeom>
        </p:spPr>
      </p:pic>
      <p:pic>
        <p:nvPicPr>
          <p:cNvPr id="5" name="Picture 4" descr="A black background with white text&#10;&#10;AI-generated content may be incorrect.">
            <a:extLst>
              <a:ext uri="{FF2B5EF4-FFF2-40B4-BE49-F238E27FC236}">
                <a16:creationId xmlns:a16="http://schemas.microsoft.com/office/drawing/2014/main" id="{D45D2F15-2E07-8A32-A175-D77E8C44928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755075" y="5525818"/>
            <a:ext cx="9490364" cy="1332182"/>
          </a:xfrm>
          <a:prstGeom prst="rect">
            <a:avLst/>
          </a:prstGeom>
        </p:spPr>
      </p:pic>
    </p:spTree>
    <p:extLst>
      <p:ext uri="{BB962C8B-B14F-4D97-AF65-F5344CB8AC3E}">
        <p14:creationId xmlns:p14="http://schemas.microsoft.com/office/powerpoint/2010/main" val="1122719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60" r:id="rId8"/>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436D77-DBAE-DA22-35F8-54E591B9A83C}"/>
              </a:ext>
            </a:extLst>
          </p:cNvPr>
          <p:cNvSpPr/>
          <p:nvPr userDrawn="1"/>
        </p:nvSpPr>
        <p:spPr>
          <a:xfrm>
            <a:off x="0" y="0"/>
            <a:ext cx="4622888" cy="6858000"/>
          </a:xfrm>
          <a:prstGeom prst="rect">
            <a:avLst/>
          </a:prstGeom>
          <a:solidFill>
            <a:srgbClr val="00A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Placeholder 1">
            <a:extLst>
              <a:ext uri="{FF2B5EF4-FFF2-40B4-BE49-F238E27FC236}">
                <a16:creationId xmlns:a16="http://schemas.microsoft.com/office/drawing/2014/main" id="{1FEF997E-8E04-B2D7-177B-C41B2B0D7BF4}"/>
              </a:ext>
            </a:extLst>
          </p:cNvPr>
          <p:cNvSpPr>
            <a:spLocks noGrp="1"/>
          </p:cNvSpPr>
          <p:nvPr>
            <p:ph type="title"/>
          </p:nvPr>
        </p:nvSpPr>
        <p:spPr>
          <a:xfrm>
            <a:off x="5080088" y="365129"/>
            <a:ext cx="6273712"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940E44B-B5F2-50B4-C9A8-43D412881A92}"/>
              </a:ext>
            </a:extLst>
          </p:cNvPr>
          <p:cNvSpPr>
            <a:spLocks noGrp="1"/>
          </p:cNvSpPr>
          <p:nvPr>
            <p:ph type="body" idx="1"/>
          </p:nvPr>
        </p:nvSpPr>
        <p:spPr>
          <a:xfrm>
            <a:off x="5080091" y="1825629"/>
            <a:ext cx="6273711" cy="39289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descr="A black background with white text">
            <a:extLst>
              <a:ext uri="{FF2B5EF4-FFF2-40B4-BE49-F238E27FC236}">
                <a16:creationId xmlns:a16="http://schemas.microsoft.com/office/drawing/2014/main" id="{C67E4ADA-548C-261F-01C9-864F106E03A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0091" y="5754622"/>
            <a:ext cx="7345695" cy="1103378"/>
          </a:xfrm>
          <a:prstGeom prst="rect">
            <a:avLst/>
          </a:prstGeom>
        </p:spPr>
      </p:pic>
      <p:pic>
        <p:nvPicPr>
          <p:cNvPr id="9" name="Picture 8" descr="A blue and white circular logo with a map in the center&#10;&#10;AI-generated content may be incorrect.">
            <a:extLst>
              <a:ext uri="{FF2B5EF4-FFF2-40B4-BE49-F238E27FC236}">
                <a16:creationId xmlns:a16="http://schemas.microsoft.com/office/drawing/2014/main" id="{81377B63-3EFA-F27E-3F4F-9E040062DA9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79252" y="4845385"/>
            <a:ext cx="1818481" cy="1818481"/>
          </a:xfrm>
          <a:prstGeom prst="rect">
            <a:avLst/>
          </a:prstGeom>
        </p:spPr>
      </p:pic>
      <p:pic>
        <p:nvPicPr>
          <p:cNvPr id="12" name="Picture 11" descr="A colorful tree with circles and lines&#10;&#10;AI-generated content may be incorrect.">
            <a:extLst>
              <a:ext uri="{FF2B5EF4-FFF2-40B4-BE49-F238E27FC236}">
                <a16:creationId xmlns:a16="http://schemas.microsoft.com/office/drawing/2014/main" id="{E74C5997-3F59-81CD-4C62-F565A4760B0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28539" y="365125"/>
            <a:ext cx="3069328" cy="4339864"/>
          </a:xfrm>
          <a:prstGeom prst="rect">
            <a:avLst/>
          </a:prstGeom>
        </p:spPr>
      </p:pic>
    </p:spTree>
    <p:extLst>
      <p:ext uri="{BB962C8B-B14F-4D97-AF65-F5344CB8AC3E}">
        <p14:creationId xmlns:p14="http://schemas.microsoft.com/office/powerpoint/2010/main" val="249665524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9" y="364850"/>
            <a:ext cx="10514927"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9" y="1534998"/>
            <a:ext cx="10514927"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0999" y="6225181"/>
            <a:ext cx="402328" cy="251437"/>
          </a:xfrm>
          <a:prstGeom prst="rect">
            <a:avLst/>
          </a:prstGeom>
        </p:spPr>
      </p:pic>
    </p:spTree>
    <p:extLst>
      <p:ext uri="{BB962C8B-B14F-4D97-AF65-F5344CB8AC3E}">
        <p14:creationId xmlns:p14="http://schemas.microsoft.com/office/powerpoint/2010/main" val="18623384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a:lnSpc>
          <a:spcPct val="80000"/>
        </a:lnSpc>
        <a:defRPr sz="4731" b="1" i="1" cap="all" baseline="0">
          <a:latin typeface="Arial" panose="020B0604020202020204" pitchFamily="34" charset="0"/>
          <a:ea typeface="+mj-ea"/>
          <a:cs typeface="Arial" panose="020B0604020202020204" pitchFamily="34" charset="0"/>
        </a:defRPr>
      </a:lvl1pPr>
    </p:titleStyle>
    <p:bodyStyle>
      <a:lvl1pPr marL="107816" indent="-107816"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78"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0" marR="3081" indent="-173274" algn="ctr" defTabSz="554478" rtl="0" eaLnBrk="1" latinLnBrk="0" hangingPunct="1">
        <a:lnSpc>
          <a:spcPct val="118300"/>
        </a:lnSpc>
        <a:spcBef>
          <a:spcPts val="59"/>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0" marR="3081" indent="-173274" algn="ctr" defTabSz="554478" rtl="0" eaLnBrk="1" latinLnBrk="0" hangingPunct="1">
        <a:lnSpc>
          <a:spcPct val="118300"/>
        </a:lnSpc>
        <a:spcBef>
          <a:spcPts val="59"/>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78" rtl="0" eaLnBrk="1" latinLnBrk="0" hangingPunct="1">
        <a:lnSpc>
          <a:spcPct val="118300"/>
        </a:lnSpc>
        <a:spcBef>
          <a:spcPts val="59"/>
        </a:spcBef>
        <a:defRPr lang="en-US" sz="1092" kern="1200" spc="3" dirty="0" smtClean="0">
          <a:solidFill>
            <a:schemeClr val="tx1"/>
          </a:solidFill>
          <a:latin typeface="Courier New"/>
          <a:ea typeface="+mn-ea"/>
          <a:cs typeface="Courier New"/>
        </a:defRPr>
      </a:lvl5pPr>
      <a:lvl6pPr marL="1386196">
        <a:defRPr>
          <a:latin typeface="+mn-lt"/>
          <a:ea typeface="+mn-ea"/>
          <a:cs typeface="+mn-cs"/>
        </a:defRPr>
      </a:lvl6pPr>
      <a:lvl7pPr marL="1663434">
        <a:defRPr>
          <a:latin typeface="+mn-lt"/>
          <a:ea typeface="+mn-ea"/>
          <a:cs typeface="+mn-cs"/>
        </a:defRPr>
      </a:lvl7pPr>
      <a:lvl8pPr marL="1940674">
        <a:defRPr>
          <a:latin typeface="+mn-lt"/>
          <a:ea typeface="+mn-ea"/>
          <a:cs typeface="+mn-cs"/>
        </a:defRPr>
      </a:lvl8pPr>
      <a:lvl9pPr marL="2217914">
        <a:defRPr>
          <a:latin typeface="+mn-lt"/>
          <a:ea typeface="+mn-ea"/>
          <a:cs typeface="+mn-cs"/>
        </a:defRPr>
      </a:lvl9pPr>
    </p:bodyStyle>
    <p:otherStyle>
      <a:lvl1pPr marL="0">
        <a:defRPr>
          <a:latin typeface="+mn-lt"/>
          <a:ea typeface="+mn-ea"/>
          <a:cs typeface="+mn-cs"/>
        </a:defRPr>
      </a:lvl1pPr>
      <a:lvl2pPr marL="277240">
        <a:defRPr>
          <a:latin typeface="+mn-lt"/>
          <a:ea typeface="+mn-ea"/>
          <a:cs typeface="+mn-cs"/>
        </a:defRPr>
      </a:lvl2pPr>
      <a:lvl3pPr marL="554478">
        <a:defRPr>
          <a:latin typeface="+mn-lt"/>
          <a:ea typeface="+mn-ea"/>
          <a:cs typeface="+mn-cs"/>
        </a:defRPr>
      </a:lvl3pPr>
      <a:lvl4pPr marL="831718">
        <a:defRPr>
          <a:latin typeface="+mn-lt"/>
          <a:ea typeface="+mn-ea"/>
          <a:cs typeface="+mn-cs"/>
        </a:defRPr>
      </a:lvl4pPr>
      <a:lvl5pPr marL="1108956">
        <a:defRPr>
          <a:latin typeface="+mn-lt"/>
          <a:ea typeface="+mn-ea"/>
          <a:cs typeface="+mn-cs"/>
        </a:defRPr>
      </a:lvl5pPr>
      <a:lvl6pPr marL="1386196">
        <a:defRPr>
          <a:latin typeface="+mn-lt"/>
          <a:ea typeface="+mn-ea"/>
          <a:cs typeface="+mn-cs"/>
        </a:defRPr>
      </a:lvl6pPr>
      <a:lvl7pPr marL="1663434">
        <a:defRPr>
          <a:latin typeface="+mn-lt"/>
          <a:ea typeface="+mn-ea"/>
          <a:cs typeface="+mn-cs"/>
        </a:defRPr>
      </a:lvl7pPr>
      <a:lvl8pPr marL="1940674">
        <a:defRPr>
          <a:latin typeface="+mn-lt"/>
          <a:ea typeface="+mn-ea"/>
          <a:cs typeface="+mn-cs"/>
        </a:defRPr>
      </a:lvl8pPr>
      <a:lvl9pPr marL="2217914">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5" y="501048"/>
            <a:ext cx="10956620" cy="512514"/>
          </a:xfrm>
          <a:prstGeom prst="rect">
            <a:avLst/>
          </a:prstGeom>
        </p:spPr>
        <p:txBody>
          <a:bodyPr vert="horz"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7726" y="6201812"/>
            <a:ext cx="10154233" cy="365125"/>
          </a:xfrm>
          <a:prstGeom prst="rect">
            <a:avLst/>
          </a:prstGeom>
        </p:spPr>
        <p:txBody>
          <a:bodyPr vert="horz" lIns="0" tIns="0" rIns="0" bIns="0" rtlCol="0" anchor="t" anchorCtr="0"/>
          <a:lstStyle>
            <a:lvl1pPr algn="l">
              <a:defRPr sz="1051" b="0">
                <a:solidFill>
                  <a:srgbClr val="4D4D4D"/>
                </a:solidFill>
              </a:defRPr>
            </a:lvl1pPr>
          </a:lstStyle>
          <a:p>
            <a:endParaRPr lang="en-US"/>
          </a:p>
        </p:txBody>
      </p:sp>
      <p:sp>
        <p:nvSpPr>
          <p:cNvPr id="6" name="Slide Number Placeholder 5"/>
          <p:cNvSpPr>
            <a:spLocks noGrp="1"/>
          </p:cNvSpPr>
          <p:nvPr>
            <p:ph type="sldNum" sz="quarter" idx="4"/>
          </p:nvPr>
        </p:nvSpPr>
        <p:spPr>
          <a:xfrm>
            <a:off x="10853644" y="6201812"/>
            <a:ext cx="750701" cy="365125"/>
          </a:xfrm>
          <a:prstGeom prst="rect">
            <a:avLst/>
          </a:prstGeom>
        </p:spPr>
        <p:txBody>
          <a:bodyPr vert="horz" lIns="91440" tIns="45720" rIns="91440" bIns="45720" rtlCol="0" anchor="t" anchorCtr="0"/>
          <a:lstStyle>
            <a:lvl1pPr algn="r">
              <a:defRPr lang="en-US" sz="1051" b="0" kern="1200" smtClean="0">
                <a:solidFill>
                  <a:srgbClr val="4D4D4D"/>
                </a:solidFill>
                <a:latin typeface="+mn-lt"/>
                <a:ea typeface="+mn-ea"/>
                <a:cs typeface="+mn-cs"/>
              </a:defRPr>
            </a:lvl1pPr>
          </a:lstStyle>
          <a:p>
            <a:fld id="{4FAB73BC-B049-4115-A692-8D63A059BFB8}" type="slidenum">
              <a:rPr lang="en-GB" smtClean="0"/>
              <a:pPr/>
              <a:t>‹#›</a:t>
            </a:fld>
            <a:endParaRPr lang="en-GB"/>
          </a:p>
        </p:txBody>
      </p:sp>
    </p:spTree>
    <p:extLst>
      <p:ext uri="{BB962C8B-B14F-4D97-AF65-F5344CB8AC3E}">
        <p14:creationId xmlns:p14="http://schemas.microsoft.com/office/powerpoint/2010/main" val="302231222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8" r:id="rId16"/>
  </p:sldLayoutIdLst>
  <p:hf hdr="0" ftr="0" dt="0"/>
  <p:txStyles>
    <p:titleStyle>
      <a:lvl1pPr algn="l" defTabSz="685766"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66"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66"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5995" indent="-215989" algn="l" defTabSz="685766"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79" indent="-215989" algn="l" defTabSz="685766"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68" indent="-215989" algn="l" defTabSz="685766"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41" indent="-171442" algn="l" defTabSz="685766"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28" indent="-171442" algn="l" defTabSz="685766"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17" indent="-171442" algn="l" defTabSz="685766"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06" indent="-171442" algn="l" defTabSz="685766"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66" rtl="0" eaLnBrk="1" latinLnBrk="0" hangingPunct="1">
        <a:defRPr sz="1351" kern="1200">
          <a:solidFill>
            <a:schemeClr val="tx1"/>
          </a:solidFill>
          <a:latin typeface="+mn-lt"/>
          <a:ea typeface="+mn-ea"/>
          <a:cs typeface="+mn-cs"/>
        </a:defRPr>
      </a:lvl1pPr>
      <a:lvl2pPr marL="342882"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8"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2" algn="l" defTabSz="685766" rtl="0" eaLnBrk="1" latinLnBrk="0" hangingPunct="1">
        <a:defRPr sz="135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81028D-7695-19D2-BE94-9D0A5F20F62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549D8F3-2DA0-4160-B2ED-FA8D138616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082F75E-4752-1CFE-CDF1-DBB8FC5C96F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41DD2E-37FD-4C47-9A9D-0802DB2402E5}" type="datetimeFigureOut">
              <a:rPr lang="en-GB" smtClean="0"/>
              <a:t>09/07/2026</a:t>
            </a:fld>
            <a:endParaRPr lang="en-GB"/>
          </a:p>
        </p:txBody>
      </p:sp>
      <p:sp>
        <p:nvSpPr>
          <p:cNvPr id="5" name="Footer Placeholder 4">
            <a:extLst>
              <a:ext uri="{FF2B5EF4-FFF2-40B4-BE49-F238E27FC236}">
                <a16:creationId xmlns:a16="http://schemas.microsoft.com/office/drawing/2014/main" id="{73D0D67A-F85F-A3AA-72BC-C13A8BB4D95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25C2FBB-B06E-7AC5-3D14-2C8BB060F9A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8DA0CE-A7D4-4F52-9703-5C7E43D00F82}" type="slidenum">
              <a:rPr lang="en-GB" smtClean="0"/>
              <a:t>‹#›</a:t>
            </a:fld>
            <a:endParaRPr lang="en-GB"/>
          </a:p>
        </p:txBody>
      </p:sp>
    </p:spTree>
    <p:extLst>
      <p:ext uri="{BB962C8B-B14F-4D97-AF65-F5344CB8AC3E}">
        <p14:creationId xmlns:p14="http://schemas.microsoft.com/office/powerpoint/2010/main" val="414253739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7C12C-5A9D-C549-A0A4-B28333DD2B81}" type="datetimeFigureOut">
              <a:rPr lang="en-US" smtClean="0"/>
              <a:t>7/9/2026</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B2873-2CEB-FD4D-9609-B972C71B9F65}" type="slidenum">
              <a:rPr lang="en-US" smtClean="0"/>
              <a:t>‹#›</a:t>
            </a:fld>
            <a:endParaRPr lang="en-US"/>
          </a:p>
        </p:txBody>
      </p:sp>
    </p:spTree>
    <p:extLst>
      <p:ext uri="{BB962C8B-B14F-4D97-AF65-F5344CB8AC3E}">
        <p14:creationId xmlns:p14="http://schemas.microsoft.com/office/powerpoint/2010/main" val="209175049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8.xml"/><Relationship Id="rId1" Type="http://schemas.openxmlformats.org/officeDocument/2006/relationships/video" Target="https://player.vimeo.com/video/1123911126?app_id=122963" TargetMode="External"/><Relationship Id="rId5" Type="http://schemas.openxmlformats.org/officeDocument/2006/relationships/image" Target="../media/image26.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8.xml"/><Relationship Id="rId1" Type="http://schemas.openxmlformats.org/officeDocument/2006/relationships/video" Target="https://player.vimeo.com/video/1124852290?app_id=122963" TargetMode="External"/><Relationship Id="rId5" Type="http://schemas.openxmlformats.org/officeDocument/2006/relationships/image" Target="../media/image27.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8.xml"/><Relationship Id="rId1" Type="http://schemas.openxmlformats.org/officeDocument/2006/relationships/video" Target="https://player.vimeo.com/video/1124852577?app_id=122963" TargetMode="External"/><Relationship Id="rId5" Type="http://schemas.openxmlformats.org/officeDocument/2006/relationships/image" Target="../media/image28.jpe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8.xml"/><Relationship Id="rId1" Type="http://schemas.openxmlformats.org/officeDocument/2006/relationships/video" Target="https://player.vimeo.com/video/1129099098?h=ee0c031ae6&amp;amp;app_id=122963" TargetMode="External"/><Relationship Id="rId5" Type="http://schemas.openxmlformats.org/officeDocument/2006/relationships/image" Target="../media/image29.jpe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hyperlink" Target="https://employers.tlevels.gov.uk/hc/en-gb/articles/5163486794898-Join-the-T-Level-Ambassador-Network"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hyperlink" Target="Email:%20hello@tlevelambassadors.co.uk"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8.xml"/><Relationship Id="rId1" Type="http://schemas.openxmlformats.org/officeDocument/2006/relationships/video" Target="https://player.vimeo.com/video/1123908385?app_id=122963" TargetMode="External"/><Relationship Id="rId5" Type="http://schemas.openxmlformats.org/officeDocument/2006/relationships/image" Target="../media/image25.jpe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46178-BDB4-8376-82BF-E52917A5A556}"/>
              </a:ext>
            </a:extLst>
          </p:cNvPr>
          <p:cNvSpPr>
            <a:spLocks noGrp="1"/>
          </p:cNvSpPr>
          <p:nvPr>
            <p:ph type="ctrTitle"/>
          </p:nvPr>
        </p:nvSpPr>
        <p:spPr>
          <a:xfrm>
            <a:off x="2064775" y="371167"/>
            <a:ext cx="9144000" cy="1909763"/>
          </a:xfrm>
        </p:spPr>
        <p:txBody>
          <a:bodyPr>
            <a:normAutofit/>
          </a:bodyPr>
          <a:lstStyle/>
          <a:p>
            <a:r>
              <a:rPr lang="en-GB" dirty="0"/>
              <a:t>T Levels and the Impact of Placements</a:t>
            </a:r>
          </a:p>
        </p:txBody>
      </p:sp>
      <p:sp>
        <p:nvSpPr>
          <p:cNvPr id="3" name="Subtitle 2">
            <a:extLst>
              <a:ext uri="{FF2B5EF4-FFF2-40B4-BE49-F238E27FC236}">
                <a16:creationId xmlns:a16="http://schemas.microsoft.com/office/drawing/2014/main" id="{1A227AC1-338F-42A1-C6C6-D869BD1E3B9A}"/>
              </a:ext>
            </a:extLst>
          </p:cNvPr>
          <p:cNvSpPr>
            <a:spLocks noGrp="1"/>
          </p:cNvSpPr>
          <p:nvPr>
            <p:ph type="subTitle" idx="1"/>
          </p:nvPr>
        </p:nvSpPr>
        <p:spPr>
          <a:xfrm>
            <a:off x="1524000" y="2601119"/>
            <a:ext cx="9144000" cy="1017152"/>
          </a:xfrm>
        </p:spPr>
        <p:txBody>
          <a:bodyPr>
            <a:normAutofit/>
          </a:bodyPr>
          <a:lstStyle/>
          <a:p>
            <a:r>
              <a:rPr lang="en-GB" dirty="0"/>
              <a:t>Wednesday 1 July 2026</a:t>
            </a:r>
            <a:endParaRPr lang="en-GB" dirty="0">
              <a:latin typeface="Segoe UI" panose="020B0502040204020203" pitchFamily="34" charset="0"/>
            </a:endParaRPr>
          </a:p>
          <a:p>
            <a:r>
              <a:rPr lang="en-GB" dirty="0"/>
              <a:t>Lancashire Careers Hub Conference</a:t>
            </a:r>
          </a:p>
        </p:txBody>
      </p:sp>
      <p:sp>
        <p:nvSpPr>
          <p:cNvPr id="4" name="Subtitle 2">
            <a:extLst>
              <a:ext uri="{FF2B5EF4-FFF2-40B4-BE49-F238E27FC236}">
                <a16:creationId xmlns:a16="http://schemas.microsoft.com/office/drawing/2014/main" id="{2361B7BC-BB87-F9C6-60EE-FA2407997310}"/>
              </a:ext>
            </a:extLst>
          </p:cNvPr>
          <p:cNvSpPr txBox="1">
            <a:spLocks/>
          </p:cNvSpPr>
          <p:nvPr/>
        </p:nvSpPr>
        <p:spPr>
          <a:xfrm>
            <a:off x="1524000" y="3749191"/>
            <a:ext cx="9144000" cy="1655763"/>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Sarah Myers</a:t>
            </a:r>
          </a:p>
          <a:p>
            <a:r>
              <a:rPr lang="en-GB" dirty="0"/>
              <a:t>Cath Robinson</a:t>
            </a:r>
          </a:p>
          <a:p>
            <a:r>
              <a:rPr lang="en-GB" dirty="0"/>
              <a:t>Jayne Bennett</a:t>
            </a:r>
          </a:p>
          <a:p>
            <a:r>
              <a:rPr lang="en-GB" dirty="0"/>
              <a:t>Ami Snape</a:t>
            </a:r>
          </a:p>
          <a:p>
            <a:endParaRPr lang="en-GB" dirty="0"/>
          </a:p>
        </p:txBody>
      </p:sp>
    </p:spTree>
    <p:extLst>
      <p:ext uri="{BB962C8B-B14F-4D97-AF65-F5344CB8AC3E}">
        <p14:creationId xmlns:p14="http://schemas.microsoft.com/office/powerpoint/2010/main" val="2278976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of T Level student film.">
            <a:extLst>
              <a:ext uri="{FF2B5EF4-FFF2-40B4-BE49-F238E27FC236}">
                <a16:creationId xmlns:a16="http://schemas.microsoft.com/office/drawing/2014/main" id="{A00D46E9-FC89-FFDA-7E45-8F350852DAC3}"/>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Online Media 3" title="Dawn - T Level case study (DfE)">
            <a:hlinkClick r:id="" action="ppaction://media"/>
            <a:extLst>
              <a:ext uri="{FF2B5EF4-FFF2-40B4-BE49-F238E27FC236}">
                <a16:creationId xmlns:a16="http://schemas.microsoft.com/office/drawing/2014/main" id="{BE8B0DFC-E4E7-78D3-8679-18C13472A16E}"/>
              </a:ext>
            </a:extLst>
          </p:cNvPr>
          <p:cNvPicPr>
            <a:picLocks noRot="1" noChangeAspect="1"/>
          </p:cNvPicPr>
          <p:nvPr>
            <a:videoFile r:link="rId1"/>
          </p:nvPr>
        </p:nvPicPr>
        <p:blipFill>
          <a:blip r:embed="rId5"/>
          <a:stretch>
            <a:fillRect/>
          </a:stretch>
        </p:blipFill>
        <p:spPr>
          <a:xfrm>
            <a:off x="2849751" y="182751"/>
            <a:ext cx="6492498" cy="6492498"/>
          </a:xfrm>
          <a:prstGeom prst="rect">
            <a:avLst/>
          </a:prstGeom>
        </p:spPr>
      </p:pic>
    </p:spTree>
    <p:extLst>
      <p:ext uri="{BB962C8B-B14F-4D97-AF65-F5344CB8AC3E}">
        <p14:creationId xmlns:p14="http://schemas.microsoft.com/office/powerpoint/2010/main" val="5216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of T Level student film.">
            <a:extLst>
              <a:ext uri="{FF2B5EF4-FFF2-40B4-BE49-F238E27FC236}">
                <a16:creationId xmlns:a16="http://schemas.microsoft.com/office/drawing/2014/main" id="{7901B989-A888-E8FA-2478-4AC1EAF3440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Online Media 3" title="Katy and Dina">
            <a:hlinkClick r:id="" action="ppaction://media"/>
            <a:extLst>
              <a:ext uri="{FF2B5EF4-FFF2-40B4-BE49-F238E27FC236}">
                <a16:creationId xmlns:a16="http://schemas.microsoft.com/office/drawing/2014/main" id="{50FEBAC1-8BE2-D19A-E651-0945EB90F720}"/>
              </a:ext>
            </a:extLst>
          </p:cNvPr>
          <p:cNvPicPr>
            <a:picLocks noRot="1" noChangeAspect="1"/>
          </p:cNvPicPr>
          <p:nvPr>
            <a:videoFile r:link="rId1"/>
          </p:nvPr>
        </p:nvPicPr>
        <p:blipFill>
          <a:blip r:embed="rId5"/>
          <a:stretch>
            <a:fillRect/>
          </a:stretch>
        </p:blipFill>
        <p:spPr>
          <a:xfrm>
            <a:off x="4411918" y="439997"/>
            <a:ext cx="3368163" cy="5978005"/>
          </a:xfrm>
          <a:prstGeom prst="rect">
            <a:avLst/>
          </a:prstGeom>
        </p:spPr>
      </p:pic>
    </p:spTree>
    <p:extLst>
      <p:ext uri="{BB962C8B-B14F-4D97-AF65-F5344CB8AC3E}">
        <p14:creationId xmlns:p14="http://schemas.microsoft.com/office/powerpoint/2010/main" val="39238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of T Level student film.">
            <a:extLst>
              <a:ext uri="{FF2B5EF4-FFF2-40B4-BE49-F238E27FC236}">
                <a16:creationId xmlns:a16="http://schemas.microsoft.com/office/drawing/2014/main" id="{CBDDA4D3-C999-CDC3-9856-C7CB091C28E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Online Media 3" title="Joseph">
            <a:hlinkClick r:id="" action="ppaction://media"/>
            <a:extLst>
              <a:ext uri="{FF2B5EF4-FFF2-40B4-BE49-F238E27FC236}">
                <a16:creationId xmlns:a16="http://schemas.microsoft.com/office/drawing/2014/main" id="{E5C87581-1658-13FD-F93A-4F24151710E3}"/>
              </a:ext>
            </a:extLst>
          </p:cNvPr>
          <p:cNvPicPr>
            <a:picLocks noRot="1" noChangeAspect="1"/>
          </p:cNvPicPr>
          <p:nvPr>
            <a:videoFile r:link="rId1"/>
          </p:nvPr>
        </p:nvPicPr>
        <p:blipFill>
          <a:blip r:embed="rId5"/>
          <a:stretch>
            <a:fillRect/>
          </a:stretch>
        </p:blipFill>
        <p:spPr>
          <a:xfrm>
            <a:off x="4338655" y="309966"/>
            <a:ext cx="3514689" cy="6238068"/>
          </a:xfrm>
          <a:prstGeom prst="rect">
            <a:avLst/>
          </a:prstGeom>
        </p:spPr>
      </p:pic>
    </p:spTree>
    <p:extLst>
      <p:ext uri="{BB962C8B-B14F-4D97-AF65-F5344CB8AC3E}">
        <p14:creationId xmlns:p14="http://schemas.microsoft.com/office/powerpoint/2010/main" val="421211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of T Level student film.">
            <a:extLst>
              <a:ext uri="{FF2B5EF4-FFF2-40B4-BE49-F238E27FC236}">
                <a16:creationId xmlns:a16="http://schemas.microsoft.com/office/drawing/2014/main" id="{22DF8A45-A0C0-AA37-B008-15122D1484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Online Media 3" title="FERNANDA EVERGREEN 1:1">
            <a:hlinkClick r:id="" action="ppaction://media"/>
            <a:extLst>
              <a:ext uri="{FF2B5EF4-FFF2-40B4-BE49-F238E27FC236}">
                <a16:creationId xmlns:a16="http://schemas.microsoft.com/office/drawing/2014/main" id="{7B8FC87F-B220-949D-52C4-65E34A1B964A}"/>
              </a:ext>
            </a:extLst>
          </p:cNvPr>
          <p:cNvPicPr>
            <a:picLocks noRot="1" noChangeAspect="1"/>
          </p:cNvPicPr>
          <p:nvPr>
            <a:videoFile r:link="rId1"/>
          </p:nvPr>
        </p:nvPicPr>
        <p:blipFill>
          <a:blip r:embed="rId5"/>
          <a:stretch>
            <a:fillRect/>
          </a:stretch>
        </p:blipFill>
        <p:spPr>
          <a:xfrm>
            <a:off x="2852334" y="185334"/>
            <a:ext cx="6487332" cy="6487332"/>
          </a:xfrm>
          <a:prstGeom prst="rect">
            <a:avLst/>
          </a:prstGeom>
        </p:spPr>
      </p:pic>
    </p:spTree>
    <p:extLst>
      <p:ext uri="{BB962C8B-B14F-4D97-AF65-F5344CB8AC3E}">
        <p14:creationId xmlns:p14="http://schemas.microsoft.com/office/powerpoint/2010/main" val="337185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95600" y="4485861"/>
            <a:ext cx="6400800" cy="1229143"/>
          </a:xfrm>
        </p:spPr>
        <p:txBody>
          <a:bodyPr>
            <a:normAutofit/>
          </a:bodyPr>
          <a:lstStyle/>
          <a:p>
            <a:r>
              <a:rPr lang="en-US" b="1" dirty="0">
                <a:solidFill>
                  <a:schemeClr val="tx1"/>
                </a:solidFill>
                <a:latin typeface="Aptos" panose="020B0004020202020204" pitchFamily="34" charset="0"/>
              </a:rPr>
              <a:t>Cath Robinson</a:t>
            </a:r>
          </a:p>
          <a:p>
            <a:r>
              <a:rPr lang="en-US" b="1" dirty="0">
                <a:solidFill>
                  <a:schemeClr val="tx1"/>
                </a:solidFill>
                <a:latin typeface="Aptos" panose="020B0004020202020204" pitchFamily="34" charset="0"/>
              </a:rPr>
              <a:t>Project Manager</a:t>
            </a:r>
          </a:p>
        </p:txBody>
      </p:sp>
    </p:spTree>
    <p:extLst>
      <p:ext uri="{BB962C8B-B14F-4D97-AF65-F5344CB8AC3E}">
        <p14:creationId xmlns:p14="http://schemas.microsoft.com/office/powerpoint/2010/main" val="1822417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06AC5-0545-20B6-DBE7-1C545267C68D}"/>
              </a:ext>
            </a:extLst>
          </p:cNvPr>
          <p:cNvSpPr>
            <a:spLocks noGrp="1"/>
          </p:cNvSpPr>
          <p:nvPr>
            <p:ph type="title"/>
          </p:nvPr>
        </p:nvSpPr>
        <p:spPr>
          <a:xfrm>
            <a:off x="1981200" y="466663"/>
            <a:ext cx="8229600" cy="1143000"/>
          </a:xfrm>
        </p:spPr>
        <p:txBody>
          <a:bodyPr>
            <a:normAutofit fontScale="90000"/>
          </a:bodyPr>
          <a:lstStyle/>
          <a:p>
            <a:pPr algn="ctr"/>
            <a:r>
              <a:rPr lang="en-GB" b="1" dirty="0">
                <a:solidFill>
                  <a:schemeClr val="tx1"/>
                </a:solidFill>
                <a:latin typeface="Aptos" panose="020B0004020202020204" pitchFamily="34" charset="0"/>
              </a:rPr>
              <a:t>Lancashire WBL Executive Forum</a:t>
            </a:r>
          </a:p>
        </p:txBody>
      </p:sp>
      <p:sp>
        <p:nvSpPr>
          <p:cNvPr id="5" name="Content Placeholder 4">
            <a:extLst>
              <a:ext uri="{FF2B5EF4-FFF2-40B4-BE49-F238E27FC236}">
                <a16:creationId xmlns:a16="http://schemas.microsoft.com/office/drawing/2014/main" id="{3C3DD073-56AA-AE8D-7C3E-B548D913601D}"/>
              </a:ext>
            </a:extLst>
          </p:cNvPr>
          <p:cNvSpPr>
            <a:spLocks noGrp="1"/>
          </p:cNvSpPr>
          <p:nvPr>
            <p:ph idx="1"/>
          </p:nvPr>
        </p:nvSpPr>
        <p:spPr>
          <a:xfrm>
            <a:off x="2081784" y="2139702"/>
            <a:ext cx="8129016" cy="3300665"/>
          </a:xfrm>
        </p:spPr>
        <p:txBody>
          <a:bodyPr>
            <a:normAutofit fontScale="92500"/>
          </a:bodyPr>
          <a:lstStyle/>
          <a:p>
            <a:r>
              <a:rPr lang="en-GB" sz="2400" dirty="0">
                <a:solidFill>
                  <a:schemeClr val="tx1"/>
                </a:solidFill>
                <a:latin typeface="Aptos" panose="020B0004020202020204" pitchFamily="34" charset="0"/>
              </a:rPr>
              <a:t>Established in 2006</a:t>
            </a:r>
          </a:p>
          <a:p>
            <a:endParaRPr lang="en-GB" sz="2400" dirty="0">
              <a:solidFill>
                <a:schemeClr val="tx1"/>
              </a:solidFill>
              <a:latin typeface="Aptos" panose="020B0004020202020204" pitchFamily="34" charset="0"/>
            </a:endParaRPr>
          </a:p>
          <a:p>
            <a:r>
              <a:rPr lang="en-GB" sz="2400" dirty="0">
                <a:solidFill>
                  <a:schemeClr val="tx1"/>
                </a:solidFill>
                <a:latin typeface="Aptos" panose="020B0004020202020204" pitchFamily="34" charset="0"/>
              </a:rPr>
              <a:t>Managed by a Board of Directors </a:t>
            </a:r>
          </a:p>
          <a:p>
            <a:endParaRPr lang="en-GB" sz="2400" dirty="0">
              <a:solidFill>
                <a:schemeClr val="tx1"/>
              </a:solidFill>
              <a:latin typeface="Aptos" panose="020B0004020202020204" pitchFamily="34" charset="0"/>
            </a:endParaRPr>
          </a:p>
          <a:p>
            <a:r>
              <a:rPr lang="en-GB" sz="2400" dirty="0">
                <a:solidFill>
                  <a:schemeClr val="tx1"/>
                </a:solidFill>
                <a:latin typeface="Aptos" panose="020B0004020202020204" pitchFamily="34" charset="0"/>
              </a:rPr>
              <a:t>Membership made up of the Lancashire colleges ITPs and universities offering work-based learning</a:t>
            </a:r>
          </a:p>
          <a:p>
            <a:endParaRPr lang="en-GB" sz="2400" dirty="0">
              <a:solidFill>
                <a:schemeClr val="tx1"/>
              </a:solidFill>
              <a:latin typeface="Aptos" panose="020B0004020202020204" pitchFamily="34" charset="0"/>
            </a:endParaRPr>
          </a:p>
          <a:p>
            <a:r>
              <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rPr>
              <a:t>Raise the profile of apprenticeships and technical education</a:t>
            </a:r>
          </a:p>
          <a:p>
            <a:endParaRPr lang="en-GB" sz="2400" dirty="0">
              <a:solidFill>
                <a:schemeClr val="tx1"/>
              </a:solidFill>
              <a:latin typeface="Aptos" panose="020B0004020202020204" pitchFamily="34" charset="0"/>
            </a:endParaRPr>
          </a:p>
        </p:txBody>
      </p:sp>
    </p:spTree>
    <p:extLst>
      <p:ext uri="{BB962C8B-B14F-4D97-AF65-F5344CB8AC3E}">
        <p14:creationId xmlns:p14="http://schemas.microsoft.com/office/powerpoint/2010/main" val="1245827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7E8B6-D19F-9DF4-9A62-0A204DDD0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35FD2-5212-A078-6052-2C54C552DAFC}"/>
              </a:ext>
            </a:extLst>
          </p:cNvPr>
          <p:cNvSpPr>
            <a:spLocks noGrp="1"/>
          </p:cNvSpPr>
          <p:nvPr>
            <p:ph type="title"/>
          </p:nvPr>
        </p:nvSpPr>
        <p:spPr>
          <a:xfrm>
            <a:off x="1981200" y="466663"/>
            <a:ext cx="8229600" cy="1143000"/>
          </a:xfrm>
        </p:spPr>
        <p:txBody>
          <a:bodyPr>
            <a:normAutofit fontScale="90000"/>
          </a:bodyPr>
          <a:lstStyle/>
          <a:p>
            <a:pPr algn="ctr"/>
            <a:r>
              <a:rPr lang="en-GB" b="1" dirty="0">
                <a:solidFill>
                  <a:schemeClr val="tx1"/>
                </a:solidFill>
                <a:latin typeface="Aptos" panose="020B0004020202020204" pitchFamily="34" charset="0"/>
              </a:rPr>
              <a:t>Lancashire WBL Executive Forum</a:t>
            </a:r>
          </a:p>
        </p:txBody>
      </p:sp>
      <p:sp>
        <p:nvSpPr>
          <p:cNvPr id="5" name="Content Placeholder 4">
            <a:extLst>
              <a:ext uri="{FF2B5EF4-FFF2-40B4-BE49-F238E27FC236}">
                <a16:creationId xmlns:a16="http://schemas.microsoft.com/office/drawing/2014/main" id="{64935CAF-C93B-45B7-9C22-92209F595F9B}"/>
              </a:ext>
            </a:extLst>
          </p:cNvPr>
          <p:cNvSpPr>
            <a:spLocks noGrp="1"/>
          </p:cNvSpPr>
          <p:nvPr>
            <p:ph idx="1"/>
          </p:nvPr>
        </p:nvSpPr>
        <p:spPr>
          <a:xfrm>
            <a:off x="2081784" y="2139702"/>
            <a:ext cx="8129016" cy="3300665"/>
          </a:xfrm>
        </p:spPr>
        <p:txBody>
          <a:bodyPr>
            <a:normAutofit/>
          </a:bodyPr>
          <a:lstStyle/>
          <a:p>
            <a:r>
              <a:rPr lang="en-GB" sz="2400" dirty="0">
                <a:solidFill>
                  <a:schemeClr val="tx1"/>
                </a:solidFill>
                <a:latin typeface="Aptos" panose="020B0004020202020204" pitchFamily="34" charset="0"/>
              </a:rPr>
              <a:t>Lancashire Apprenticeship Ambassador Network</a:t>
            </a:r>
          </a:p>
          <a:p>
            <a:endParaRPr lang="en-GB" sz="2400" dirty="0">
              <a:solidFill>
                <a:schemeClr val="tx1"/>
              </a:solidFill>
              <a:latin typeface="Aptos" panose="020B0004020202020204" pitchFamily="34" charset="0"/>
            </a:endParaRPr>
          </a:p>
          <a:p>
            <a:r>
              <a:rPr lang="en-GB" sz="2400" dirty="0">
                <a:solidFill>
                  <a:schemeClr val="tx1"/>
                </a:solidFill>
                <a:latin typeface="Aptos" panose="020B0004020202020204" pitchFamily="34" charset="0"/>
              </a:rPr>
              <a:t>LLTN</a:t>
            </a:r>
          </a:p>
          <a:p>
            <a:endPar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endParaRPr>
          </a:p>
          <a:p>
            <a:r>
              <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rPr>
              <a:t>Skills Pledge partner</a:t>
            </a:r>
          </a:p>
          <a:p>
            <a:endPar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endParaRPr>
          </a:p>
          <a:p>
            <a:r>
              <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rPr>
              <a:t>Northern Skills Network</a:t>
            </a:r>
          </a:p>
          <a:p>
            <a:endPar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endParaRPr>
          </a:p>
          <a:p>
            <a:endParaRPr lang="en-GB" sz="2400" dirty="0">
              <a:solidFill>
                <a:schemeClr val="tx1"/>
              </a:solidFill>
              <a:latin typeface="Aptos" panose="020B0004020202020204" pitchFamily="34" charset="0"/>
              <a:ea typeface="Times New Roman" panose="02020603050405020304" pitchFamily="18" charset="0"/>
              <a:cs typeface="Calibri Light" panose="020F0302020204030204" pitchFamily="34" charset="0"/>
            </a:endParaRPr>
          </a:p>
          <a:p>
            <a:endParaRPr lang="en-GB" sz="2400" dirty="0">
              <a:solidFill>
                <a:schemeClr val="tx1"/>
              </a:solidFill>
              <a:latin typeface="Aptos" panose="020B0004020202020204" pitchFamily="34" charset="0"/>
            </a:endParaRPr>
          </a:p>
        </p:txBody>
      </p:sp>
    </p:spTree>
    <p:extLst>
      <p:ext uri="{BB962C8B-B14F-4D97-AF65-F5344CB8AC3E}">
        <p14:creationId xmlns:p14="http://schemas.microsoft.com/office/powerpoint/2010/main" val="1783529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0BC33-FC3C-AA77-2968-33BDB87A8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11B76-F0F5-0F35-986C-5EBE9B170476}"/>
              </a:ext>
            </a:extLst>
          </p:cNvPr>
          <p:cNvSpPr>
            <a:spLocks noGrp="1"/>
          </p:cNvSpPr>
          <p:nvPr>
            <p:ph type="title"/>
          </p:nvPr>
        </p:nvSpPr>
        <p:spPr>
          <a:xfrm>
            <a:off x="1981200" y="466663"/>
            <a:ext cx="8229600" cy="1143000"/>
          </a:xfrm>
        </p:spPr>
        <p:txBody>
          <a:bodyPr>
            <a:normAutofit fontScale="90000"/>
          </a:bodyPr>
          <a:lstStyle/>
          <a:p>
            <a:pPr algn="ctr"/>
            <a:r>
              <a:rPr lang="en-GB" b="1" dirty="0">
                <a:solidFill>
                  <a:schemeClr val="tx1"/>
                </a:solidFill>
                <a:latin typeface="Aptos" panose="020B0004020202020204" pitchFamily="34" charset="0"/>
              </a:rPr>
              <a:t>Lancashire WBL Executive Forum</a:t>
            </a:r>
          </a:p>
        </p:txBody>
      </p:sp>
      <p:sp>
        <p:nvSpPr>
          <p:cNvPr id="5" name="Content Placeholder 4">
            <a:extLst>
              <a:ext uri="{FF2B5EF4-FFF2-40B4-BE49-F238E27FC236}">
                <a16:creationId xmlns:a16="http://schemas.microsoft.com/office/drawing/2014/main" id="{2C3AA9E5-C251-1835-3FD7-72F34A7B47EF}"/>
              </a:ext>
            </a:extLst>
          </p:cNvPr>
          <p:cNvSpPr>
            <a:spLocks noGrp="1"/>
          </p:cNvSpPr>
          <p:nvPr>
            <p:ph idx="1"/>
          </p:nvPr>
        </p:nvSpPr>
        <p:spPr>
          <a:xfrm>
            <a:off x="2081784" y="2212854"/>
            <a:ext cx="8129016" cy="3493007"/>
          </a:xfrm>
        </p:spPr>
        <p:txBody>
          <a:bodyPr>
            <a:normAutofit/>
          </a:bodyPr>
          <a:lstStyle/>
          <a:p>
            <a:r>
              <a:rPr lang="en-GB" sz="2400" b="1" dirty="0">
                <a:solidFill>
                  <a:schemeClr val="tx1"/>
                </a:solidFill>
                <a:latin typeface="Aptos" panose="020B0004020202020204" pitchFamily="34" charset="0"/>
              </a:rPr>
              <a:t>SORTED</a:t>
            </a:r>
            <a:r>
              <a:rPr lang="en-GB" sz="2400" dirty="0">
                <a:solidFill>
                  <a:schemeClr val="tx1"/>
                </a:solidFill>
                <a:latin typeface="Aptos" panose="020B0004020202020204" pitchFamily="34" charset="0"/>
              </a:rPr>
              <a:t> online resource</a:t>
            </a:r>
          </a:p>
          <a:p>
            <a:pPr lvl="1"/>
            <a:r>
              <a:rPr lang="en-GB" sz="2000" dirty="0">
                <a:solidFill>
                  <a:schemeClr val="tx1"/>
                </a:solidFill>
                <a:latin typeface="Aptos" panose="020B0004020202020204" pitchFamily="34" charset="0"/>
              </a:rPr>
              <a:t>Apprenticeship education providers</a:t>
            </a:r>
          </a:p>
          <a:p>
            <a:pPr lvl="1"/>
            <a:r>
              <a:rPr lang="en-GB" sz="2000" dirty="0">
                <a:solidFill>
                  <a:schemeClr val="tx1"/>
                </a:solidFill>
                <a:latin typeface="Aptos" panose="020B0004020202020204" pitchFamily="34" charset="0"/>
              </a:rPr>
              <a:t>T-level providers</a:t>
            </a:r>
          </a:p>
          <a:p>
            <a:pPr marL="0" indent="0">
              <a:buNone/>
            </a:pPr>
            <a:endParaRPr lang="en-GB" sz="2200" dirty="0">
              <a:solidFill>
                <a:schemeClr val="tx1"/>
              </a:solidFill>
              <a:latin typeface="Aptos" panose="020B0004020202020204" pitchFamily="34" charset="0"/>
            </a:endParaRPr>
          </a:p>
          <a:p>
            <a:pPr marL="457189" lvl="1" indent="0">
              <a:buNone/>
            </a:pPr>
            <a:endParaRPr lang="en-GB" sz="2000" dirty="0">
              <a:solidFill>
                <a:schemeClr val="tx1"/>
              </a:solidFill>
              <a:latin typeface="Aptos" panose="020B0004020202020204" pitchFamily="34" charset="0"/>
            </a:endParaRPr>
          </a:p>
        </p:txBody>
      </p:sp>
      <p:pic>
        <p:nvPicPr>
          <p:cNvPr id="3" name="Picture 2">
            <a:extLst>
              <a:ext uri="{FF2B5EF4-FFF2-40B4-BE49-F238E27FC236}">
                <a16:creationId xmlns:a16="http://schemas.microsoft.com/office/drawing/2014/main" id="{134418E3-AD85-5A46-1809-4E782C95C054}"/>
              </a:ext>
            </a:extLst>
          </p:cNvPr>
          <p:cNvPicPr>
            <a:picLocks noChangeAspect="1"/>
          </p:cNvPicPr>
          <p:nvPr/>
        </p:nvPicPr>
        <p:blipFill>
          <a:blip r:embed="rId2"/>
          <a:stretch>
            <a:fillRect/>
          </a:stretch>
        </p:blipFill>
        <p:spPr>
          <a:xfrm>
            <a:off x="2622978" y="3959355"/>
            <a:ext cx="2711589" cy="1009703"/>
          </a:xfrm>
          <a:prstGeom prst="rect">
            <a:avLst/>
          </a:prstGeom>
        </p:spPr>
      </p:pic>
      <p:pic>
        <p:nvPicPr>
          <p:cNvPr id="9" name="Picture 8">
            <a:extLst>
              <a:ext uri="{FF2B5EF4-FFF2-40B4-BE49-F238E27FC236}">
                <a16:creationId xmlns:a16="http://schemas.microsoft.com/office/drawing/2014/main" id="{BA23F1F1-D99D-222B-A7CE-33AD97236791}"/>
              </a:ext>
            </a:extLst>
          </p:cNvPr>
          <p:cNvPicPr>
            <a:picLocks noChangeAspect="1"/>
          </p:cNvPicPr>
          <p:nvPr/>
        </p:nvPicPr>
        <p:blipFill>
          <a:blip r:embed="rId3"/>
          <a:stretch>
            <a:fillRect/>
          </a:stretch>
        </p:blipFill>
        <p:spPr>
          <a:xfrm>
            <a:off x="2622976" y="5074923"/>
            <a:ext cx="4851720" cy="835423"/>
          </a:xfrm>
          <a:prstGeom prst="rect">
            <a:avLst/>
          </a:prstGeom>
        </p:spPr>
      </p:pic>
    </p:spTree>
    <p:extLst>
      <p:ext uri="{BB962C8B-B14F-4D97-AF65-F5344CB8AC3E}">
        <p14:creationId xmlns:p14="http://schemas.microsoft.com/office/powerpoint/2010/main" val="3739767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609D-C2F6-8CEC-1C48-E5AE7DDE7C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28871-C94B-E1F0-F5D6-B88CF843ECB6}"/>
              </a:ext>
            </a:extLst>
          </p:cNvPr>
          <p:cNvSpPr>
            <a:spLocks noGrp="1"/>
          </p:cNvSpPr>
          <p:nvPr>
            <p:ph type="title"/>
          </p:nvPr>
        </p:nvSpPr>
        <p:spPr>
          <a:xfrm>
            <a:off x="1981200" y="466663"/>
            <a:ext cx="8229600" cy="1143000"/>
          </a:xfrm>
        </p:spPr>
        <p:txBody>
          <a:bodyPr>
            <a:normAutofit fontScale="90000"/>
          </a:bodyPr>
          <a:lstStyle/>
          <a:p>
            <a:pPr algn="ctr"/>
            <a:r>
              <a:rPr lang="en-GB" b="1" dirty="0">
                <a:solidFill>
                  <a:schemeClr val="tx1"/>
                </a:solidFill>
                <a:latin typeface="Aptos" panose="020B0004020202020204" pitchFamily="34" charset="0"/>
              </a:rPr>
              <a:t>Lancashire WBL Executive Forum</a:t>
            </a:r>
          </a:p>
        </p:txBody>
      </p:sp>
      <p:sp>
        <p:nvSpPr>
          <p:cNvPr id="5" name="Content Placeholder 4">
            <a:extLst>
              <a:ext uri="{FF2B5EF4-FFF2-40B4-BE49-F238E27FC236}">
                <a16:creationId xmlns:a16="http://schemas.microsoft.com/office/drawing/2014/main" id="{0BBFA9C1-55F4-5A4E-1850-BE7664CCD9C1}"/>
              </a:ext>
            </a:extLst>
          </p:cNvPr>
          <p:cNvSpPr>
            <a:spLocks noGrp="1"/>
          </p:cNvSpPr>
          <p:nvPr>
            <p:ph idx="1"/>
          </p:nvPr>
        </p:nvSpPr>
        <p:spPr>
          <a:xfrm>
            <a:off x="2081784" y="2029974"/>
            <a:ext cx="8129016" cy="3493007"/>
          </a:xfrm>
        </p:spPr>
        <p:txBody>
          <a:bodyPr>
            <a:normAutofit/>
          </a:bodyPr>
          <a:lstStyle/>
          <a:p>
            <a:pPr marL="457189" lvl="1" indent="0">
              <a:buNone/>
            </a:pPr>
            <a:endParaRPr lang="en-GB" sz="2000" dirty="0">
              <a:solidFill>
                <a:schemeClr val="tx1"/>
              </a:solidFill>
              <a:latin typeface="Aptos" panose="020B0004020202020204" pitchFamily="34" charset="0"/>
            </a:endParaRPr>
          </a:p>
          <a:p>
            <a:r>
              <a:rPr lang="en-GB" sz="2200" b="1" dirty="0">
                <a:solidFill>
                  <a:schemeClr val="tx1"/>
                </a:solidFill>
                <a:latin typeface="Aptos" panose="020B0004020202020204" pitchFamily="34" charset="0"/>
              </a:rPr>
              <a:t>ASK Delivery Partner for Lancashire and Cumbria 2016 - 2025</a:t>
            </a:r>
          </a:p>
          <a:p>
            <a:endParaRPr lang="en-GB" sz="2200" b="1" dirty="0">
              <a:solidFill>
                <a:schemeClr val="tx1"/>
              </a:solidFill>
              <a:latin typeface="Aptos" panose="020B0004020202020204" pitchFamily="34" charset="0"/>
            </a:endParaRPr>
          </a:p>
          <a:p>
            <a:endParaRPr lang="en-GB" sz="2200" dirty="0">
              <a:solidFill>
                <a:schemeClr val="tx1"/>
              </a:solidFill>
              <a:latin typeface="Aptos" panose="020B0004020202020204" pitchFamily="34" charset="0"/>
            </a:endParaRPr>
          </a:p>
          <a:p>
            <a:r>
              <a:rPr lang="en-GB" sz="2200" b="1" dirty="0">
                <a:solidFill>
                  <a:schemeClr val="tx1"/>
                </a:solidFill>
                <a:latin typeface="Aptos" panose="020B0004020202020204" pitchFamily="34" charset="0"/>
              </a:rPr>
              <a:t>T-levels</a:t>
            </a:r>
          </a:p>
          <a:p>
            <a:pPr lvl="1"/>
            <a:r>
              <a:rPr lang="en-GB" sz="2000" dirty="0">
                <a:solidFill>
                  <a:schemeClr val="tx1"/>
                </a:solidFill>
                <a:latin typeface="Aptos" panose="020B0004020202020204" pitchFamily="34" charset="0"/>
              </a:rPr>
              <a:t>Placement </a:t>
            </a:r>
          </a:p>
          <a:p>
            <a:pPr lvl="1"/>
            <a:r>
              <a:rPr lang="en-GB" sz="2000" dirty="0">
                <a:solidFill>
                  <a:schemeClr val="tx1"/>
                </a:solidFill>
                <a:latin typeface="Aptos" panose="020B0004020202020204" pitchFamily="34" charset="0"/>
              </a:rPr>
              <a:t>Progression</a:t>
            </a:r>
          </a:p>
          <a:p>
            <a:endParaRPr lang="en-GB" sz="2200" dirty="0">
              <a:solidFill>
                <a:schemeClr val="tx1"/>
              </a:solidFill>
              <a:latin typeface="Aptos" panose="020B0004020202020204" pitchFamily="34" charset="0"/>
            </a:endParaRPr>
          </a:p>
        </p:txBody>
      </p:sp>
    </p:spTree>
    <p:extLst>
      <p:ext uri="{BB962C8B-B14F-4D97-AF65-F5344CB8AC3E}">
        <p14:creationId xmlns:p14="http://schemas.microsoft.com/office/powerpoint/2010/main" val="2547553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C02D1-DD2A-F0CA-50FA-5043976346C7}"/>
              </a:ext>
            </a:extLst>
          </p:cNvPr>
          <p:cNvSpPr>
            <a:spLocks noGrp="1"/>
          </p:cNvSpPr>
          <p:nvPr>
            <p:ph type="title"/>
          </p:nvPr>
        </p:nvSpPr>
        <p:spPr>
          <a:xfrm>
            <a:off x="713433" y="2504849"/>
            <a:ext cx="10822304" cy="1359545"/>
          </a:xfrm>
        </p:spPr>
        <p:txBody>
          <a:bodyPr/>
          <a:lstStyle/>
          <a:p>
            <a:r>
              <a:rPr lang="en-US" dirty="0"/>
              <a:t>T Level Ambassador network (TAN)</a:t>
            </a:r>
            <a:endParaRPr lang="en-GB" dirty="0"/>
          </a:p>
        </p:txBody>
      </p:sp>
    </p:spTree>
    <p:extLst>
      <p:ext uri="{BB962C8B-B14F-4D97-AF65-F5344CB8AC3E}">
        <p14:creationId xmlns:p14="http://schemas.microsoft.com/office/powerpoint/2010/main" val="258490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85FEC-EC9E-4FDC-0E79-5B3277BD0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F4E76-C1A0-2357-BD8B-5ADB718B102C}"/>
              </a:ext>
            </a:extLst>
          </p:cNvPr>
          <p:cNvSpPr>
            <a:spLocks noGrp="1"/>
          </p:cNvSpPr>
          <p:nvPr>
            <p:ph type="ctrTitle"/>
          </p:nvPr>
        </p:nvSpPr>
        <p:spPr/>
        <p:txBody>
          <a:bodyPr>
            <a:normAutofit fontScale="90000"/>
          </a:bodyPr>
          <a:lstStyle/>
          <a:p>
            <a:r>
              <a:rPr lang="en-GB" dirty="0"/>
              <a:t>Future Skills Questionnaire</a:t>
            </a:r>
            <a:br>
              <a:rPr lang="en-GB" dirty="0"/>
            </a:br>
            <a:r>
              <a:rPr lang="en-GB" dirty="0"/>
              <a:t>T Level Placements</a:t>
            </a:r>
          </a:p>
        </p:txBody>
      </p:sp>
      <p:sp>
        <p:nvSpPr>
          <p:cNvPr id="3" name="Subtitle 2">
            <a:extLst>
              <a:ext uri="{FF2B5EF4-FFF2-40B4-BE49-F238E27FC236}">
                <a16:creationId xmlns:a16="http://schemas.microsoft.com/office/drawing/2014/main" id="{9D18018D-6432-F840-3B9C-DB4A02B86BAA}"/>
              </a:ext>
            </a:extLst>
          </p:cNvPr>
          <p:cNvSpPr>
            <a:spLocks noGrp="1"/>
          </p:cNvSpPr>
          <p:nvPr>
            <p:ph type="subTitle" idx="1"/>
          </p:nvPr>
        </p:nvSpPr>
        <p:spPr/>
        <p:txBody>
          <a:bodyPr>
            <a:normAutofit/>
          </a:bodyPr>
          <a:lstStyle/>
          <a:p>
            <a:r>
              <a:rPr lang="en-GB" dirty="0"/>
              <a:t>July 2026</a:t>
            </a:r>
            <a:endParaRPr lang="en-GB" dirty="0">
              <a:latin typeface="Segoe UI" panose="020B0502040204020203" pitchFamily="34" charset="0"/>
            </a:endParaRPr>
          </a:p>
          <a:p>
            <a:endParaRPr lang="en-GB" dirty="0"/>
          </a:p>
        </p:txBody>
      </p:sp>
    </p:spTree>
    <p:extLst>
      <p:ext uri="{BB962C8B-B14F-4D97-AF65-F5344CB8AC3E}">
        <p14:creationId xmlns:p14="http://schemas.microsoft.com/office/powerpoint/2010/main" val="3804336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62E33-421F-7CFA-25AE-703694551DE1}"/>
            </a:ext>
          </a:extLst>
        </p:cNvPr>
        <p:cNvGrpSpPr/>
        <p:nvPr/>
      </p:nvGrpSpPr>
      <p:grpSpPr>
        <a:xfrm>
          <a:off x="0" y="0"/>
          <a:ext cx="0" cy="0"/>
          <a:chOff x="0" y="0"/>
          <a:chExt cx="0" cy="0"/>
        </a:xfrm>
      </p:grpSpPr>
      <p:pic>
        <p:nvPicPr>
          <p:cNvPr id="11" name="Picture 10" descr="A black and white sign">
            <a:extLst>
              <a:ext uri="{FF2B5EF4-FFF2-40B4-BE49-F238E27FC236}">
                <a16:creationId xmlns:a16="http://schemas.microsoft.com/office/drawing/2014/main" id="{8B055340-7774-ADBE-0EBE-2FEF135AB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1528" y="59043"/>
            <a:ext cx="1490713" cy="835904"/>
          </a:xfrm>
          <a:prstGeom prst="rect">
            <a:avLst/>
          </a:prstGeom>
        </p:spPr>
      </p:pic>
      <p:sp>
        <p:nvSpPr>
          <p:cNvPr id="7" name="Title 1">
            <a:extLst>
              <a:ext uri="{FF2B5EF4-FFF2-40B4-BE49-F238E27FC236}">
                <a16:creationId xmlns:a16="http://schemas.microsoft.com/office/drawing/2014/main" id="{0944447D-AEA7-D92B-2300-1965F1B17970}"/>
              </a:ext>
            </a:extLst>
          </p:cNvPr>
          <p:cNvSpPr>
            <a:spLocks noGrp="1"/>
          </p:cNvSpPr>
          <p:nvPr>
            <p:ph type="title"/>
          </p:nvPr>
        </p:nvSpPr>
        <p:spPr>
          <a:xfrm>
            <a:off x="526465" y="228877"/>
            <a:ext cx="9370011" cy="988091"/>
          </a:xfrm>
        </p:spPr>
        <p:txBody>
          <a:bodyPr wrap="square" anchor="t">
            <a:normAutofit/>
          </a:bodyPr>
          <a:lstStyle/>
          <a:p>
            <a:r>
              <a:rPr lang="en-US" sz="3400" cap="none" dirty="0">
                <a:solidFill>
                  <a:srgbClr val="765AB0"/>
                </a:solidFill>
              </a:rPr>
              <a:t>What is the T Level Ambassador Network?</a:t>
            </a:r>
          </a:p>
        </p:txBody>
      </p:sp>
      <p:sp>
        <p:nvSpPr>
          <p:cNvPr id="2" name="TextBox 1">
            <a:extLst>
              <a:ext uri="{FF2B5EF4-FFF2-40B4-BE49-F238E27FC236}">
                <a16:creationId xmlns:a16="http://schemas.microsoft.com/office/drawing/2014/main" id="{FDB2394C-649E-760B-D4F5-91B8155DBEAB}"/>
              </a:ext>
            </a:extLst>
          </p:cNvPr>
          <p:cNvSpPr txBox="1"/>
          <p:nvPr/>
        </p:nvSpPr>
        <p:spPr>
          <a:xfrm>
            <a:off x="1269492" y="1467051"/>
            <a:ext cx="4958025" cy="4770537"/>
          </a:xfrm>
          <a:prstGeom prst="rect">
            <a:avLst/>
          </a:prstGeom>
          <a:noFill/>
        </p:spPr>
        <p:txBody>
          <a:bodyPr wrap="square" lIns="91440" tIns="45720" rIns="91440" bIns="45720" anchor="t">
            <a:spAutoFit/>
          </a:bodyPr>
          <a:lstStyle/>
          <a:p>
            <a:pPr defTabSz="914377">
              <a:defRPr/>
            </a:pPr>
            <a:r>
              <a:rPr lang="en-GB" sz="1600" b="1" dirty="0">
                <a:solidFill>
                  <a:srgbClr val="765AB0"/>
                </a:solidFill>
                <a:latin typeface="Arial" panose="020B0604020202020204"/>
              </a:rPr>
              <a:t>Why we have a network to promote T Levels</a:t>
            </a:r>
          </a:p>
          <a:p>
            <a:pPr defTabSz="914377">
              <a:defRPr/>
            </a:pPr>
            <a:r>
              <a:rPr lang="en-GB" sz="1600" dirty="0">
                <a:solidFill>
                  <a:srgbClr val="000000"/>
                </a:solidFill>
                <a:latin typeface="Arial" panose="020B0604020202020204"/>
              </a:rPr>
              <a:t>Building awareness and reputation is critical to embedding T Levels into the educational landscape.</a:t>
            </a:r>
            <a:endParaRPr lang="en-GB" sz="1600" dirty="0">
              <a:solidFill>
                <a:srgbClr val="000000"/>
              </a:solidFill>
              <a:latin typeface="Arial" panose="020B0604020202020204"/>
              <a:cs typeface="Arial"/>
            </a:endParaRPr>
          </a:p>
          <a:p>
            <a:pPr defTabSz="914377">
              <a:defRPr/>
            </a:pPr>
            <a:endParaRPr lang="en-GB" sz="1600" dirty="0">
              <a:solidFill>
                <a:srgbClr val="000000"/>
              </a:solidFill>
              <a:latin typeface="Arial" panose="020B0604020202020204"/>
            </a:endParaRPr>
          </a:p>
          <a:p>
            <a:pPr defTabSz="914377">
              <a:defRPr/>
            </a:pPr>
            <a:r>
              <a:rPr lang="en-GB" sz="1600" b="1" dirty="0">
                <a:solidFill>
                  <a:srgbClr val="765AB0"/>
                </a:solidFill>
                <a:latin typeface="Arial" panose="020B0604020202020204"/>
              </a:rPr>
              <a:t>Who is in the network</a:t>
            </a:r>
            <a:endParaRPr lang="en-GB" sz="1600" b="1" dirty="0">
              <a:solidFill>
                <a:srgbClr val="765AB0"/>
              </a:solidFill>
              <a:latin typeface="Arial" panose="020B0604020202020204"/>
              <a:cs typeface="Arial"/>
            </a:endParaRPr>
          </a:p>
          <a:p>
            <a:pPr defTabSz="914377">
              <a:defRPr/>
            </a:pPr>
            <a:r>
              <a:rPr lang="en-GB" sz="1600" dirty="0">
                <a:solidFill>
                  <a:srgbClr val="000000"/>
                </a:solidFill>
                <a:latin typeface="Arial" panose="020B0604020202020204"/>
              </a:rPr>
              <a:t>Over 1,400 members who champion T Levels. Employers ranging from large businesses to SMEs, Providers, Universities, Students and others. </a:t>
            </a:r>
            <a:endParaRPr lang="en-GB" sz="1600" dirty="0">
              <a:solidFill>
                <a:srgbClr val="000000"/>
              </a:solidFill>
              <a:latin typeface="Arial" panose="020B0604020202020204"/>
              <a:cs typeface="Arial"/>
            </a:endParaRPr>
          </a:p>
          <a:p>
            <a:pPr defTabSz="914377">
              <a:defRPr/>
            </a:pPr>
            <a:endParaRPr lang="en-GB" sz="1600" dirty="0">
              <a:solidFill>
                <a:srgbClr val="000000"/>
              </a:solidFill>
              <a:latin typeface="Arial" panose="020B0604020202020204"/>
            </a:endParaRPr>
          </a:p>
          <a:p>
            <a:pPr defTabSz="914377">
              <a:defRPr/>
            </a:pPr>
            <a:r>
              <a:rPr lang="en-GB" sz="1600" b="1" dirty="0">
                <a:solidFill>
                  <a:srgbClr val="765AB0"/>
                </a:solidFill>
                <a:latin typeface="Arial" panose="020B0604020202020204"/>
              </a:rPr>
              <a:t>What ambassadors do</a:t>
            </a:r>
            <a:endParaRPr lang="en-GB" sz="1600" b="1" dirty="0">
              <a:solidFill>
                <a:srgbClr val="765AB0"/>
              </a:solidFill>
              <a:latin typeface="Arial" panose="020B0604020202020204"/>
              <a:cs typeface="Arial"/>
            </a:endParaRPr>
          </a:p>
          <a:p>
            <a:pPr marL="285744" indent="-285744" defTabSz="914377">
              <a:buFont typeface="Arial" panose="020B0604020202020204" pitchFamily="34" charset="0"/>
              <a:buChar char="•"/>
              <a:defRPr/>
            </a:pPr>
            <a:r>
              <a:rPr lang="en-GB" sz="1600" dirty="0">
                <a:solidFill>
                  <a:srgbClr val="000000"/>
                </a:solidFill>
                <a:latin typeface="Arial" panose="020B0604020202020204"/>
              </a:rPr>
              <a:t>Storytelling</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S</a:t>
            </a:r>
            <a:r>
              <a:rPr lang="en-GB" sz="1600" dirty="0" err="1">
                <a:solidFill>
                  <a:srgbClr val="000000"/>
                </a:solidFill>
                <a:latin typeface="Arial" panose="020B0604020202020204"/>
              </a:rPr>
              <a:t>ignposting</a:t>
            </a:r>
            <a:r>
              <a:rPr lang="en-GB" sz="1600" dirty="0">
                <a:solidFill>
                  <a:srgbClr val="000000"/>
                </a:solidFill>
                <a:latin typeface="Arial" panose="020B0604020202020204"/>
              </a:rPr>
              <a:t> </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Celebrating </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Sharing insight </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Sharing good practice</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Promoting T Levels at events</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And more…</a:t>
            </a:r>
          </a:p>
          <a:p>
            <a:pPr defTabSz="914377">
              <a:defRPr/>
            </a:pPr>
            <a:endParaRPr lang="en-GB" sz="1600" dirty="0">
              <a:solidFill>
                <a:srgbClr val="000000"/>
              </a:solidFill>
              <a:latin typeface="Arial" panose="020B0604020202020204"/>
            </a:endParaRPr>
          </a:p>
          <a:p>
            <a:pPr defTabSz="914377">
              <a:defRPr/>
            </a:pPr>
            <a:endParaRPr lang="en-GB" sz="1600" dirty="0">
              <a:solidFill>
                <a:srgbClr val="000000"/>
              </a:solidFill>
              <a:latin typeface="Arial" panose="020B0604020202020204"/>
            </a:endParaRPr>
          </a:p>
        </p:txBody>
      </p:sp>
      <p:sp>
        <p:nvSpPr>
          <p:cNvPr id="9" name="TextBox 8">
            <a:extLst>
              <a:ext uri="{FF2B5EF4-FFF2-40B4-BE49-F238E27FC236}">
                <a16:creationId xmlns:a16="http://schemas.microsoft.com/office/drawing/2014/main" id="{03E04372-7EA8-2396-8C38-70B9EFE1E681}"/>
              </a:ext>
            </a:extLst>
          </p:cNvPr>
          <p:cNvSpPr txBox="1"/>
          <p:nvPr/>
        </p:nvSpPr>
        <p:spPr>
          <a:xfrm>
            <a:off x="8336337" y="1467049"/>
            <a:ext cx="3685903" cy="3785652"/>
          </a:xfrm>
          <a:prstGeom prst="rect">
            <a:avLst/>
          </a:prstGeom>
          <a:noFill/>
        </p:spPr>
        <p:txBody>
          <a:bodyPr wrap="square">
            <a:spAutoFit/>
          </a:bodyPr>
          <a:lstStyle/>
          <a:p>
            <a:pPr defTabSz="914377" hangingPunct="0">
              <a:tabLst>
                <a:tab pos="457189" algn="l"/>
                <a:tab pos="457189" algn="l"/>
              </a:tabLst>
              <a:defRPr/>
            </a:pPr>
            <a:r>
              <a:rPr lang="en-GB" sz="1600" b="1" kern="100" dirty="0">
                <a:solidFill>
                  <a:srgbClr val="765AB0"/>
                </a:solidFill>
                <a:latin typeface="Arial" panose="020B0604020202020204"/>
                <a:ea typeface="Times New Roman" panose="02020603050405020304" pitchFamily="18" charset="0"/>
                <a:cs typeface="Times New Roman" panose="02020603050405020304" pitchFamily="18" charset="0"/>
              </a:rPr>
              <a:t>Vision</a:t>
            </a:r>
            <a:endParaRPr lang="en-GB" sz="1600" kern="100" dirty="0">
              <a:solidFill>
                <a:srgbClr val="765AB0"/>
              </a:solidFill>
              <a:latin typeface="Arial" panose="020B0604020202020204"/>
              <a:ea typeface="Times New Roman" panose="02020603050405020304" pitchFamily="18" charset="0"/>
              <a:cs typeface="Times New Roman" panose="02020603050405020304" pitchFamily="18" charset="0"/>
            </a:endParaRPr>
          </a:p>
          <a:p>
            <a:pPr defTabSz="914377" hangingPunct="0">
              <a:tabLst>
                <a:tab pos="0" algn="l"/>
                <a:tab pos="457189" algn="l"/>
              </a:tabLst>
              <a:defRPr/>
            </a:pPr>
            <a:r>
              <a:rPr lang="en-GB" sz="1600" dirty="0">
                <a:solidFill>
                  <a:srgbClr val="000000"/>
                </a:solidFill>
                <a:latin typeface="Arial" panose="020B0604020202020204"/>
              </a:rPr>
              <a:t>T Levels are a qualification of choice by employers, education institutions, young people and those that influence them.</a:t>
            </a:r>
          </a:p>
          <a:p>
            <a:pPr defTabSz="914377" hangingPunct="0">
              <a:tabLst>
                <a:tab pos="0" algn="l"/>
                <a:tab pos="457189" algn="l"/>
              </a:tabLst>
              <a:defRPr/>
            </a:pPr>
            <a:endParaRPr lang="en-GB" sz="1600" dirty="0">
              <a:solidFill>
                <a:srgbClr val="000000"/>
              </a:solidFill>
              <a:latin typeface="Arial" panose="020B0604020202020204"/>
            </a:endParaRPr>
          </a:p>
          <a:p>
            <a:pPr defTabSz="914377" hangingPunct="0">
              <a:tabLst>
                <a:tab pos="0" algn="l"/>
                <a:tab pos="457189" algn="l"/>
              </a:tabLst>
              <a:defRPr/>
            </a:pPr>
            <a:endParaRPr lang="en-GB" sz="1600" dirty="0">
              <a:solidFill>
                <a:srgbClr val="000000"/>
              </a:solidFill>
              <a:latin typeface="Arial" panose="020B0604020202020204"/>
            </a:endParaRPr>
          </a:p>
          <a:p>
            <a:pPr defTabSz="914377" hangingPunct="0">
              <a:tabLst>
                <a:tab pos="0" algn="l"/>
                <a:tab pos="457189" algn="l"/>
              </a:tabLst>
              <a:defRPr/>
            </a:pPr>
            <a:endParaRPr lang="en-GB" sz="1600" dirty="0">
              <a:solidFill>
                <a:srgbClr val="000000"/>
              </a:solidFill>
              <a:latin typeface="Arial" panose="020B0604020202020204"/>
            </a:endParaRPr>
          </a:p>
          <a:p>
            <a:pPr marL="7938" indent="-7938" defTabSz="914377" hangingPunct="0">
              <a:tabLst>
                <a:tab pos="457189" algn="l"/>
                <a:tab pos="457189" algn="l"/>
              </a:tabLst>
              <a:defRPr/>
            </a:pPr>
            <a:r>
              <a:rPr lang="en-GB" sz="1600" b="1" kern="100" dirty="0">
                <a:solidFill>
                  <a:srgbClr val="765AB0"/>
                </a:solidFill>
                <a:latin typeface="Arial" panose="020B0604020202020204"/>
                <a:ea typeface="Times New Roman" panose="02020603050405020304" pitchFamily="18" charset="0"/>
                <a:cs typeface="Times New Roman" panose="02020603050405020304" pitchFamily="18" charset="0"/>
              </a:rPr>
              <a:t>Mission</a:t>
            </a:r>
            <a:endParaRPr lang="en-GB" sz="1600" kern="100" dirty="0">
              <a:solidFill>
                <a:srgbClr val="765AB0"/>
              </a:solidFill>
              <a:latin typeface="Arial" panose="020B0604020202020204"/>
              <a:ea typeface="Times New Roman" panose="02020603050405020304" pitchFamily="18" charset="0"/>
              <a:cs typeface="Times New Roman" panose="02020603050405020304" pitchFamily="18" charset="0"/>
            </a:endParaRPr>
          </a:p>
          <a:p>
            <a:pPr marL="7938" indent="-7938" defTabSz="914377" hangingPunct="0">
              <a:tabLst>
                <a:tab pos="457189" algn="l"/>
                <a:tab pos="457189" algn="l"/>
              </a:tabLst>
              <a:defRPr/>
            </a:pPr>
            <a:r>
              <a:rPr lang="en-GB" sz="1600" kern="100" dirty="0">
                <a:solidFill>
                  <a:srgbClr val="000000"/>
                </a:solidFill>
                <a:latin typeface="Arial" panose="020B0604020202020204"/>
                <a:ea typeface="Times New Roman" panose="02020603050405020304" pitchFamily="18" charset="0"/>
                <a:cs typeface="Times New Roman" panose="02020603050405020304" pitchFamily="18" charset="0"/>
              </a:rPr>
              <a:t>To advance the recognition, understanding and adoption of T Levels by building a vibrant community of trusted ambassadors who champion the transformative power of technical education.</a:t>
            </a:r>
          </a:p>
        </p:txBody>
      </p:sp>
      <p:pic>
        <p:nvPicPr>
          <p:cNvPr id="10" name="Picture 9">
            <a:extLst>
              <a:ext uri="{FF2B5EF4-FFF2-40B4-BE49-F238E27FC236}">
                <a16:creationId xmlns:a16="http://schemas.microsoft.com/office/drawing/2014/main" id="{96B86226-EAF0-F3C1-C370-53E70EA5DFD2}"/>
              </a:ext>
            </a:extLst>
          </p:cNvPr>
          <p:cNvPicPr>
            <a:picLocks noChangeAspect="1"/>
          </p:cNvPicPr>
          <p:nvPr/>
        </p:nvPicPr>
        <p:blipFill>
          <a:blip r:embed="rId4"/>
          <a:stretch>
            <a:fillRect/>
          </a:stretch>
        </p:blipFill>
        <p:spPr>
          <a:xfrm>
            <a:off x="6819853" y="1467051"/>
            <a:ext cx="1390844" cy="1162212"/>
          </a:xfrm>
          <a:prstGeom prst="rect">
            <a:avLst/>
          </a:prstGeom>
        </p:spPr>
      </p:pic>
      <p:pic>
        <p:nvPicPr>
          <p:cNvPr id="12" name="Picture 11">
            <a:extLst>
              <a:ext uri="{FF2B5EF4-FFF2-40B4-BE49-F238E27FC236}">
                <a16:creationId xmlns:a16="http://schemas.microsoft.com/office/drawing/2014/main" id="{E07A0BA2-B219-01D7-DFF6-F4C3542275BE}"/>
              </a:ext>
            </a:extLst>
          </p:cNvPr>
          <p:cNvPicPr>
            <a:picLocks noChangeAspect="1"/>
          </p:cNvPicPr>
          <p:nvPr/>
        </p:nvPicPr>
        <p:blipFill>
          <a:blip r:embed="rId5"/>
          <a:stretch>
            <a:fillRect/>
          </a:stretch>
        </p:blipFill>
        <p:spPr>
          <a:xfrm>
            <a:off x="7029432" y="3582266"/>
            <a:ext cx="1181265" cy="1200319"/>
          </a:xfrm>
          <a:prstGeom prst="rect">
            <a:avLst/>
          </a:prstGeom>
        </p:spPr>
      </p:pic>
      <p:cxnSp>
        <p:nvCxnSpPr>
          <p:cNvPr id="13" name="Straight Connector 12">
            <a:extLst>
              <a:ext uri="{FF2B5EF4-FFF2-40B4-BE49-F238E27FC236}">
                <a16:creationId xmlns:a16="http://schemas.microsoft.com/office/drawing/2014/main" id="{0C6C703B-738B-FAB4-7C2A-2B5790A7373E}"/>
              </a:ext>
            </a:extLst>
          </p:cNvPr>
          <p:cNvCxnSpPr>
            <a:cxnSpLocks/>
          </p:cNvCxnSpPr>
          <p:nvPr/>
        </p:nvCxnSpPr>
        <p:spPr>
          <a:xfrm>
            <a:off x="6594155" y="1687939"/>
            <a:ext cx="0" cy="4761516"/>
          </a:xfrm>
          <a:prstGeom prst="line">
            <a:avLst/>
          </a:prstGeom>
          <a:ln w="38100">
            <a:solidFill>
              <a:srgbClr val="765AB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1B2AA8E-87CD-A3CB-59ED-41509816CB3C}"/>
              </a:ext>
            </a:extLst>
          </p:cNvPr>
          <p:cNvSpPr txBox="1"/>
          <p:nvPr/>
        </p:nvSpPr>
        <p:spPr>
          <a:xfrm>
            <a:off x="7029431" y="5640136"/>
            <a:ext cx="6094324" cy="369332"/>
          </a:xfrm>
          <a:prstGeom prst="rect">
            <a:avLst/>
          </a:prstGeom>
          <a:noFill/>
        </p:spPr>
        <p:txBody>
          <a:bodyPr wrap="square">
            <a:spAutoFit/>
          </a:bodyPr>
          <a:lstStyle/>
          <a:p>
            <a:pPr defTabSz="914377">
              <a:defRPr/>
            </a:pPr>
            <a:r>
              <a:rPr lang="en-GB" u="sng" dirty="0">
                <a:solidFill>
                  <a:srgbClr val="000000"/>
                </a:solidFill>
                <a:latin typeface="Arial" panose="020B0604020202020204"/>
                <a:hlinkClick r:id="rId6"/>
              </a:rPr>
              <a:t>Join the network</a:t>
            </a:r>
            <a:endParaRPr lang="en-GB" sz="3200" b="1" dirty="0">
              <a:solidFill>
                <a:srgbClr val="765AB0"/>
              </a:solidFill>
              <a:latin typeface="Arial" panose="020B0604020202020204"/>
            </a:endParaRPr>
          </a:p>
        </p:txBody>
      </p:sp>
    </p:spTree>
    <p:extLst>
      <p:ext uri="{BB962C8B-B14F-4D97-AF65-F5344CB8AC3E}">
        <p14:creationId xmlns:p14="http://schemas.microsoft.com/office/powerpoint/2010/main" val="1311617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42BB6-4CD0-824F-F131-BD9E0CF7B527}"/>
            </a:ext>
          </a:extLst>
        </p:cNvPr>
        <p:cNvGrpSpPr/>
        <p:nvPr/>
      </p:nvGrpSpPr>
      <p:grpSpPr>
        <a:xfrm>
          <a:off x="0" y="0"/>
          <a:ext cx="0" cy="0"/>
          <a:chOff x="0" y="0"/>
          <a:chExt cx="0" cy="0"/>
        </a:xfrm>
      </p:grpSpPr>
      <p:pic>
        <p:nvPicPr>
          <p:cNvPr id="11" name="Picture 10" descr="A black and white sign">
            <a:extLst>
              <a:ext uri="{FF2B5EF4-FFF2-40B4-BE49-F238E27FC236}">
                <a16:creationId xmlns:a16="http://schemas.microsoft.com/office/drawing/2014/main" id="{C7A29A43-7204-4802-BEAB-6C9D196AC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1528" y="59043"/>
            <a:ext cx="1490713" cy="835904"/>
          </a:xfrm>
          <a:prstGeom prst="rect">
            <a:avLst/>
          </a:prstGeom>
        </p:spPr>
      </p:pic>
      <p:sp>
        <p:nvSpPr>
          <p:cNvPr id="7" name="Title 1">
            <a:extLst>
              <a:ext uri="{FF2B5EF4-FFF2-40B4-BE49-F238E27FC236}">
                <a16:creationId xmlns:a16="http://schemas.microsoft.com/office/drawing/2014/main" id="{937A97CC-AF40-274B-8CEC-A983937BDDD4}"/>
              </a:ext>
            </a:extLst>
          </p:cNvPr>
          <p:cNvSpPr>
            <a:spLocks noGrp="1"/>
          </p:cNvSpPr>
          <p:nvPr>
            <p:ph type="title"/>
          </p:nvPr>
        </p:nvSpPr>
        <p:spPr>
          <a:xfrm>
            <a:off x="526465" y="228877"/>
            <a:ext cx="9370011" cy="988091"/>
          </a:xfrm>
        </p:spPr>
        <p:txBody>
          <a:bodyPr wrap="square" anchor="t">
            <a:normAutofit/>
          </a:bodyPr>
          <a:lstStyle/>
          <a:p>
            <a:r>
              <a:rPr lang="en-US" sz="3400" cap="none" dirty="0">
                <a:solidFill>
                  <a:srgbClr val="765AB0"/>
                </a:solidFill>
              </a:rPr>
              <a:t>Support for Schools</a:t>
            </a:r>
          </a:p>
        </p:txBody>
      </p:sp>
      <p:cxnSp>
        <p:nvCxnSpPr>
          <p:cNvPr id="13" name="Straight Connector 12">
            <a:extLst>
              <a:ext uri="{FF2B5EF4-FFF2-40B4-BE49-F238E27FC236}">
                <a16:creationId xmlns:a16="http://schemas.microsoft.com/office/drawing/2014/main" id="{F95AF38F-183A-313A-66A6-930B97F5AF79}"/>
              </a:ext>
            </a:extLst>
          </p:cNvPr>
          <p:cNvCxnSpPr>
            <a:cxnSpLocks/>
          </p:cNvCxnSpPr>
          <p:nvPr/>
        </p:nvCxnSpPr>
        <p:spPr>
          <a:xfrm>
            <a:off x="6594155" y="1216968"/>
            <a:ext cx="0" cy="5232485"/>
          </a:xfrm>
          <a:prstGeom prst="line">
            <a:avLst/>
          </a:prstGeom>
          <a:ln w="38100">
            <a:solidFill>
              <a:srgbClr val="765AB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3B19050-D95B-BA3E-3447-2DBB929E70FD}"/>
              </a:ext>
            </a:extLst>
          </p:cNvPr>
          <p:cNvSpPr txBox="1"/>
          <p:nvPr/>
        </p:nvSpPr>
        <p:spPr>
          <a:xfrm>
            <a:off x="1421691" y="1216968"/>
            <a:ext cx="4913643" cy="2954655"/>
          </a:xfrm>
          <a:prstGeom prst="rect">
            <a:avLst/>
          </a:prstGeom>
          <a:noFill/>
        </p:spPr>
        <p:txBody>
          <a:bodyPr wrap="square" rtlCol="0">
            <a:spAutoFit/>
          </a:bodyPr>
          <a:lstStyle/>
          <a:p>
            <a:pPr defTabSz="914377">
              <a:defRPr/>
            </a:pPr>
            <a:r>
              <a:rPr lang="en-GB" sz="2000" b="1" dirty="0">
                <a:solidFill>
                  <a:srgbClr val="765AB0"/>
                </a:solidFill>
                <a:latin typeface="Arial" panose="020B0604020202020204"/>
              </a:rPr>
              <a:t>Schools can request direct support from T Level Ambassadors who can:</a:t>
            </a:r>
          </a:p>
          <a:p>
            <a:pPr defTabSz="914377">
              <a:defRPr/>
            </a:pPr>
            <a:endParaRPr lang="en-GB" sz="1600" dirty="0">
              <a:solidFill>
                <a:srgbClr val="000000"/>
              </a:solidFill>
              <a:latin typeface="Arial" panose="020B0604020202020204"/>
            </a:endParaRPr>
          </a:p>
          <a:p>
            <a:pPr marL="285744" indent="-285744" defTabSz="914377">
              <a:buFont typeface="Arial" panose="020B0604020202020204" pitchFamily="34" charset="0"/>
              <a:buChar char="•"/>
              <a:defRPr/>
            </a:pPr>
            <a:r>
              <a:rPr lang="en-GB" sz="1600" dirty="0">
                <a:solidFill>
                  <a:srgbClr val="000000"/>
                </a:solidFill>
                <a:latin typeface="Arial" panose="020B0604020202020204"/>
              </a:rPr>
              <a:t>Deliver </a:t>
            </a:r>
            <a:r>
              <a:rPr lang="en-GB" sz="1600" b="1" dirty="0">
                <a:solidFill>
                  <a:srgbClr val="000000"/>
                </a:solidFill>
                <a:latin typeface="Arial" panose="020B0604020202020204"/>
              </a:rPr>
              <a:t>assemblies, classroom talks or employer encounters</a:t>
            </a:r>
            <a:r>
              <a:rPr lang="en-GB" sz="1600" dirty="0">
                <a:solidFill>
                  <a:srgbClr val="000000"/>
                </a:solidFill>
                <a:latin typeface="Arial" panose="020B0604020202020204"/>
              </a:rPr>
              <a:t> that help students understand T Levels and technical pathways</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Share </a:t>
            </a:r>
            <a:r>
              <a:rPr lang="en-GB" sz="1600" b="1" dirty="0">
                <a:solidFill>
                  <a:srgbClr val="000000"/>
                </a:solidFill>
                <a:latin typeface="Arial" panose="020B0604020202020204"/>
              </a:rPr>
              <a:t>real‑world industry insight</a:t>
            </a:r>
            <a:r>
              <a:rPr lang="en-GB" sz="1600" dirty="0">
                <a:solidFill>
                  <a:srgbClr val="000000"/>
                </a:solidFill>
                <a:latin typeface="Arial" panose="020B0604020202020204"/>
              </a:rPr>
              <a:t>, progression routes and career outcomes</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Support </a:t>
            </a:r>
            <a:r>
              <a:rPr lang="en-GB" sz="1600" b="1" dirty="0">
                <a:solidFill>
                  <a:srgbClr val="000000"/>
                </a:solidFill>
                <a:latin typeface="Arial" panose="020B0604020202020204"/>
              </a:rPr>
              <a:t>balanced, informed post‑16 decision making</a:t>
            </a:r>
            <a:r>
              <a:rPr lang="en-GB" sz="1600" dirty="0">
                <a:solidFill>
                  <a:srgbClr val="000000"/>
                </a:solidFill>
                <a:latin typeface="Arial" panose="020B0604020202020204"/>
              </a:rPr>
              <a:t>, alongside academic options</a:t>
            </a:r>
          </a:p>
          <a:p>
            <a:pPr defTabSz="914377">
              <a:defRPr/>
            </a:pPr>
            <a:endParaRPr lang="en-GB" dirty="0">
              <a:solidFill>
                <a:srgbClr val="000000"/>
              </a:solidFill>
              <a:latin typeface="Arial" panose="020B0604020202020204"/>
            </a:endParaRPr>
          </a:p>
        </p:txBody>
      </p:sp>
      <p:sp>
        <p:nvSpPr>
          <p:cNvPr id="4" name="TextBox 3">
            <a:extLst>
              <a:ext uri="{FF2B5EF4-FFF2-40B4-BE49-F238E27FC236}">
                <a16:creationId xmlns:a16="http://schemas.microsoft.com/office/drawing/2014/main" id="{1AF8038B-F414-C2D6-B1F0-3767E91EE360}"/>
              </a:ext>
            </a:extLst>
          </p:cNvPr>
          <p:cNvSpPr txBox="1"/>
          <p:nvPr/>
        </p:nvSpPr>
        <p:spPr>
          <a:xfrm>
            <a:off x="6998065" y="1094000"/>
            <a:ext cx="5024171" cy="2739211"/>
          </a:xfrm>
          <a:prstGeom prst="rect">
            <a:avLst/>
          </a:prstGeom>
          <a:noFill/>
        </p:spPr>
        <p:txBody>
          <a:bodyPr wrap="square" rtlCol="0">
            <a:spAutoFit/>
          </a:bodyPr>
          <a:lstStyle/>
          <a:p>
            <a:pPr defTabSz="914377">
              <a:defRPr/>
            </a:pPr>
            <a:endParaRPr lang="en-GB" b="1" dirty="0">
              <a:solidFill>
                <a:srgbClr val="000000"/>
              </a:solidFill>
              <a:latin typeface="Arial" panose="020B0604020202020204"/>
            </a:endParaRPr>
          </a:p>
          <a:p>
            <a:pPr defTabSz="914377">
              <a:defRPr/>
            </a:pPr>
            <a:r>
              <a:rPr lang="en-GB" sz="2000" b="1" dirty="0">
                <a:solidFill>
                  <a:srgbClr val="765AB0"/>
                </a:solidFill>
                <a:latin typeface="Arial" panose="020B0604020202020204"/>
              </a:rPr>
              <a:t>Suitable for: </a:t>
            </a:r>
          </a:p>
          <a:p>
            <a:pPr defTabSz="914377">
              <a:defRPr/>
            </a:pPr>
            <a:endParaRPr lang="en-GB" dirty="0">
              <a:solidFill>
                <a:srgbClr val="000000"/>
              </a:solidFill>
              <a:latin typeface="Arial" panose="020B0604020202020204"/>
            </a:endParaRPr>
          </a:p>
          <a:p>
            <a:pPr marL="285744" indent="-285744" defTabSz="914377">
              <a:buFont typeface="Arial" panose="020B0604020202020204" pitchFamily="34" charset="0"/>
              <a:buChar char="•"/>
              <a:defRPr/>
            </a:pPr>
            <a:r>
              <a:rPr lang="en-GB" sz="1600" dirty="0">
                <a:solidFill>
                  <a:srgbClr val="000000"/>
                </a:solidFill>
                <a:latin typeface="Arial" panose="020B0604020202020204"/>
              </a:rPr>
              <a:t>Secondary Schools, PRUs and SEND settings</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Years 9-11</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Parent Talks</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Staff Talks</a:t>
            </a:r>
          </a:p>
          <a:p>
            <a:pPr marL="285744" indent="-285744" defTabSz="914377">
              <a:buFont typeface="Arial" panose="020B0604020202020204" pitchFamily="34" charset="0"/>
              <a:buChar char="•"/>
              <a:defRPr/>
            </a:pPr>
            <a:r>
              <a:rPr lang="en-GB" sz="1600" dirty="0">
                <a:solidFill>
                  <a:srgbClr val="000000"/>
                </a:solidFill>
                <a:latin typeface="Arial" panose="020B0604020202020204"/>
              </a:rPr>
              <a:t>In School or virtual delivery </a:t>
            </a:r>
          </a:p>
          <a:p>
            <a:pPr defTabSz="914377">
              <a:defRPr/>
            </a:pPr>
            <a:endParaRPr lang="en-GB" dirty="0">
              <a:solidFill>
                <a:srgbClr val="000000"/>
              </a:solidFill>
              <a:latin typeface="Arial" panose="020B0604020202020204"/>
            </a:endParaRPr>
          </a:p>
          <a:p>
            <a:pPr defTabSz="914377">
              <a:defRPr/>
            </a:pPr>
            <a:endParaRPr lang="en-GB" dirty="0">
              <a:solidFill>
                <a:srgbClr val="000000"/>
              </a:solidFill>
              <a:latin typeface="Arial" panose="020B0604020202020204"/>
            </a:endParaRPr>
          </a:p>
        </p:txBody>
      </p:sp>
      <p:sp>
        <p:nvSpPr>
          <p:cNvPr id="5" name="TextBox 4">
            <a:extLst>
              <a:ext uri="{FF2B5EF4-FFF2-40B4-BE49-F238E27FC236}">
                <a16:creationId xmlns:a16="http://schemas.microsoft.com/office/drawing/2014/main" id="{D12762AD-43FB-DFD5-E838-8B4E81B89F7C}"/>
              </a:ext>
            </a:extLst>
          </p:cNvPr>
          <p:cNvSpPr txBox="1"/>
          <p:nvPr/>
        </p:nvSpPr>
        <p:spPr>
          <a:xfrm>
            <a:off x="1421695" y="4065407"/>
            <a:ext cx="4793063" cy="1692771"/>
          </a:xfrm>
          <a:prstGeom prst="rect">
            <a:avLst/>
          </a:prstGeom>
          <a:noFill/>
        </p:spPr>
        <p:txBody>
          <a:bodyPr wrap="square" rtlCol="0">
            <a:spAutoFit/>
          </a:bodyPr>
          <a:lstStyle/>
          <a:p>
            <a:pPr defTabSz="914377">
              <a:defRPr/>
            </a:pPr>
            <a:r>
              <a:rPr lang="en-GB" sz="2000" b="1" dirty="0">
                <a:solidFill>
                  <a:srgbClr val="765AB0"/>
                </a:solidFill>
                <a:latin typeface="Arial" panose="020B0604020202020204"/>
              </a:rPr>
              <a:t>Who are TAN Ambassadors?</a:t>
            </a:r>
          </a:p>
          <a:p>
            <a:pPr defTabSz="914377">
              <a:defRPr/>
            </a:pPr>
            <a:endParaRPr lang="en-GB" sz="2000" b="1" dirty="0">
              <a:solidFill>
                <a:srgbClr val="765AB0"/>
              </a:solidFill>
              <a:latin typeface="Arial" panose="020B0604020202020204"/>
            </a:endParaRPr>
          </a:p>
          <a:p>
            <a:pPr marL="285744" indent="-285744" defTabSz="914377">
              <a:buFont typeface="Arial" panose="020B0604020202020204" pitchFamily="34" charset="0"/>
              <a:buChar char="•"/>
              <a:defRPr/>
            </a:pPr>
            <a:r>
              <a:rPr lang="en-US" sz="1600" dirty="0">
                <a:solidFill>
                  <a:srgbClr val="000000"/>
                </a:solidFill>
                <a:latin typeface="Arial" panose="020B0604020202020204"/>
              </a:rPr>
              <a:t>Employers who host T Level Industry Placements</a:t>
            </a:r>
            <a:endParaRPr lang="en-GB" sz="1600" dirty="0">
              <a:solidFill>
                <a:srgbClr val="000000"/>
              </a:solidFill>
              <a:latin typeface="Arial" panose="020B0604020202020204"/>
            </a:endParaRPr>
          </a:p>
          <a:p>
            <a:pPr marL="285744" indent="-285744" defTabSz="914377">
              <a:buFont typeface="Arial" panose="020B0604020202020204" pitchFamily="34" charset="0"/>
              <a:buChar char="•"/>
              <a:defRPr/>
            </a:pPr>
            <a:r>
              <a:rPr lang="en-US" sz="1600" dirty="0">
                <a:solidFill>
                  <a:srgbClr val="000000"/>
                </a:solidFill>
                <a:latin typeface="Arial" panose="020B0604020202020204"/>
              </a:rPr>
              <a:t>T Level providers</a:t>
            </a:r>
            <a:endParaRPr lang="en-GB" sz="1600" dirty="0">
              <a:solidFill>
                <a:srgbClr val="000000"/>
              </a:solidFill>
              <a:latin typeface="Arial" panose="020B0604020202020204"/>
            </a:endParaRPr>
          </a:p>
          <a:p>
            <a:pPr marL="285744" indent="-285744" defTabSz="914377">
              <a:buFont typeface="Arial" panose="020B0604020202020204" pitchFamily="34" charset="0"/>
              <a:buChar char="•"/>
              <a:defRPr/>
            </a:pPr>
            <a:r>
              <a:rPr lang="en-US" sz="1600" dirty="0">
                <a:solidFill>
                  <a:srgbClr val="000000"/>
                </a:solidFill>
                <a:latin typeface="Arial" panose="020B0604020202020204"/>
              </a:rPr>
              <a:t>Current and former T Level students</a:t>
            </a:r>
            <a:endParaRPr lang="en-GB" sz="1600" dirty="0">
              <a:solidFill>
                <a:srgbClr val="000000"/>
              </a:solidFill>
              <a:latin typeface="Arial" panose="020B0604020202020204"/>
            </a:endParaRPr>
          </a:p>
        </p:txBody>
      </p:sp>
      <p:sp>
        <p:nvSpPr>
          <p:cNvPr id="14" name="TextBox 13">
            <a:extLst>
              <a:ext uri="{FF2B5EF4-FFF2-40B4-BE49-F238E27FC236}">
                <a16:creationId xmlns:a16="http://schemas.microsoft.com/office/drawing/2014/main" id="{A41FC350-206D-5C9C-7028-86C1960DE59F}"/>
              </a:ext>
            </a:extLst>
          </p:cNvPr>
          <p:cNvSpPr txBox="1"/>
          <p:nvPr/>
        </p:nvSpPr>
        <p:spPr>
          <a:xfrm>
            <a:off x="6998069" y="3833210"/>
            <a:ext cx="4551903" cy="1508105"/>
          </a:xfrm>
          <a:prstGeom prst="rect">
            <a:avLst/>
          </a:prstGeom>
          <a:noFill/>
        </p:spPr>
        <p:txBody>
          <a:bodyPr wrap="square" rtlCol="0">
            <a:spAutoFit/>
          </a:bodyPr>
          <a:lstStyle/>
          <a:p>
            <a:pPr defTabSz="914377">
              <a:defRPr/>
            </a:pPr>
            <a:r>
              <a:rPr lang="en-GB" sz="2000" b="1" dirty="0">
                <a:solidFill>
                  <a:srgbClr val="765AB0"/>
                </a:solidFill>
                <a:latin typeface="Arial" panose="020B0604020202020204"/>
              </a:rPr>
              <a:t>Book a Session or Find Out More</a:t>
            </a:r>
          </a:p>
          <a:p>
            <a:pPr defTabSz="914377">
              <a:defRPr/>
            </a:pPr>
            <a:endParaRPr lang="en-GB" dirty="0">
              <a:solidFill>
                <a:srgbClr val="000000"/>
              </a:solidFill>
              <a:latin typeface="Arial" panose="020B0604020202020204"/>
            </a:endParaRPr>
          </a:p>
          <a:p>
            <a:pPr defTabSz="914377">
              <a:defRPr/>
            </a:pPr>
            <a:endParaRPr lang="en-GB" dirty="0">
              <a:solidFill>
                <a:srgbClr val="000000"/>
              </a:solidFill>
              <a:latin typeface="Arial" panose="020B0604020202020204"/>
            </a:endParaRPr>
          </a:p>
          <a:p>
            <a:pPr defTabSz="914377">
              <a:defRPr/>
            </a:pPr>
            <a:r>
              <a:rPr lang="en-GB" dirty="0">
                <a:solidFill>
                  <a:srgbClr val="000000"/>
                </a:solidFill>
                <a:latin typeface="Arial" panose="020B0604020202020204"/>
              </a:rPr>
              <a:t>Email: </a:t>
            </a:r>
            <a:r>
              <a:rPr lang="en-GB" dirty="0">
                <a:solidFill>
                  <a:srgbClr val="000000"/>
                </a:solidFill>
                <a:latin typeface="Arial" panose="020B0604020202020204"/>
                <a:hlinkClick r:id="rId4"/>
              </a:rPr>
              <a:t>hello@tlevelambassadors.co.uk</a:t>
            </a:r>
            <a:endParaRPr lang="en-GB" dirty="0">
              <a:solidFill>
                <a:srgbClr val="000000"/>
              </a:solidFill>
              <a:latin typeface="Arial" panose="020B0604020202020204"/>
            </a:endParaRPr>
          </a:p>
          <a:p>
            <a:pPr defTabSz="914377">
              <a:defRPr/>
            </a:pPr>
            <a:endParaRPr lang="en-GB" dirty="0">
              <a:solidFill>
                <a:srgbClr val="000000"/>
              </a:solidFill>
              <a:latin typeface="Arial" panose="020B0604020202020204"/>
            </a:endParaRPr>
          </a:p>
        </p:txBody>
      </p:sp>
    </p:spTree>
    <p:extLst>
      <p:ext uri="{BB962C8B-B14F-4D97-AF65-F5344CB8AC3E}">
        <p14:creationId xmlns:p14="http://schemas.microsoft.com/office/powerpoint/2010/main" val="521464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A4118-BEE1-5AA5-09DF-F8607CB756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285E25-B15A-1888-0D5A-FB3EDE471949}"/>
              </a:ext>
            </a:extLst>
          </p:cNvPr>
          <p:cNvSpPr>
            <a:spLocks noGrp="1"/>
          </p:cNvSpPr>
          <p:nvPr>
            <p:ph type="title"/>
          </p:nvPr>
        </p:nvSpPr>
        <p:spPr>
          <a:xfrm>
            <a:off x="1789791" y="198719"/>
            <a:ext cx="9388272" cy="1325563"/>
          </a:xfrm>
        </p:spPr>
        <p:txBody>
          <a:bodyPr/>
          <a:lstStyle/>
          <a:p>
            <a:r>
              <a:rPr lang="en-GB" dirty="0"/>
              <a:t>T Level Placements</a:t>
            </a:r>
          </a:p>
        </p:txBody>
      </p:sp>
      <p:sp>
        <p:nvSpPr>
          <p:cNvPr id="6" name="TextBox 5">
            <a:extLst>
              <a:ext uri="{FF2B5EF4-FFF2-40B4-BE49-F238E27FC236}">
                <a16:creationId xmlns:a16="http://schemas.microsoft.com/office/drawing/2014/main" id="{D7332FA4-C641-6E74-1285-E9062CE1E532}"/>
              </a:ext>
            </a:extLst>
          </p:cNvPr>
          <p:cNvSpPr txBox="1"/>
          <p:nvPr/>
        </p:nvSpPr>
        <p:spPr>
          <a:xfrm>
            <a:off x="211045" y="2017458"/>
            <a:ext cx="7084495" cy="2554545"/>
          </a:xfrm>
          <a:prstGeom prst="rect">
            <a:avLst/>
          </a:prstGeom>
          <a:noFill/>
        </p:spPr>
        <p:txBody>
          <a:bodyPr wrap="square" rtlCol="0">
            <a:spAutoFit/>
          </a:bodyPr>
          <a:lstStyle/>
          <a:p>
            <a:pPr algn="ctr"/>
            <a:r>
              <a:rPr lang="en-GB" sz="4000" dirty="0"/>
              <a:t>Jayne Bennett</a:t>
            </a:r>
          </a:p>
          <a:p>
            <a:pPr algn="ctr"/>
            <a:r>
              <a:rPr lang="en-GB" sz="4000" dirty="0"/>
              <a:t>Ami Snape</a:t>
            </a:r>
          </a:p>
          <a:p>
            <a:pPr algn="ctr"/>
            <a:endParaRPr lang="en-GB" sz="4000" dirty="0"/>
          </a:p>
          <a:p>
            <a:pPr algn="ctr"/>
            <a:r>
              <a:rPr lang="en-GB" sz="4000" dirty="0"/>
              <a:t>Runshaw College</a:t>
            </a:r>
          </a:p>
        </p:txBody>
      </p:sp>
      <p:pic>
        <p:nvPicPr>
          <p:cNvPr id="4" name="Picture 3">
            <a:extLst>
              <a:ext uri="{FF2B5EF4-FFF2-40B4-BE49-F238E27FC236}">
                <a16:creationId xmlns:a16="http://schemas.microsoft.com/office/drawing/2014/main" id="{495ADF98-B98C-5B85-64DE-113931538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7204" y="2285998"/>
            <a:ext cx="2286005" cy="2286005"/>
          </a:xfrm>
          <a:prstGeom prst="rect">
            <a:avLst/>
          </a:prstGeom>
        </p:spPr>
      </p:pic>
    </p:spTree>
    <p:extLst>
      <p:ext uri="{BB962C8B-B14F-4D97-AF65-F5344CB8AC3E}">
        <p14:creationId xmlns:p14="http://schemas.microsoft.com/office/powerpoint/2010/main" val="4059972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25D80-6377-D908-6798-6D87CAFAB3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91334-4D9C-923F-144A-8D7758AC89E6}"/>
              </a:ext>
            </a:extLst>
          </p:cNvPr>
          <p:cNvSpPr>
            <a:spLocks noGrp="1"/>
          </p:cNvSpPr>
          <p:nvPr>
            <p:ph type="title"/>
          </p:nvPr>
        </p:nvSpPr>
        <p:spPr>
          <a:xfrm>
            <a:off x="1789791" y="88190"/>
            <a:ext cx="9388272" cy="790943"/>
          </a:xfrm>
        </p:spPr>
        <p:txBody>
          <a:bodyPr>
            <a:normAutofit/>
          </a:bodyPr>
          <a:lstStyle/>
          <a:p>
            <a:r>
              <a:rPr lang="en-GB" sz="3600" dirty="0"/>
              <a:t>T Level Placement Agency</a:t>
            </a:r>
          </a:p>
        </p:txBody>
      </p:sp>
      <p:pic>
        <p:nvPicPr>
          <p:cNvPr id="4" name="Picture 3">
            <a:extLst>
              <a:ext uri="{FF2B5EF4-FFF2-40B4-BE49-F238E27FC236}">
                <a16:creationId xmlns:a16="http://schemas.microsoft.com/office/drawing/2014/main" id="{8C9DF729-97F1-75BA-1ACC-493C6278DC10}"/>
              </a:ext>
            </a:extLst>
          </p:cNvPr>
          <p:cNvPicPr>
            <a:picLocks noChangeAspect="1"/>
          </p:cNvPicPr>
          <p:nvPr/>
        </p:nvPicPr>
        <p:blipFill>
          <a:blip r:embed="rId2"/>
          <a:stretch>
            <a:fillRect/>
          </a:stretch>
        </p:blipFill>
        <p:spPr>
          <a:xfrm>
            <a:off x="1789791" y="718358"/>
            <a:ext cx="8944243" cy="4878679"/>
          </a:xfrm>
          <a:prstGeom prst="rect">
            <a:avLst/>
          </a:prstGeom>
        </p:spPr>
      </p:pic>
    </p:spTree>
    <p:extLst>
      <p:ext uri="{BB962C8B-B14F-4D97-AF65-F5344CB8AC3E}">
        <p14:creationId xmlns:p14="http://schemas.microsoft.com/office/powerpoint/2010/main" val="1073944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1950F-9C99-42FF-0974-A32C60E13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6F597-0521-0A1A-8614-384222A7F4EE}"/>
              </a:ext>
            </a:extLst>
          </p:cNvPr>
          <p:cNvSpPr>
            <a:spLocks noGrp="1"/>
          </p:cNvSpPr>
          <p:nvPr>
            <p:ph type="title"/>
          </p:nvPr>
        </p:nvSpPr>
        <p:spPr>
          <a:xfrm>
            <a:off x="1789791" y="198719"/>
            <a:ext cx="9388272" cy="1325563"/>
          </a:xfrm>
        </p:spPr>
        <p:txBody>
          <a:bodyPr/>
          <a:lstStyle/>
          <a:p>
            <a:r>
              <a:rPr lang="en-GB" dirty="0"/>
              <a:t>T Level Placement Agency</a:t>
            </a:r>
          </a:p>
        </p:txBody>
      </p:sp>
      <p:pic>
        <p:nvPicPr>
          <p:cNvPr id="3" name="Picture 2">
            <a:extLst>
              <a:ext uri="{FF2B5EF4-FFF2-40B4-BE49-F238E27FC236}">
                <a16:creationId xmlns:a16="http://schemas.microsoft.com/office/drawing/2014/main" id="{382DEC3E-9C81-C707-88EC-686F3434EE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129" r="10608"/>
          <a:stretch>
            <a:fillRect/>
          </a:stretch>
        </p:blipFill>
        <p:spPr bwMode="auto">
          <a:xfrm>
            <a:off x="329291" y="2119663"/>
            <a:ext cx="3319859" cy="2216367"/>
          </a:xfrm>
          <a:prstGeom prst="rect">
            <a:avLst/>
          </a:prstGeom>
          <a:ln w="127000" cap="sq">
            <a:solidFill>
              <a:schemeClr val="accent2"/>
            </a:solidFill>
            <a:miter lim="800000"/>
          </a:ln>
          <a:effectLst>
            <a:outerShdw blurRad="57150" dist="50800" dir="2700000" algn="tl" rotWithShape="0">
              <a:srgbClr val="000000">
                <a:alpha val="40000"/>
              </a:srgbClr>
            </a:outerShdw>
          </a:effectLst>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261E7DCA-130B-F434-F589-32B03E04C659}"/>
              </a:ext>
            </a:extLst>
          </p:cNvPr>
          <p:cNvSpPr txBox="1"/>
          <p:nvPr/>
        </p:nvSpPr>
        <p:spPr>
          <a:xfrm>
            <a:off x="3899961" y="1264458"/>
            <a:ext cx="6803923" cy="1754326"/>
          </a:xfrm>
          <a:prstGeom prst="rect">
            <a:avLst/>
          </a:prstGeom>
          <a:noFill/>
        </p:spPr>
        <p:txBody>
          <a:bodyPr wrap="square">
            <a:spAutoFit/>
          </a:bodyPr>
          <a:lstStyle/>
          <a:p>
            <a:r>
              <a:rPr lang="en-GB" kern="0" dirty="0">
                <a:latin typeface="Arial" panose="020B0604020202020204" pitchFamily="34" charset="0"/>
                <a:ea typeface="Times New Roman" panose="02020603050405020304" pitchFamily="18" charset="0"/>
              </a:rPr>
              <a:t>“My experience at Shout Connect has been incredibly positive. The encouragement, opportunities, and welcoming environment have played a huge role in my personal and professional growth, and I am so grateful to be part of such a supportive team.”</a:t>
            </a:r>
          </a:p>
          <a:p>
            <a:endParaRPr lang="en-GB" kern="0" dirty="0">
              <a:latin typeface="Arial" panose="020B0604020202020204" pitchFamily="34" charset="0"/>
            </a:endParaRPr>
          </a:p>
          <a:p>
            <a:r>
              <a:rPr lang="en-GB" b="1" i="1" kern="0" dirty="0">
                <a:latin typeface="Arial" panose="020B0604020202020204" pitchFamily="34" charset="0"/>
              </a:rPr>
              <a:t>Ella – T Level Placement Agency Student</a:t>
            </a:r>
            <a:endParaRPr lang="en-GB" b="1" i="1" dirty="0"/>
          </a:p>
        </p:txBody>
      </p:sp>
      <p:sp>
        <p:nvSpPr>
          <p:cNvPr id="8" name="TextBox 7">
            <a:extLst>
              <a:ext uri="{FF2B5EF4-FFF2-40B4-BE49-F238E27FC236}">
                <a16:creationId xmlns:a16="http://schemas.microsoft.com/office/drawing/2014/main" id="{17EC7DC6-802A-B32E-7040-56CC236B5556}"/>
              </a:ext>
            </a:extLst>
          </p:cNvPr>
          <p:cNvSpPr txBox="1"/>
          <p:nvPr/>
        </p:nvSpPr>
        <p:spPr>
          <a:xfrm>
            <a:off x="5313928" y="3504046"/>
            <a:ext cx="6803923" cy="1830245"/>
          </a:xfrm>
          <a:prstGeom prst="rect">
            <a:avLst/>
          </a:prstGeom>
          <a:noFill/>
        </p:spPr>
        <p:txBody>
          <a:bodyPr wrap="square">
            <a:spAutoFit/>
          </a:bodyPr>
          <a:lstStyle/>
          <a:p>
            <a:pPr>
              <a:lnSpc>
                <a:spcPct val="107000"/>
              </a:lnSpc>
              <a:spcAft>
                <a:spcPts val="800"/>
              </a:spcAft>
            </a:pPr>
            <a:r>
              <a:rPr lang="en-GB" sz="2000" kern="100" dirty="0">
                <a:solidFill>
                  <a:srgbClr val="156082"/>
                </a:solidFill>
                <a:latin typeface="Aptos" panose="020B0004020202020204" pitchFamily="34" charset="0"/>
                <a:ea typeface="Aptos" panose="020B0004020202020204" pitchFamily="34" charset="0"/>
                <a:cs typeface="Times New Roman" panose="02020603050405020304" pitchFamily="18" charset="0"/>
              </a:rPr>
              <a:t>“Ella worked with Reay Associates to provide a new logo and branding for the business. Based on initial discussions, Ella produced excellent designs for the different branding elements required. ”</a:t>
            </a:r>
          </a:p>
          <a:p>
            <a:pPr>
              <a:lnSpc>
                <a:spcPct val="107000"/>
              </a:lnSpc>
              <a:spcAft>
                <a:spcPts val="800"/>
              </a:spcAft>
            </a:pPr>
            <a:r>
              <a:rPr lang="en-GB" sz="2000" b="1" i="1" kern="100" dirty="0">
                <a:solidFill>
                  <a:srgbClr val="156082"/>
                </a:solidFill>
                <a:latin typeface="Aptos" panose="020B0004020202020204" pitchFamily="34" charset="0"/>
                <a:ea typeface="Aptos" panose="020B0004020202020204" pitchFamily="34" charset="0"/>
                <a:cs typeface="Times New Roman" panose="02020603050405020304" pitchFamily="18" charset="0"/>
              </a:rPr>
              <a:t>Reay Associates Representative</a:t>
            </a:r>
            <a:endParaRPr lang="en-GB" sz="1600" b="1" i="1"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52227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AE8BA-1EBA-E129-BBA6-8E1301F37882}"/>
              </a:ext>
            </a:extLst>
          </p:cNvPr>
          <p:cNvSpPr>
            <a:spLocks noGrp="1"/>
          </p:cNvSpPr>
          <p:nvPr>
            <p:ph type="title"/>
          </p:nvPr>
        </p:nvSpPr>
        <p:spPr>
          <a:xfrm>
            <a:off x="1833335" y="144289"/>
            <a:ext cx="9388272" cy="1325563"/>
          </a:xfrm>
        </p:spPr>
        <p:txBody>
          <a:bodyPr/>
          <a:lstStyle/>
          <a:p>
            <a:r>
              <a:rPr lang="en-GB" dirty="0"/>
              <a:t>T Level knowledge</a:t>
            </a:r>
          </a:p>
        </p:txBody>
      </p:sp>
      <p:sp>
        <p:nvSpPr>
          <p:cNvPr id="6" name="TextBox 5">
            <a:extLst>
              <a:ext uri="{FF2B5EF4-FFF2-40B4-BE49-F238E27FC236}">
                <a16:creationId xmlns:a16="http://schemas.microsoft.com/office/drawing/2014/main" id="{32BBB7F4-C9CC-3292-CE7F-05CAFD4F26DF}"/>
              </a:ext>
            </a:extLst>
          </p:cNvPr>
          <p:cNvSpPr txBox="1"/>
          <p:nvPr/>
        </p:nvSpPr>
        <p:spPr>
          <a:xfrm>
            <a:off x="348346" y="2166258"/>
            <a:ext cx="11843657" cy="3046988"/>
          </a:xfrm>
          <a:prstGeom prst="rect">
            <a:avLst/>
          </a:prstGeom>
          <a:noFill/>
        </p:spPr>
        <p:txBody>
          <a:bodyPr wrap="square" rtlCol="0">
            <a:spAutoFit/>
          </a:bodyPr>
          <a:lstStyle/>
          <a:p>
            <a:r>
              <a:rPr lang="en-GB" sz="3200" dirty="0"/>
              <a:t>Year 7 - 16% of young people felt they understood T levels</a:t>
            </a:r>
          </a:p>
          <a:p>
            <a:endParaRPr lang="en-GB" sz="3200" dirty="0"/>
          </a:p>
          <a:p>
            <a:r>
              <a:rPr lang="en-GB" sz="3200" dirty="0"/>
              <a:t>End of KS3 - 28% of young people felt they understood T levels</a:t>
            </a:r>
          </a:p>
          <a:p>
            <a:endParaRPr lang="en-GB" sz="3200" dirty="0"/>
          </a:p>
          <a:p>
            <a:r>
              <a:rPr lang="en-GB" sz="3200" dirty="0"/>
              <a:t>GCSE Years – 56% of young people felt they understood T levels</a:t>
            </a:r>
          </a:p>
          <a:p>
            <a:endParaRPr lang="en-GB" sz="3200" dirty="0"/>
          </a:p>
        </p:txBody>
      </p:sp>
    </p:spTree>
    <p:extLst>
      <p:ext uri="{BB962C8B-B14F-4D97-AF65-F5344CB8AC3E}">
        <p14:creationId xmlns:p14="http://schemas.microsoft.com/office/powerpoint/2010/main" val="34859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35583-EAE9-D076-300E-B7051F921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B6BB5-DFFA-D75E-0E2C-B2C14E180199}"/>
              </a:ext>
            </a:extLst>
          </p:cNvPr>
          <p:cNvSpPr>
            <a:spLocks noGrp="1"/>
          </p:cNvSpPr>
          <p:nvPr>
            <p:ph type="title"/>
          </p:nvPr>
        </p:nvSpPr>
        <p:spPr>
          <a:xfrm>
            <a:off x="1768019" y="176947"/>
            <a:ext cx="9388272" cy="1325563"/>
          </a:xfrm>
        </p:spPr>
        <p:txBody>
          <a:bodyPr/>
          <a:lstStyle/>
          <a:p>
            <a:r>
              <a:rPr lang="en-GB" dirty="0"/>
              <a:t>A Level knowledge</a:t>
            </a:r>
          </a:p>
        </p:txBody>
      </p:sp>
      <p:sp>
        <p:nvSpPr>
          <p:cNvPr id="6" name="TextBox 5">
            <a:extLst>
              <a:ext uri="{FF2B5EF4-FFF2-40B4-BE49-F238E27FC236}">
                <a16:creationId xmlns:a16="http://schemas.microsoft.com/office/drawing/2014/main" id="{FE508720-B10F-C069-5439-C47FBD8DD434}"/>
              </a:ext>
            </a:extLst>
          </p:cNvPr>
          <p:cNvSpPr txBox="1"/>
          <p:nvPr/>
        </p:nvSpPr>
        <p:spPr>
          <a:xfrm>
            <a:off x="348346" y="2166258"/>
            <a:ext cx="11843657" cy="3046988"/>
          </a:xfrm>
          <a:prstGeom prst="rect">
            <a:avLst/>
          </a:prstGeom>
          <a:noFill/>
        </p:spPr>
        <p:txBody>
          <a:bodyPr wrap="square" rtlCol="0">
            <a:spAutoFit/>
          </a:bodyPr>
          <a:lstStyle/>
          <a:p>
            <a:r>
              <a:rPr lang="en-GB" sz="3200" dirty="0"/>
              <a:t>Year 7 - 42% of young people felt they understood A levels</a:t>
            </a:r>
          </a:p>
          <a:p>
            <a:endParaRPr lang="en-GB" sz="3200" dirty="0"/>
          </a:p>
          <a:p>
            <a:r>
              <a:rPr lang="en-GB" sz="3200" dirty="0"/>
              <a:t>End of KS3 - 56% of young people felt they understood A levels</a:t>
            </a:r>
          </a:p>
          <a:p>
            <a:endParaRPr lang="en-GB" sz="3200" dirty="0"/>
          </a:p>
          <a:p>
            <a:r>
              <a:rPr lang="en-GB" sz="3200" dirty="0"/>
              <a:t>GCSE Years – 81% of young people felt they understood A levels</a:t>
            </a:r>
          </a:p>
          <a:p>
            <a:endParaRPr lang="en-GB" sz="3200" dirty="0"/>
          </a:p>
        </p:txBody>
      </p:sp>
    </p:spTree>
    <p:extLst>
      <p:ext uri="{BB962C8B-B14F-4D97-AF65-F5344CB8AC3E}">
        <p14:creationId xmlns:p14="http://schemas.microsoft.com/office/powerpoint/2010/main" val="2577501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A69DF-15A9-3B7C-20BB-131D69941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52995-2985-C3FE-CCD2-5347F27F312B}"/>
              </a:ext>
            </a:extLst>
          </p:cNvPr>
          <p:cNvSpPr>
            <a:spLocks noGrp="1"/>
          </p:cNvSpPr>
          <p:nvPr>
            <p:ph type="title"/>
          </p:nvPr>
        </p:nvSpPr>
        <p:spPr>
          <a:xfrm>
            <a:off x="1789791" y="198719"/>
            <a:ext cx="9388272" cy="1325563"/>
          </a:xfrm>
        </p:spPr>
        <p:txBody>
          <a:bodyPr/>
          <a:lstStyle/>
          <a:p>
            <a:r>
              <a:rPr lang="en-GB" dirty="0"/>
              <a:t>Apprenticeship knowledge</a:t>
            </a:r>
          </a:p>
        </p:txBody>
      </p:sp>
      <p:sp>
        <p:nvSpPr>
          <p:cNvPr id="6" name="TextBox 5">
            <a:extLst>
              <a:ext uri="{FF2B5EF4-FFF2-40B4-BE49-F238E27FC236}">
                <a16:creationId xmlns:a16="http://schemas.microsoft.com/office/drawing/2014/main" id="{6B18E761-D3DD-EB1C-90C0-FBFA9CD8474C}"/>
              </a:ext>
            </a:extLst>
          </p:cNvPr>
          <p:cNvSpPr txBox="1"/>
          <p:nvPr/>
        </p:nvSpPr>
        <p:spPr>
          <a:xfrm>
            <a:off x="248088" y="2296006"/>
            <a:ext cx="11695824" cy="2739211"/>
          </a:xfrm>
          <a:prstGeom prst="rect">
            <a:avLst/>
          </a:prstGeom>
          <a:noFill/>
        </p:spPr>
        <p:txBody>
          <a:bodyPr wrap="square" rtlCol="0">
            <a:spAutoFit/>
          </a:bodyPr>
          <a:lstStyle/>
          <a:p>
            <a:r>
              <a:rPr lang="en-GB" sz="2800" dirty="0"/>
              <a:t>Year 7 - 40% of young people felt they understood Apprenticeships</a:t>
            </a:r>
          </a:p>
          <a:p>
            <a:endParaRPr lang="en-GB" sz="2800" dirty="0"/>
          </a:p>
          <a:p>
            <a:r>
              <a:rPr lang="en-GB" sz="2800" dirty="0"/>
              <a:t>End of KS3 - 61% of young people felt they understood Apprenticeships</a:t>
            </a:r>
          </a:p>
          <a:p>
            <a:endParaRPr lang="en-GB" sz="2800" dirty="0"/>
          </a:p>
          <a:p>
            <a:r>
              <a:rPr lang="en-GB" sz="2800" dirty="0"/>
              <a:t>GCSE Years – 81% of young people felt they understood Apprenticeships</a:t>
            </a:r>
          </a:p>
          <a:p>
            <a:endParaRPr lang="en-GB" sz="3200" dirty="0"/>
          </a:p>
        </p:txBody>
      </p:sp>
    </p:spTree>
    <p:extLst>
      <p:ext uri="{BB962C8B-B14F-4D97-AF65-F5344CB8AC3E}">
        <p14:creationId xmlns:p14="http://schemas.microsoft.com/office/powerpoint/2010/main" val="1067985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7A37A-6E20-CC0D-B2C0-2639BDDD1DE7}"/>
            </a:ext>
          </a:extLst>
        </p:cNvPr>
        <p:cNvGrpSpPr/>
        <p:nvPr/>
      </p:nvGrpSpPr>
      <p:grpSpPr>
        <a:xfrm>
          <a:off x="0" y="0"/>
          <a:ext cx="0" cy="0"/>
          <a:chOff x="0" y="0"/>
          <a:chExt cx="0" cy="0"/>
        </a:xfrm>
      </p:grpSpPr>
      <p:pic>
        <p:nvPicPr>
          <p:cNvPr id="3" name="Picture 2" descr="An image of a T Level student/apprentice with curly hair wearing a dark pink top and a necklace.">
            <a:extLst>
              <a:ext uri="{FF2B5EF4-FFF2-40B4-BE49-F238E27FC236}">
                <a16:creationId xmlns:a16="http://schemas.microsoft.com/office/drawing/2014/main" id="{E0E3B71E-077F-3575-A7AC-E6551AB536D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61901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8 key facts about T Levels - four in white circles with purple writing and four in black circles with white writing.&#10;&#10;A black arrow and a smaller white arrow are on the bottom right of the image, pointing up."/>
          <p:cNvGrpSpPr>
            <a:grpSpLocks noGrp="1" noUngrp="1" noRot="1" noMove="1" noResize="1"/>
          </p:cNvGrpSpPr>
          <p:nvPr/>
        </p:nvGrpSpPr>
        <p:grpSpPr>
          <a:xfrm>
            <a:off x="0" y="-132163"/>
            <a:ext cx="12306088" cy="6990163"/>
            <a:chOff x="0" y="0"/>
            <a:chExt cx="4861664" cy="2761546"/>
          </a:xfrm>
        </p:grpSpPr>
        <p:sp>
          <p:nvSpPr>
            <p:cNvPr id="3" name="Freeform 3"/>
            <p:cNvSpPr>
              <a:spLocks noGrp="1" noRot="1" noMove="1" noResize="1" noEditPoints="1" noAdjustHandles="1" noChangeArrowheads="1" noChangeShapeType="1"/>
            </p:cNvSpPr>
            <p:nvPr/>
          </p:nvSpPr>
          <p:spPr>
            <a:xfrm>
              <a:off x="0" y="0"/>
              <a:ext cx="4861664" cy="2761546"/>
            </a:xfrm>
            <a:custGeom>
              <a:avLst/>
              <a:gdLst/>
              <a:ahLst/>
              <a:cxnLst/>
              <a:rect l="l" t="t" r="r" b="b"/>
              <a:pathLst>
                <a:path w="4861664" h="2761546">
                  <a:moveTo>
                    <a:pt x="0" y="0"/>
                  </a:moveTo>
                  <a:lnTo>
                    <a:pt x="4861664" y="0"/>
                  </a:lnTo>
                  <a:lnTo>
                    <a:pt x="4861664" y="2761546"/>
                  </a:lnTo>
                  <a:lnTo>
                    <a:pt x="0" y="2761546"/>
                  </a:lnTo>
                  <a:close/>
                </a:path>
              </a:pathLst>
            </a:custGeom>
            <a:solidFill>
              <a:srgbClr val="765AB0"/>
            </a:solidFill>
          </p:spPr>
          <p:txBody>
            <a:bodyPr/>
            <a:lstStyle/>
            <a:p>
              <a:pPr defTabSz="609615">
                <a:defRPr/>
              </a:pPr>
              <a:endParaRPr lang="en-GB" sz="1200">
                <a:solidFill>
                  <a:prstClr val="black"/>
                </a:solidFill>
                <a:latin typeface="Calibri"/>
              </a:endParaRPr>
            </a:p>
          </p:txBody>
        </p:sp>
        <p:sp>
          <p:nvSpPr>
            <p:cNvPr id="4" name="TextBox 4"/>
            <p:cNvSpPr txBox="1">
              <a:spLocks noGrp="1" noRot="1" noMove="1" noResize="1" noEditPoints="1" noAdjustHandles="1" noChangeArrowheads="1" noChangeShapeType="1"/>
            </p:cNvSpPr>
            <p:nvPr/>
          </p:nvSpPr>
          <p:spPr>
            <a:xfrm>
              <a:off x="0" y="-28575"/>
              <a:ext cx="4861664" cy="2790121"/>
            </a:xfrm>
            <a:prstGeom prst="rect">
              <a:avLst/>
            </a:prstGeom>
          </p:spPr>
          <p:txBody>
            <a:bodyPr lIns="33867" tIns="33867" rIns="33867" bIns="33867" rtlCol="0" anchor="ctr"/>
            <a:lstStyle/>
            <a:p>
              <a:pPr algn="ctr" defTabSz="609615">
                <a:lnSpc>
                  <a:spcPts val="1964"/>
                </a:lnSpc>
                <a:defRPr/>
              </a:pPr>
              <a:endParaRPr sz="1200">
                <a:solidFill>
                  <a:prstClr val="black"/>
                </a:solidFill>
                <a:latin typeface="Calibri"/>
              </a:endParaRPr>
            </a:p>
          </p:txBody>
        </p:sp>
      </p:grpSp>
      <p:grpSp>
        <p:nvGrpSpPr>
          <p:cNvPr id="63" name="Group 62">
            <a:extLst>
              <a:ext uri="{FF2B5EF4-FFF2-40B4-BE49-F238E27FC236}">
                <a16:creationId xmlns:a16="http://schemas.microsoft.com/office/drawing/2014/main" id="{CDE4C33A-31DD-369B-8A88-A96F5ED0CFBC}"/>
              </a:ext>
            </a:extLst>
          </p:cNvPr>
          <p:cNvGrpSpPr>
            <a:grpSpLocks noGrp="1" noUngrp="1" noRot="1" noMove="1" noResize="1"/>
          </p:cNvGrpSpPr>
          <p:nvPr/>
        </p:nvGrpSpPr>
        <p:grpSpPr>
          <a:xfrm>
            <a:off x="10407272" y="2742590"/>
            <a:ext cx="1873853" cy="4108977"/>
            <a:chOff x="10407272" y="2742586"/>
            <a:chExt cx="1873853" cy="4108977"/>
          </a:xfrm>
        </p:grpSpPr>
        <p:grpSp>
          <p:nvGrpSpPr>
            <p:cNvPr id="39" name="Group 39"/>
            <p:cNvGrpSpPr>
              <a:grpSpLocks noGrp="1" noUngrp="1" noRot="1" noMove="1" noResize="1"/>
            </p:cNvGrpSpPr>
            <p:nvPr/>
          </p:nvGrpSpPr>
          <p:grpSpPr>
            <a:xfrm rot="-10800000">
              <a:off x="10710949" y="2742586"/>
              <a:ext cx="1570176" cy="4108977"/>
              <a:chOff x="0" y="0"/>
              <a:chExt cx="819020" cy="1620791"/>
            </a:xfrm>
          </p:grpSpPr>
          <p:sp>
            <p:nvSpPr>
              <p:cNvPr id="40" name="Freeform 40"/>
              <p:cNvSpPr>
                <a:spLocks noGrp="1" noRot="1" noMove="1" noResize="1" noEditPoints="1" noAdjustHandles="1" noChangeArrowheads="1" noChangeShapeType="1"/>
              </p:cNvSpPr>
              <p:nvPr/>
            </p:nvSpPr>
            <p:spPr>
              <a:xfrm>
                <a:off x="0" y="0"/>
                <a:ext cx="819020" cy="1620791"/>
              </a:xfrm>
              <a:custGeom>
                <a:avLst/>
                <a:gdLst/>
                <a:ahLst/>
                <a:cxnLst/>
                <a:rect l="l" t="t" r="r" b="b"/>
                <a:pathLst>
                  <a:path w="819020" h="1620791">
                    <a:moveTo>
                      <a:pt x="409510" y="1620791"/>
                    </a:moveTo>
                    <a:lnTo>
                      <a:pt x="0" y="1214391"/>
                    </a:lnTo>
                    <a:lnTo>
                      <a:pt x="203200" y="1214391"/>
                    </a:lnTo>
                    <a:lnTo>
                      <a:pt x="203200" y="0"/>
                    </a:lnTo>
                    <a:lnTo>
                      <a:pt x="615820" y="0"/>
                    </a:lnTo>
                    <a:lnTo>
                      <a:pt x="615820" y="1214391"/>
                    </a:lnTo>
                    <a:lnTo>
                      <a:pt x="819020" y="1214391"/>
                    </a:lnTo>
                    <a:lnTo>
                      <a:pt x="409510" y="1620791"/>
                    </a:lnTo>
                    <a:close/>
                  </a:path>
                </a:pathLst>
              </a:custGeom>
              <a:solidFill>
                <a:srgbClr val="000000"/>
              </a:solidFill>
            </p:spPr>
            <p:txBody>
              <a:bodyPr/>
              <a:lstStyle/>
              <a:p>
                <a:pPr defTabSz="609615">
                  <a:defRPr/>
                </a:pPr>
                <a:endParaRPr lang="en-GB" sz="1200">
                  <a:solidFill>
                    <a:prstClr val="black"/>
                  </a:solidFill>
                  <a:latin typeface="Calibri"/>
                </a:endParaRPr>
              </a:p>
            </p:txBody>
          </p:sp>
          <p:sp>
            <p:nvSpPr>
              <p:cNvPr id="41" name="TextBox 41"/>
              <p:cNvSpPr txBox="1">
                <a:spLocks noGrp="1" noRot="1" noMove="1" noResize="1" noEditPoints="1" noAdjustHandles="1" noChangeArrowheads="1" noChangeShapeType="1"/>
              </p:cNvSpPr>
              <p:nvPr/>
            </p:nvSpPr>
            <p:spPr>
              <a:xfrm>
                <a:off x="203200" y="0"/>
                <a:ext cx="412620"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nvGrpSpPr>
            <p:cNvPr id="42" name="Group 42"/>
            <p:cNvGrpSpPr>
              <a:grpSpLocks noGrp="1" noUngrp="1" noRot="1" noMove="1" noResize="1"/>
            </p:cNvGrpSpPr>
            <p:nvPr/>
          </p:nvGrpSpPr>
          <p:grpSpPr>
            <a:xfrm rot="-10800000">
              <a:off x="10407272" y="4522369"/>
              <a:ext cx="1148496" cy="2321230"/>
              <a:chOff x="0" y="0"/>
              <a:chExt cx="768496" cy="1620791"/>
            </a:xfrm>
          </p:grpSpPr>
          <p:sp>
            <p:nvSpPr>
              <p:cNvPr id="43" name="Freeform 43"/>
              <p:cNvSpPr>
                <a:spLocks noGrp="1" noRot="1" noMove="1" noResize="1" noEditPoints="1" noAdjustHandles="1" noChangeArrowheads="1" noChangeShapeType="1"/>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FFFFFF"/>
              </a:solidFill>
            </p:spPr>
            <p:txBody>
              <a:bodyPr/>
              <a:lstStyle/>
              <a:p>
                <a:pPr defTabSz="609615">
                  <a:defRPr/>
                </a:pPr>
                <a:endParaRPr lang="en-GB" sz="1200">
                  <a:solidFill>
                    <a:prstClr val="black"/>
                  </a:solidFill>
                  <a:latin typeface="Calibri"/>
                </a:endParaRPr>
              </a:p>
            </p:txBody>
          </p:sp>
          <p:sp>
            <p:nvSpPr>
              <p:cNvPr id="44" name="TextBox 44"/>
              <p:cNvSpPr txBox="1">
                <a:spLocks noGrp="1" noRot="1" noMove="1" noResize="1" noEditPoints="1" noAdjustHandles="1" noChangeArrowheads="1" noChangeShapeType="1"/>
              </p:cNvSpPr>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grpSp>
        <p:nvGrpSpPr>
          <p:cNvPr id="72" name="Group 71">
            <a:extLst>
              <a:ext uri="{FF2B5EF4-FFF2-40B4-BE49-F238E27FC236}">
                <a16:creationId xmlns:a16="http://schemas.microsoft.com/office/drawing/2014/main" id="{661F53D6-F3B4-89BD-A1BE-431A47586F1C}"/>
              </a:ext>
            </a:extLst>
          </p:cNvPr>
          <p:cNvGrpSpPr/>
          <p:nvPr/>
        </p:nvGrpSpPr>
        <p:grpSpPr>
          <a:xfrm>
            <a:off x="3961047" y="1646458"/>
            <a:ext cx="1702991" cy="2048959"/>
            <a:chOff x="3961044" y="1646454"/>
            <a:chExt cx="1702990" cy="2048959"/>
          </a:xfrm>
        </p:grpSpPr>
        <p:grpSp>
          <p:nvGrpSpPr>
            <p:cNvPr id="65" name="Group 64">
              <a:extLst>
                <a:ext uri="{FF2B5EF4-FFF2-40B4-BE49-F238E27FC236}">
                  <a16:creationId xmlns:a16="http://schemas.microsoft.com/office/drawing/2014/main" id="{F46096EE-1C60-E273-4863-69B6CE5F5016}"/>
                </a:ext>
              </a:extLst>
            </p:cNvPr>
            <p:cNvGrpSpPr/>
            <p:nvPr/>
          </p:nvGrpSpPr>
          <p:grpSpPr>
            <a:xfrm>
              <a:off x="3961044" y="1992423"/>
              <a:ext cx="1702990" cy="1702990"/>
              <a:chOff x="3961044" y="1992423"/>
              <a:chExt cx="1702990" cy="1702990"/>
            </a:xfrm>
          </p:grpSpPr>
          <p:grpSp>
            <p:nvGrpSpPr>
              <p:cNvPr id="8" name="Group 8"/>
              <p:cNvGrpSpPr/>
              <p:nvPr/>
            </p:nvGrpSpPr>
            <p:grpSpPr>
              <a:xfrm>
                <a:off x="3961044" y="1992423"/>
                <a:ext cx="1702990" cy="170299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19050" cap="sq">
                  <a:solidFill>
                    <a:srgbClr val="000000"/>
                  </a:solidFill>
                  <a:prstDash val="solid"/>
                  <a:miter/>
                </a:ln>
              </p:spPr>
              <p:txBody>
                <a:bodyPr/>
                <a:lstStyle/>
                <a:p>
                  <a:pPr defTabSz="609615">
                    <a:defRPr/>
                  </a:pPr>
                  <a:endParaRPr lang="en-GB" sz="1200">
                    <a:solidFill>
                      <a:prstClr val="black"/>
                    </a:solidFill>
                    <a:latin typeface="Calibri"/>
                  </a:endParaRPr>
                </a:p>
              </p:txBody>
            </p:sp>
            <p:sp>
              <p:nvSpPr>
                <p:cNvPr id="10" name="TextBox 10"/>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38" name="TextBox 38"/>
              <p:cNvSpPr txBox="1"/>
              <p:nvPr/>
            </p:nvSpPr>
            <p:spPr>
              <a:xfrm>
                <a:off x="3998463" y="2460005"/>
                <a:ext cx="1633819" cy="764120"/>
              </a:xfrm>
              <a:prstGeom prst="rect">
                <a:avLst/>
              </a:prstGeom>
            </p:spPr>
            <p:txBody>
              <a:bodyPr lIns="0" tIns="0" rIns="0" bIns="0" rtlCol="0" anchor="t">
                <a:spAutoFit/>
              </a:bodyPr>
              <a:lstStyle/>
              <a:p>
                <a:pPr algn="ctr" defTabSz="609615">
                  <a:lnSpc>
                    <a:spcPts val="1964"/>
                  </a:lnSpc>
                  <a:defRPr/>
                </a:pPr>
                <a:r>
                  <a:rPr lang="en-US" sz="1637" b="1">
                    <a:solidFill>
                      <a:srgbClr val="FFFFFF"/>
                    </a:solidFill>
                    <a:latin typeface="Poppins Bold"/>
                    <a:ea typeface="Poppins Bold"/>
                    <a:cs typeface="Poppins Bold"/>
                    <a:sym typeface="Poppins Bold"/>
                  </a:rPr>
                  <a:t>Alternative </a:t>
                </a:r>
              </a:p>
              <a:p>
                <a:pPr algn="ctr" defTabSz="609615">
                  <a:lnSpc>
                    <a:spcPts val="1964"/>
                  </a:lnSpc>
                  <a:defRPr/>
                </a:pPr>
                <a:r>
                  <a:rPr lang="en-US" sz="1637" b="1">
                    <a:solidFill>
                      <a:srgbClr val="FFFFFF"/>
                    </a:solidFill>
                    <a:latin typeface="Poppins Bold"/>
                    <a:ea typeface="Poppins Bold"/>
                    <a:cs typeface="Poppins Bold"/>
                    <a:sym typeface="Poppins Bold"/>
                  </a:rPr>
                  <a:t>to </a:t>
                </a:r>
              </a:p>
              <a:p>
                <a:pPr algn="ctr" defTabSz="609615">
                  <a:lnSpc>
                    <a:spcPts val="1964"/>
                  </a:lnSpc>
                  <a:defRPr/>
                </a:pPr>
                <a:r>
                  <a:rPr lang="en-US" sz="1637" b="1">
                    <a:solidFill>
                      <a:srgbClr val="FFFFFF"/>
                    </a:solidFill>
                    <a:latin typeface="Poppins Bold"/>
                    <a:ea typeface="Poppins Bold"/>
                    <a:cs typeface="Poppins Bold"/>
                    <a:sym typeface="Poppins Bold"/>
                  </a:rPr>
                  <a:t>A-levels</a:t>
                </a:r>
              </a:p>
            </p:txBody>
          </p:sp>
        </p:grpSp>
        <p:grpSp>
          <p:nvGrpSpPr>
            <p:cNvPr id="45" name="Group 45"/>
            <p:cNvGrpSpPr/>
            <p:nvPr/>
          </p:nvGrpSpPr>
          <p:grpSpPr>
            <a:xfrm rot="-10800000">
              <a:off x="4609446" y="1646454"/>
              <a:ext cx="403809" cy="851650"/>
              <a:chOff x="0" y="0"/>
              <a:chExt cx="768496" cy="1620791"/>
            </a:xfrm>
          </p:grpSpPr>
          <p:sp>
            <p:nvSpPr>
              <p:cNvPr id="46" name="Freeform 46"/>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000000"/>
              </a:solidFill>
            </p:spPr>
            <p:txBody>
              <a:bodyPr/>
              <a:lstStyle/>
              <a:p>
                <a:pPr defTabSz="609615">
                  <a:defRPr/>
                </a:pPr>
                <a:endParaRPr lang="en-GB" sz="1200">
                  <a:solidFill>
                    <a:prstClr val="black"/>
                  </a:solidFill>
                  <a:latin typeface="Calibri"/>
                </a:endParaRPr>
              </a:p>
            </p:txBody>
          </p:sp>
          <p:sp>
            <p:nvSpPr>
              <p:cNvPr id="47" name="TextBox 47"/>
              <p:cNvSpPr txBox="1"/>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grpSp>
        <p:nvGrpSpPr>
          <p:cNvPr id="76" name="Group 75">
            <a:extLst>
              <a:ext uri="{FF2B5EF4-FFF2-40B4-BE49-F238E27FC236}">
                <a16:creationId xmlns:a16="http://schemas.microsoft.com/office/drawing/2014/main" id="{0983F3E0-FCF5-3B5C-8121-27C0D50F63DD}"/>
              </a:ext>
            </a:extLst>
          </p:cNvPr>
          <p:cNvGrpSpPr/>
          <p:nvPr/>
        </p:nvGrpSpPr>
        <p:grpSpPr>
          <a:xfrm>
            <a:off x="6129960" y="4127361"/>
            <a:ext cx="2037101" cy="1702991"/>
            <a:chOff x="6129959" y="4127358"/>
            <a:chExt cx="2037101" cy="1702990"/>
          </a:xfrm>
        </p:grpSpPr>
        <p:grpSp>
          <p:nvGrpSpPr>
            <p:cNvPr id="70" name="Group 69">
              <a:extLst>
                <a:ext uri="{FF2B5EF4-FFF2-40B4-BE49-F238E27FC236}">
                  <a16:creationId xmlns:a16="http://schemas.microsoft.com/office/drawing/2014/main" id="{4A7E2E89-D316-97BA-E454-23A1B3699D70}"/>
                </a:ext>
              </a:extLst>
            </p:cNvPr>
            <p:cNvGrpSpPr/>
            <p:nvPr/>
          </p:nvGrpSpPr>
          <p:grpSpPr>
            <a:xfrm>
              <a:off x="6129959" y="4127358"/>
              <a:ext cx="1702990" cy="1702990"/>
              <a:chOff x="6129959" y="4127358"/>
              <a:chExt cx="1702990" cy="1702990"/>
            </a:xfrm>
          </p:grpSpPr>
          <p:grpSp>
            <p:nvGrpSpPr>
              <p:cNvPr id="23" name="Group 23"/>
              <p:cNvGrpSpPr/>
              <p:nvPr/>
            </p:nvGrpSpPr>
            <p:grpSpPr>
              <a:xfrm>
                <a:off x="6129959" y="4127358"/>
                <a:ext cx="1702990" cy="1702990"/>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19050" cap="sq">
                  <a:solidFill>
                    <a:srgbClr val="000000"/>
                  </a:solidFill>
                  <a:prstDash val="solid"/>
                  <a:miter/>
                </a:ln>
              </p:spPr>
              <p:txBody>
                <a:bodyPr/>
                <a:lstStyle/>
                <a:p>
                  <a:pPr defTabSz="609615">
                    <a:defRPr/>
                  </a:pPr>
                  <a:endParaRPr lang="en-GB" sz="1200">
                    <a:solidFill>
                      <a:prstClr val="black"/>
                    </a:solidFill>
                    <a:latin typeface="Calibri"/>
                  </a:endParaRPr>
                </a:p>
              </p:txBody>
            </p:sp>
            <p:sp>
              <p:nvSpPr>
                <p:cNvPr id="25" name="TextBox 25"/>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35" name="TextBox 35"/>
              <p:cNvSpPr txBox="1"/>
              <p:nvPr/>
            </p:nvSpPr>
            <p:spPr>
              <a:xfrm>
                <a:off x="6164544" y="4594939"/>
                <a:ext cx="1633819" cy="764120"/>
              </a:xfrm>
              <a:prstGeom prst="rect">
                <a:avLst/>
              </a:prstGeom>
            </p:spPr>
            <p:txBody>
              <a:bodyPr lIns="0" tIns="0" rIns="0" bIns="0" rtlCol="0" anchor="t">
                <a:spAutoFit/>
              </a:bodyPr>
              <a:lstStyle/>
              <a:p>
                <a:pPr algn="ctr" defTabSz="609615">
                  <a:lnSpc>
                    <a:spcPts val="1964"/>
                  </a:lnSpc>
                  <a:defRPr/>
                </a:pPr>
                <a:r>
                  <a:rPr lang="en-US" sz="1637" b="1">
                    <a:solidFill>
                      <a:srgbClr val="FFFFFF"/>
                    </a:solidFill>
                    <a:latin typeface="Poppins Bold"/>
                    <a:ea typeface="Poppins Bold"/>
                    <a:cs typeface="Poppins Bold"/>
                    <a:sym typeface="Poppins Bold"/>
                  </a:rPr>
                  <a:t>Get </a:t>
                </a:r>
              </a:p>
              <a:p>
                <a:pPr algn="ctr" defTabSz="609615">
                  <a:lnSpc>
                    <a:spcPts val="1964"/>
                  </a:lnSpc>
                  <a:defRPr/>
                </a:pPr>
                <a:r>
                  <a:rPr lang="en-US" sz="1637" b="1">
                    <a:solidFill>
                      <a:srgbClr val="FFFFFF"/>
                    </a:solidFill>
                    <a:latin typeface="Poppins Bold"/>
                    <a:ea typeface="Poppins Bold"/>
                    <a:cs typeface="Poppins Bold"/>
                    <a:sym typeface="Poppins Bold"/>
                  </a:rPr>
                  <a:t>work </a:t>
                </a:r>
              </a:p>
              <a:p>
                <a:pPr algn="ctr" defTabSz="609615">
                  <a:lnSpc>
                    <a:spcPts val="1964"/>
                  </a:lnSpc>
                  <a:defRPr/>
                </a:pPr>
                <a:r>
                  <a:rPr lang="en-US" sz="1637" b="1">
                    <a:solidFill>
                      <a:srgbClr val="FFFFFF"/>
                    </a:solidFill>
                    <a:latin typeface="Poppins Bold"/>
                    <a:ea typeface="Poppins Bold"/>
                    <a:cs typeface="Poppins Bold"/>
                    <a:sym typeface="Poppins Bold"/>
                  </a:rPr>
                  <a:t>ready</a:t>
                </a:r>
              </a:p>
            </p:txBody>
          </p:sp>
        </p:grpSp>
        <p:grpSp>
          <p:nvGrpSpPr>
            <p:cNvPr id="48" name="Group 48"/>
            <p:cNvGrpSpPr/>
            <p:nvPr/>
          </p:nvGrpSpPr>
          <p:grpSpPr>
            <a:xfrm rot="-5400000">
              <a:off x="7539330" y="4555232"/>
              <a:ext cx="403809" cy="851650"/>
              <a:chOff x="0" y="0"/>
              <a:chExt cx="768496" cy="1620791"/>
            </a:xfrm>
          </p:grpSpPr>
          <p:sp>
            <p:nvSpPr>
              <p:cNvPr id="49" name="Freeform 49"/>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000000"/>
              </a:solidFill>
            </p:spPr>
            <p:txBody>
              <a:bodyPr/>
              <a:lstStyle/>
              <a:p>
                <a:pPr defTabSz="609615">
                  <a:defRPr/>
                </a:pPr>
                <a:endParaRPr lang="en-GB" sz="1200">
                  <a:solidFill>
                    <a:prstClr val="black"/>
                  </a:solidFill>
                  <a:latin typeface="Calibri"/>
                </a:endParaRPr>
              </a:p>
            </p:txBody>
          </p:sp>
          <p:sp>
            <p:nvSpPr>
              <p:cNvPr id="50" name="TextBox 50"/>
              <p:cNvSpPr txBox="1"/>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grpSp>
        <p:nvGrpSpPr>
          <p:cNvPr id="71" name="Group 70">
            <a:extLst>
              <a:ext uri="{FF2B5EF4-FFF2-40B4-BE49-F238E27FC236}">
                <a16:creationId xmlns:a16="http://schemas.microsoft.com/office/drawing/2014/main" id="{6ECEADA4-F2DD-2F97-8B69-1A6C698140A5}"/>
              </a:ext>
            </a:extLst>
          </p:cNvPr>
          <p:cNvGrpSpPr/>
          <p:nvPr/>
        </p:nvGrpSpPr>
        <p:grpSpPr>
          <a:xfrm>
            <a:off x="8294126" y="3986260"/>
            <a:ext cx="1702991" cy="1844088"/>
            <a:chOff x="8294123" y="3986260"/>
            <a:chExt cx="1702990" cy="1844088"/>
          </a:xfrm>
        </p:grpSpPr>
        <p:grpSp>
          <p:nvGrpSpPr>
            <p:cNvPr id="20" name="Group 20"/>
            <p:cNvGrpSpPr/>
            <p:nvPr/>
          </p:nvGrpSpPr>
          <p:grpSpPr>
            <a:xfrm>
              <a:off x="8294123" y="4127358"/>
              <a:ext cx="1702990" cy="1702990"/>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 cap="sq">
                <a:solidFill>
                  <a:srgbClr val="FFFFFF"/>
                </a:solidFill>
                <a:prstDash val="solid"/>
                <a:miter/>
              </a:ln>
            </p:spPr>
            <p:txBody>
              <a:bodyPr/>
              <a:lstStyle/>
              <a:p>
                <a:pPr defTabSz="609615">
                  <a:defRPr/>
                </a:pPr>
                <a:endParaRPr lang="en-GB" sz="1200">
                  <a:solidFill>
                    <a:prstClr val="black"/>
                  </a:solidFill>
                  <a:latin typeface="Calibri"/>
                </a:endParaRPr>
              </a:p>
            </p:txBody>
          </p:sp>
          <p:sp>
            <p:nvSpPr>
              <p:cNvPr id="22" name="TextBox 22"/>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37" name="TextBox 37"/>
            <p:cNvSpPr txBox="1"/>
            <p:nvPr/>
          </p:nvSpPr>
          <p:spPr>
            <a:xfrm>
              <a:off x="8334599" y="4838183"/>
              <a:ext cx="1633819" cy="251159"/>
            </a:xfrm>
            <a:prstGeom prst="rect">
              <a:avLst/>
            </a:prstGeom>
          </p:spPr>
          <p:txBody>
            <a:bodyPr lIns="0" tIns="0" rIns="0" bIns="0" rtlCol="0" anchor="t">
              <a:spAutoFit/>
            </a:bodyPr>
            <a:lstStyle/>
            <a:p>
              <a:pPr algn="ctr" defTabSz="609615">
                <a:lnSpc>
                  <a:spcPts val="1964"/>
                </a:lnSpc>
                <a:defRPr/>
              </a:pPr>
              <a:r>
                <a:rPr lang="en-US" sz="1637" b="1">
                  <a:solidFill>
                    <a:srgbClr val="765AB0"/>
                  </a:solidFill>
                  <a:latin typeface="Poppins Bold"/>
                  <a:ea typeface="Poppins Bold"/>
                  <a:cs typeface="Poppins Bold"/>
                  <a:sym typeface="Poppins Bold"/>
                </a:rPr>
                <a:t>20 subjects</a:t>
              </a:r>
            </a:p>
          </p:txBody>
        </p:sp>
        <p:grpSp>
          <p:nvGrpSpPr>
            <p:cNvPr id="51" name="Group 51"/>
            <p:cNvGrpSpPr/>
            <p:nvPr/>
          </p:nvGrpSpPr>
          <p:grpSpPr>
            <a:xfrm rot="-8381536">
              <a:off x="9494944" y="3986260"/>
              <a:ext cx="403809" cy="851650"/>
              <a:chOff x="0" y="0"/>
              <a:chExt cx="768496" cy="1620791"/>
            </a:xfrm>
          </p:grpSpPr>
          <p:sp>
            <p:nvSpPr>
              <p:cNvPr id="52" name="Freeform 52"/>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FFFFFF"/>
              </a:solidFill>
            </p:spPr>
            <p:txBody>
              <a:bodyPr/>
              <a:lstStyle/>
              <a:p>
                <a:pPr defTabSz="609615">
                  <a:defRPr/>
                </a:pPr>
                <a:endParaRPr lang="en-GB" sz="1200">
                  <a:solidFill>
                    <a:prstClr val="black"/>
                  </a:solidFill>
                  <a:latin typeface="Calibri"/>
                </a:endParaRPr>
              </a:p>
            </p:txBody>
          </p:sp>
          <p:sp>
            <p:nvSpPr>
              <p:cNvPr id="53" name="TextBox 53"/>
              <p:cNvSpPr txBox="1"/>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grpSp>
        <p:nvGrpSpPr>
          <p:cNvPr id="74" name="Group 73">
            <a:extLst>
              <a:ext uri="{FF2B5EF4-FFF2-40B4-BE49-F238E27FC236}">
                <a16:creationId xmlns:a16="http://schemas.microsoft.com/office/drawing/2014/main" id="{5EBB7060-C86F-ECC2-1384-EC445678DD33}"/>
              </a:ext>
            </a:extLst>
          </p:cNvPr>
          <p:cNvGrpSpPr/>
          <p:nvPr/>
        </p:nvGrpSpPr>
        <p:grpSpPr>
          <a:xfrm>
            <a:off x="1450275" y="4127361"/>
            <a:ext cx="2049599" cy="1702991"/>
            <a:chOff x="1450272" y="4127358"/>
            <a:chExt cx="2049598" cy="1702990"/>
          </a:xfrm>
        </p:grpSpPr>
        <p:grpSp>
          <p:nvGrpSpPr>
            <p:cNvPr id="68" name="Group 67">
              <a:extLst>
                <a:ext uri="{FF2B5EF4-FFF2-40B4-BE49-F238E27FC236}">
                  <a16:creationId xmlns:a16="http://schemas.microsoft.com/office/drawing/2014/main" id="{53DF9CA4-E71D-A4FD-23EE-E77CA6682693}"/>
                </a:ext>
              </a:extLst>
            </p:cNvPr>
            <p:cNvGrpSpPr/>
            <p:nvPr/>
          </p:nvGrpSpPr>
          <p:grpSpPr>
            <a:xfrm>
              <a:off x="1796880" y="4127358"/>
              <a:ext cx="1702990" cy="1702990"/>
              <a:chOff x="1796880" y="4127358"/>
              <a:chExt cx="1702990" cy="1702990"/>
            </a:xfrm>
          </p:grpSpPr>
          <p:grpSp>
            <p:nvGrpSpPr>
              <p:cNvPr id="32" name="Group 32"/>
              <p:cNvGrpSpPr/>
              <p:nvPr/>
            </p:nvGrpSpPr>
            <p:grpSpPr>
              <a:xfrm>
                <a:off x="1796880" y="4127358"/>
                <a:ext cx="1702990" cy="1702990"/>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19050" cap="sq">
                  <a:solidFill>
                    <a:srgbClr val="000000"/>
                  </a:solidFill>
                  <a:prstDash val="solid"/>
                  <a:miter/>
                </a:ln>
              </p:spPr>
              <p:txBody>
                <a:bodyPr/>
                <a:lstStyle/>
                <a:p>
                  <a:pPr defTabSz="609615">
                    <a:defRPr/>
                  </a:pPr>
                  <a:endParaRPr lang="en-GB" sz="1200">
                    <a:solidFill>
                      <a:prstClr val="black"/>
                    </a:solidFill>
                    <a:latin typeface="Calibri"/>
                  </a:endParaRPr>
                </a:p>
              </p:txBody>
            </p:sp>
            <p:sp>
              <p:nvSpPr>
                <p:cNvPr id="34" name="TextBox 34"/>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36" name="TextBox 36"/>
              <p:cNvSpPr txBox="1"/>
              <p:nvPr/>
            </p:nvSpPr>
            <p:spPr>
              <a:xfrm>
                <a:off x="1826713" y="4594939"/>
                <a:ext cx="1633819" cy="764120"/>
              </a:xfrm>
              <a:prstGeom prst="rect">
                <a:avLst/>
              </a:prstGeom>
            </p:spPr>
            <p:txBody>
              <a:bodyPr lIns="0" tIns="0" rIns="0" bIns="0" rtlCol="0" anchor="t">
                <a:spAutoFit/>
              </a:bodyPr>
              <a:lstStyle/>
              <a:p>
                <a:pPr algn="ctr" defTabSz="609615">
                  <a:lnSpc>
                    <a:spcPts val="1964"/>
                  </a:lnSpc>
                  <a:defRPr/>
                </a:pPr>
                <a:r>
                  <a:rPr lang="en-US" sz="1637" b="1">
                    <a:solidFill>
                      <a:srgbClr val="FFFFFF"/>
                    </a:solidFill>
                    <a:latin typeface="Poppins Bold"/>
                    <a:ea typeface="Poppins Bold"/>
                    <a:cs typeface="Poppins Bold"/>
                    <a:sym typeface="Poppins Bold"/>
                  </a:rPr>
                  <a:t>1 T Level </a:t>
                </a:r>
              </a:p>
              <a:p>
                <a:pPr algn="ctr" defTabSz="609615">
                  <a:lnSpc>
                    <a:spcPts val="1964"/>
                  </a:lnSpc>
                  <a:defRPr/>
                </a:pPr>
                <a:r>
                  <a:rPr lang="en-US" sz="1637" b="1">
                    <a:solidFill>
                      <a:srgbClr val="FFFFFF"/>
                    </a:solidFill>
                    <a:latin typeface="Poppins Bold"/>
                    <a:ea typeface="Poppins Bold"/>
                    <a:cs typeface="Poppins Bold"/>
                    <a:sym typeface="Poppins Bold"/>
                  </a:rPr>
                  <a:t>= </a:t>
                </a:r>
              </a:p>
              <a:p>
                <a:pPr algn="ctr" defTabSz="609615">
                  <a:lnSpc>
                    <a:spcPts val="1964"/>
                  </a:lnSpc>
                  <a:defRPr/>
                </a:pPr>
                <a:r>
                  <a:rPr lang="en-US" sz="1637" b="1">
                    <a:solidFill>
                      <a:srgbClr val="FFFFFF"/>
                    </a:solidFill>
                    <a:latin typeface="Poppins Bold"/>
                    <a:ea typeface="Poppins Bold"/>
                    <a:cs typeface="Poppins Bold"/>
                    <a:sym typeface="Poppins Bold"/>
                  </a:rPr>
                  <a:t>3 A-levels</a:t>
                </a:r>
              </a:p>
            </p:txBody>
          </p:sp>
        </p:grpSp>
        <p:grpSp>
          <p:nvGrpSpPr>
            <p:cNvPr id="54" name="Group 54"/>
            <p:cNvGrpSpPr/>
            <p:nvPr/>
          </p:nvGrpSpPr>
          <p:grpSpPr>
            <a:xfrm rot="5472222">
              <a:off x="1674192" y="4553028"/>
              <a:ext cx="403809" cy="851650"/>
              <a:chOff x="0" y="0"/>
              <a:chExt cx="768496" cy="1620791"/>
            </a:xfrm>
          </p:grpSpPr>
          <p:sp>
            <p:nvSpPr>
              <p:cNvPr id="55" name="Freeform 55"/>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000000"/>
              </a:solidFill>
            </p:spPr>
            <p:txBody>
              <a:bodyPr/>
              <a:lstStyle/>
              <a:p>
                <a:pPr defTabSz="609615">
                  <a:defRPr/>
                </a:pPr>
                <a:endParaRPr lang="en-GB" sz="1200">
                  <a:solidFill>
                    <a:prstClr val="black"/>
                  </a:solidFill>
                  <a:latin typeface="Calibri"/>
                </a:endParaRPr>
              </a:p>
            </p:txBody>
          </p:sp>
          <p:sp>
            <p:nvSpPr>
              <p:cNvPr id="56" name="TextBox 56"/>
              <p:cNvSpPr txBox="1"/>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grpSp>
        <p:nvGrpSpPr>
          <p:cNvPr id="64" name="Group 63">
            <a:extLst>
              <a:ext uri="{FF2B5EF4-FFF2-40B4-BE49-F238E27FC236}">
                <a16:creationId xmlns:a16="http://schemas.microsoft.com/office/drawing/2014/main" id="{F4F32D27-163E-019E-87FE-3824BD593E5A}"/>
              </a:ext>
            </a:extLst>
          </p:cNvPr>
          <p:cNvGrpSpPr/>
          <p:nvPr/>
        </p:nvGrpSpPr>
        <p:grpSpPr>
          <a:xfrm>
            <a:off x="1792131" y="1992426"/>
            <a:ext cx="1702991" cy="1702991"/>
            <a:chOff x="1792128" y="1992423"/>
            <a:chExt cx="1702990" cy="1702990"/>
          </a:xfrm>
        </p:grpSpPr>
        <p:grpSp>
          <p:nvGrpSpPr>
            <p:cNvPr id="5" name="Group 5"/>
            <p:cNvGrpSpPr/>
            <p:nvPr/>
          </p:nvGrpSpPr>
          <p:grpSpPr>
            <a:xfrm>
              <a:off x="1792128" y="1992423"/>
              <a:ext cx="1702990" cy="170299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 cap="sq">
                <a:solidFill>
                  <a:srgbClr val="FFFFFF"/>
                </a:solidFill>
                <a:prstDash val="solid"/>
                <a:miter/>
              </a:ln>
            </p:spPr>
            <p:txBody>
              <a:bodyPr/>
              <a:lstStyle/>
              <a:p>
                <a:pPr defTabSz="609615">
                  <a:defRPr/>
                </a:pPr>
                <a:endParaRPr lang="en-GB" sz="1200">
                  <a:solidFill>
                    <a:prstClr val="black"/>
                  </a:solidFill>
                  <a:latin typeface="Calibri"/>
                </a:endParaRPr>
              </a:p>
            </p:txBody>
          </p:sp>
          <p:sp>
            <p:nvSpPr>
              <p:cNvPr id="7" name="TextBox 7"/>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57" name="TextBox 57"/>
            <p:cNvSpPr txBox="1"/>
            <p:nvPr/>
          </p:nvSpPr>
          <p:spPr>
            <a:xfrm>
              <a:off x="1826713" y="2581625"/>
              <a:ext cx="1633819" cy="507639"/>
            </a:xfrm>
            <a:prstGeom prst="rect">
              <a:avLst/>
            </a:prstGeom>
          </p:spPr>
          <p:txBody>
            <a:bodyPr lIns="0" tIns="0" rIns="0" bIns="0" rtlCol="0" anchor="t">
              <a:spAutoFit/>
            </a:bodyPr>
            <a:lstStyle/>
            <a:p>
              <a:pPr algn="ctr" defTabSz="609615">
                <a:lnSpc>
                  <a:spcPts val="1964"/>
                </a:lnSpc>
                <a:defRPr/>
              </a:pPr>
              <a:r>
                <a:rPr lang="en-US" sz="1637" b="1">
                  <a:solidFill>
                    <a:srgbClr val="765AB0"/>
                  </a:solidFill>
                  <a:latin typeface="Poppins Bold"/>
                  <a:ea typeface="Poppins Bold"/>
                  <a:cs typeface="Poppins Bold"/>
                  <a:sym typeface="Poppins Bold"/>
                </a:rPr>
                <a:t>Two year </a:t>
              </a:r>
            </a:p>
            <a:p>
              <a:pPr algn="ctr" defTabSz="609615">
                <a:lnSpc>
                  <a:spcPts val="1964"/>
                </a:lnSpc>
                <a:defRPr/>
              </a:pPr>
              <a:r>
                <a:rPr lang="en-US" sz="1637" b="1">
                  <a:solidFill>
                    <a:srgbClr val="765AB0"/>
                  </a:solidFill>
                  <a:latin typeface="Poppins Bold"/>
                  <a:ea typeface="Poppins Bold"/>
                  <a:cs typeface="Poppins Bold"/>
                  <a:sym typeface="Poppins Bold"/>
                </a:rPr>
                <a:t>course</a:t>
              </a:r>
            </a:p>
          </p:txBody>
        </p:sp>
      </p:grpSp>
      <p:grpSp>
        <p:nvGrpSpPr>
          <p:cNvPr id="73" name="Group 72">
            <a:extLst>
              <a:ext uri="{FF2B5EF4-FFF2-40B4-BE49-F238E27FC236}">
                <a16:creationId xmlns:a16="http://schemas.microsoft.com/office/drawing/2014/main" id="{77AB8E58-0CBE-2864-5603-6994E6C7709E}"/>
              </a:ext>
            </a:extLst>
          </p:cNvPr>
          <p:cNvGrpSpPr/>
          <p:nvPr/>
        </p:nvGrpSpPr>
        <p:grpSpPr>
          <a:xfrm>
            <a:off x="8294126" y="1869432"/>
            <a:ext cx="1702991" cy="1825985"/>
            <a:chOff x="8294123" y="1869428"/>
            <a:chExt cx="1702990" cy="1825985"/>
          </a:xfrm>
        </p:grpSpPr>
        <p:grpSp>
          <p:nvGrpSpPr>
            <p:cNvPr id="14" name="Group 14"/>
            <p:cNvGrpSpPr/>
            <p:nvPr/>
          </p:nvGrpSpPr>
          <p:grpSpPr>
            <a:xfrm rot="8338213">
              <a:off x="8396999" y="1869428"/>
              <a:ext cx="403809" cy="851650"/>
              <a:chOff x="0" y="0"/>
              <a:chExt cx="768496" cy="1620791"/>
            </a:xfrm>
          </p:grpSpPr>
          <p:sp>
            <p:nvSpPr>
              <p:cNvPr id="15" name="Freeform 15"/>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000000"/>
              </a:solidFill>
            </p:spPr>
            <p:txBody>
              <a:bodyPr/>
              <a:lstStyle/>
              <a:p>
                <a:pPr defTabSz="609615">
                  <a:defRPr/>
                </a:pPr>
                <a:endParaRPr lang="en-GB" sz="1200">
                  <a:solidFill>
                    <a:prstClr val="black"/>
                  </a:solidFill>
                  <a:latin typeface="Calibri"/>
                </a:endParaRPr>
              </a:p>
            </p:txBody>
          </p:sp>
          <p:sp>
            <p:nvSpPr>
              <p:cNvPr id="16" name="TextBox 16"/>
              <p:cNvSpPr txBox="1"/>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nvGrpSpPr>
            <p:cNvPr id="67" name="Group 66">
              <a:extLst>
                <a:ext uri="{FF2B5EF4-FFF2-40B4-BE49-F238E27FC236}">
                  <a16:creationId xmlns:a16="http://schemas.microsoft.com/office/drawing/2014/main" id="{D0A78DA7-1F35-3085-BA32-D961BEF3117A}"/>
                </a:ext>
              </a:extLst>
            </p:cNvPr>
            <p:cNvGrpSpPr/>
            <p:nvPr/>
          </p:nvGrpSpPr>
          <p:grpSpPr>
            <a:xfrm>
              <a:off x="8294123" y="1992423"/>
              <a:ext cx="1702990" cy="1702990"/>
              <a:chOff x="8294123" y="1992423"/>
              <a:chExt cx="1702990" cy="1702990"/>
            </a:xfrm>
          </p:grpSpPr>
          <p:grpSp>
            <p:nvGrpSpPr>
              <p:cNvPr id="17" name="Group 17"/>
              <p:cNvGrpSpPr/>
              <p:nvPr/>
            </p:nvGrpSpPr>
            <p:grpSpPr>
              <a:xfrm>
                <a:off x="8294123" y="1992423"/>
                <a:ext cx="1702990" cy="170299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19050" cap="sq">
                  <a:solidFill>
                    <a:srgbClr val="000000"/>
                  </a:solidFill>
                  <a:prstDash val="solid"/>
                  <a:miter/>
                </a:ln>
              </p:spPr>
              <p:txBody>
                <a:bodyPr/>
                <a:lstStyle/>
                <a:p>
                  <a:pPr defTabSz="609615">
                    <a:defRPr/>
                  </a:pPr>
                  <a:endParaRPr lang="en-GB" sz="1200">
                    <a:solidFill>
                      <a:prstClr val="black"/>
                    </a:solidFill>
                    <a:latin typeface="Calibri"/>
                  </a:endParaRPr>
                </a:p>
              </p:txBody>
            </p:sp>
            <p:sp>
              <p:nvSpPr>
                <p:cNvPr id="19" name="TextBox 19"/>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58" name="TextBox 58"/>
              <p:cNvSpPr txBox="1"/>
              <p:nvPr/>
            </p:nvSpPr>
            <p:spPr>
              <a:xfrm>
                <a:off x="8325874" y="2460004"/>
                <a:ext cx="1633819" cy="764120"/>
              </a:xfrm>
              <a:prstGeom prst="rect">
                <a:avLst/>
              </a:prstGeom>
            </p:spPr>
            <p:txBody>
              <a:bodyPr lIns="0" tIns="0" rIns="0" bIns="0" rtlCol="0" anchor="t">
                <a:spAutoFit/>
              </a:bodyPr>
              <a:lstStyle/>
              <a:p>
                <a:pPr algn="ctr" defTabSz="609615">
                  <a:lnSpc>
                    <a:spcPts val="1964"/>
                  </a:lnSpc>
                  <a:defRPr/>
                </a:pPr>
                <a:r>
                  <a:rPr lang="en-US" sz="1637" b="1">
                    <a:solidFill>
                      <a:srgbClr val="FFFFFF"/>
                    </a:solidFill>
                    <a:latin typeface="Poppins Bold"/>
                    <a:ea typeface="Poppins Bold"/>
                    <a:cs typeface="Poppins Bold"/>
                    <a:sym typeface="Poppins Bold"/>
                  </a:rPr>
                  <a:t>45-day </a:t>
                </a:r>
              </a:p>
              <a:p>
                <a:pPr algn="ctr" defTabSz="609615">
                  <a:lnSpc>
                    <a:spcPts val="1964"/>
                  </a:lnSpc>
                  <a:defRPr/>
                </a:pPr>
                <a:r>
                  <a:rPr lang="en-US" sz="1637" b="1">
                    <a:solidFill>
                      <a:srgbClr val="FFFFFF"/>
                    </a:solidFill>
                    <a:latin typeface="Poppins Bold"/>
                    <a:ea typeface="Poppins Bold"/>
                    <a:cs typeface="Poppins Bold"/>
                    <a:sym typeface="Poppins Bold"/>
                  </a:rPr>
                  <a:t>industry placement</a:t>
                </a:r>
              </a:p>
            </p:txBody>
          </p:sp>
        </p:grpSp>
      </p:grpSp>
      <p:grpSp>
        <p:nvGrpSpPr>
          <p:cNvPr id="75" name="Group 74">
            <a:extLst>
              <a:ext uri="{FF2B5EF4-FFF2-40B4-BE49-F238E27FC236}">
                <a16:creationId xmlns:a16="http://schemas.microsoft.com/office/drawing/2014/main" id="{0D1CBB81-BC4D-7796-2BDF-6E3DB6F6FE0D}"/>
              </a:ext>
            </a:extLst>
          </p:cNvPr>
          <p:cNvGrpSpPr/>
          <p:nvPr/>
        </p:nvGrpSpPr>
        <p:grpSpPr>
          <a:xfrm>
            <a:off x="3963423" y="4127359"/>
            <a:ext cx="1702991" cy="1938181"/>
            <a:chOff x="3963420" y="4127358"/>
            <a:chExt cx="1702990" cy="1938181"/>
          </a:xfrm>
        </p:grpSpPr>
        <p:grpSp>
          <p:nvGrpSpPr>
            <p:cNvPr id="26" name="Group 26"/>
            <p:cNvGrpSpPr/>
            <p:nvPr/>
          </p:nvGrpSpPr>
          <p:grpSpPr>
            <a:xfrm rot="2377471">
              <a:off x="4182360" y="5213889"/>
              <a:ext cx="403809" cy="851650"/>
              <a:chOff x="0" y="0"/>
              <a:chExt cx="768496" cy="1620791"/>
            </a:xfrm>
          </p:grpSpPr>
          <p:sp>
            <p:nvSpPr>
              <p:cNvPr id="27" name="Freeform 27"/>
              <p:cNvSpPr/>
              <p:nvPr/>
            </p:nvSpPr>
            <p:spPr>
              <a:xfrm>
                <a:off x="0" y="0"/>
                <a:ext cx="768496" cy="1620791"/>
              </a:xfrm>
              <a:custGeom>
                <a:avLst/>
                <a:gdLst/>
                <a:ahLst/>
                <a:cxnLst/>
                <a:rect l="l" t="t" r="r" b="b"/>
                <a:pathLst>
                  <a:path w="768496" h="1620791">
                    <a:moveTo>
                      <a:pt x="384248" y="1620791"/>
                    </a:moveTo>
                    <a:lnTo>
                      <a:pt x="0" y="1214391"/>
                    </a:lnTo>
                    <a:lnTo>
                      <a:pt x="203200" y="1214391"/>
                    </a:lnTo>
                    <a:lnTo>
                      <a:pt x="203200" y="0"/>
                    </a:lnTo>
                    <a:lnTo>
                      <a:pt x="565296" y="0"/>
                    </a:lnTo>
                    <a:lnTo>
                      <a:pt x="565296" y="1214391"/>
                    </a:lnTo>
                    <a:lnTo>
                      <a:pt x="768496" y="1214391"/>
                    </a:lnTo>
                    <a:lnTo>
                      <a:pt x="384248" y="1620791"/>
                    </a:lnTo>
                    <a:close/>
                  </a:path>
                </a:pathLst>
              </a:custGeom>
              <a:solidFill>
                <a:srgbClr val="FFFFFF"/>
              </a:solidFill>
            </p:spPr>
            <p:txBody>
              <a:bodyPr/>
              <a:lstStyle/>
              <a:p>
                <a:pPr defTabSz="609615">
                  <a:defRPr/>
                </a:pPr>
                <a:endParaRPr lang="en-GB" sz="1200">
                  <a:solidFill>
                    <a:prstClr val="black"/>
                  </a:solidFill>
                  <a:latin typeface="Calibri"/>
                </a:endParaRPr>
              </a:p>
            </p:txBody>
          </p:sp>
          <p:sp>
            <p:nvSpPr>
              <p:cNvPr id="28" name="TextBox 28"/>
              <p:cNvSpPr txBox="1"/>
              <p:nvPr/>
            </p:nvSpPr>
            <p:spPr>
              <a:xfrm>
                <a:off x="203200" y="0"/>
                <a:ext cx="362096" cy="1519191"/>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grpSp>
          <p:nvGrpSpPr>
            <p:cNvPr id="69" name="Group 68">
              <a:extLst>
                <a:ext uri="{FF2B5EF4-FFF2-40B4-BE49-F238E27FC236}">
                  <a16:creationId xmlns:a16="http://schemas.microsoft.com/office/drawing/2014/main" id="{B56CCCEB-24B3-D5B7-A16A-5FB8A87A7CF7}"/>
                </a:ext>
              </a:extLst>
            </p:cNvPr>
            <p:cNvGrpSpPr/>
            <p:nvPr/>
          </p:nvGrpSpPr>
          <p:grpSpPr>
            <a:xfrm>
              <a:off x="3963420" y="4127358"/>
              <a:ext cx="1702990" cy="1702990"/>
              <a:chOff x="3963420" y="4127358"/>
              <a:chExt cx="1702990" cy="1702990"/>
            </a:xfrm>
          </p:grpSpPr>
          <p:grpSp>
            <p:nvGrpSpPr>
              <p:cNvPr id="29" name="Group 29"/>
              <p:cNvGrpSpPr/>
              <p:nvPr/>
            </p:nvGrpSpPr>
            <p:grpSpPr>
              <a:xfrm>
                <a:off x="3963420" y="4127358"/>
                <a:ext cx="1702990" cy="1702990"/>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 cap="sq">
                  <a:solidFill>
                    <a:srgbClr val="FFFFFF"/>
                  </a:solidFill>
                  <a:prstDash val="solid"/>
                  <a:miter/>
                </a:ln>
              </p:spPr>
              <p:txBody>
                <a:bodyPr/>
                <a:lstStyle/>
                <a:p>
                  <a:pPr defTabSz="609615">
                    <a:defRPr/>
                  </a:pPr>
                  <a:endParaRPr lang="en-GB" sz="1200">
                    <a:solidFill>
                      <a:prstClr val="black"/>
                    </a:solidFill>
                    <a:latin typeface="Calibri"/>
                  </a:endParaRPr>
                </a:p>
              </p:txBody>
            </p:sp>
            <p:sp>
              <p:nvSpPr>
                <p:cNvPr id="31" name="TextBox 31"/>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59" name="TextBox 59"/>
              <p:cNvSpPr txBox="1"/>
              <p:nvPr/>
            </p:nvSpPr>
            <p:spPr>
              <a:xfrm>
                <a:off x="3995628" y="4594939"/>
                <a:ext cx="1633819" cy="764120"/>
              </a:xfrm>
              <a:prstGeom prst="rect">
                <a:avLst/>
              </a:prstGeom>
            </p:spPr>
            <p:txBody>
              <a:bodyPr lIns="0" tIns="0" rIns="0" bIns="0" rtlCol="0" anchor="t">
                <a:spAutoFit/>
              </a:bodyPr>
              <a:lstStyle/>
              <a:p>
                <a:pPr algn="ctr" defTabSz="609615">
                  <a:lnSpc>
                    <a:spcPts val="1964"/>
                  </a:lnSpc>
                  <a:defRPr/>
                </a:pPr>
                <a:r>
                  <a:rPr lang="en-US" sz="1637" b="1">
                    <a:solidFill>
                      <a:srgbClr val="765AB0"/>
                    </a:solidFill>
                    <a:latin typeface="Poppins Bold"/>
                    <a:ea typeface="Poppins Bold"/>
                    <a:cs typeface="Poppins Bold"/>
                    <a:sym typeface="Poppins Bold"/>
                  </a:rPr>
                  <a:t>Designed </a:t>
                </a:r>
              </a:p>
              <a:p>
                <a:pPr algn="ctr" defTabSz="609615">
                  <a:lnSpc>
                    <a:spcPts val="1964"/>
                  </a:lnSpc>
                  <a:defRPr/>
                </a:pPr>
                <a:r>
                  <a:rPr lang="en-US" sz="1637" b="1">
                    <a:solidFill>
                      <a:srgbClr val="765AB0"/>
                    </a:solidFill>
                    <a:latin typeface="Poppins Bold"/>
                    <a:ea typeface="Poppins Bold"/>
                    <a:cs typeface="Poppins Bold"/>
                    <a:sym typeface="Poppins Bold"/>
                  </a:rPr>
                  <a:t>by </a:t>
                </a:r>
              </a:p>
              <a:p>
                <a:pPr algn="ctr" defTabSz="609615">
                  <a:lnSpc>
                    <a:spcPts val="1964"/>
                  </a:lnSpc>
                  <a:defRPr/>
                </a:pPr>
                <a:r>
                  <a:rPr lang="en-US" sz="1637" b="1">
                    <a:solidFill>
                      <a:srgbClr val="765AB0"/>
                    </a:solidFill>
                    <a:latin typeface="Poppins Bold"/>
                    <a:ea typeface="Poppins Bold"/>
                    <a:cs typeface="Poppins Bold"/>
                    <a:sym typeface="Poppins Bold"/>
                  </a:rPr>
                  <a:t>employers</a:t>
                </a:r>
              </a:p>
            </p:txBody>
          </p:sp>
        </p:grpSp>
      </p:grpSp>
      <p:grpSp>
        <p:nvGrpSpPr>
          <p:cNvPr id="66" name="Group 65">
            <a:extLst>
              <a:ext uri="{FF2B5EF4-FFF2-40B4-BE49-F238E27FC236}">
                <a16:creationId xmlns:a16="http://schemas.microsoft.com/office/drawing/2014/main" id="{29540FAA-540D-778E-ACB0-C2F172786082}"/>
              </a:ext>
            </a:extLst>
          </p:cNvPr>
          <p:cNvGrpSpPr/>
          <p:nvPr/>
        </p:nvGrpSpPr>
        <p:grpSpPr>
          <a:xfrm>
            <a:off x="6127587" y="1992426"/>
            <a:ext cx="1702991" cy="1702991"/>
            <a:chOff x="6127584" y="1992423"/>
            <a:chExt cx="1702990" cy="1702990"/>
          </a:xfrm>
        </p:grpSpPr>
        <p:grpSp>
          <p:nvGrpSpPr>
            <p:cNvPr id="11" name="Group 11"/>
            <p:cNvGrpSpPr/>
            <p:nvPr/>
          </p:nvGrpSpPr>
          <p:grpSpPr>
            <a:xfrm>
              <a:off x="6127584" y="1992423"/>
              <a:ext cx="1702990" cy="170299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 cap="sq">
                <a:solidFill>
                  <a:srgbClr val="FFFFFF"/>
                </a:solidFill>
                <a:prstDash val="solid"/>
                <a:miter/>
              </a:ln>
            </p:spPr>
            <p:txBody>
              <a:bodyPr/>
              <a:lstStyle/>
              <a:p>
                <a:pPr defTabSz="609615">
                  <a:defRPr/>
                </a:pPr>
                <a:endParaRPr lang="en-GB" sz="1200">
                  <a:solidFill>
                    <a:prstClr val="black"/>
                  </a:solidFill>
                  <a:latin typeface="Calibri"/>
                </a:endParaRPr>
              </a:p>
            </p:txBody>
          </p:sp>
          <p:sp>
            <p:nvSpPr>
              <p:cNvPr id="13" name="TextBox 13"/>
              <p:cNvSpPr txBox="1"/>
              <p:nvPr/>
            </p:nvSpPr>
            <p:spPr>
              <a:xfrm>
                <a:off x="76200" y="76200"/>
                <a:ext cx="660400" cy="660400"/>
              </a:xfrm>
              <a:prstGeom prst="rect">
                <a:avLst/>
              </a:prstGeom>
            </p:spPr>
            <p:txBody>
              <a:bodyPr lIns="33867" tIns="33867" rIns="33867" bIns="33867" rtlCol="0" anchor="ctr"/>
              <a:lstStyle/>
              <a:p>
                <a:pPr algn="ctr" defTabSz="609615">
                  <a:lnSpc>
                    <a:spcPts val="1651"/>
                  </a:lnSpc>
                  <a:defRPr/>
                </a:pPr>
                <a:endParaRPr sz="1200">
                  <a:solidFill>
                    <a:prstClr val="black"/>
                  </a:solidFill>
                  <a:latin typeface="Calibri"/>
                </a:endParaRPr>
              </a:p>
            </p:txBody>
          </p:sp>
        </p:grpSp>
        <p:sp>
          <p:nvSpPr>
            <p:cNvPr id="60" name="TextBox 60"/>
            <p:cNvSpPr txBox="1"/>
            <p:nvPr/>
          </p:nvSpPr>
          <p:spPr>
            <a:xfrm>
              <a:off x="6162168" y="2473056"/>
              <a:ext cx="1633819" cy="764120"/>
            </a:xfrm>
            <a:prstGeom prst="rect">
              <a:avLst/>
            </a:prstGeom>
          </p:spPr>
          <p:txBody>
            <a:bodyPr lIns="0" tIns="0" rIns="0" bIns="0" rtlCol="0" anchor="t">
              <a:spAutoFit/>
            </a:bodyPr>
            <a:lstStyle/>
            <a:p>
              <a:pPr algn="ctr" defTabSz="609615">
                <a:lnSpc>
                  <a:spcPts val="1964"/>
                </a:lnSpc>
                <a:defRPr/>
              </a:pPr>
              <a:r>
                <a:rPr lang="en-US" sz="1637" b="1">
                  <a:solidFill>
                    <a:srgbClr val="765AB0"/>
                  </a:solidFill>
                  <a:latin typeface="Poppins Bold"/>
                  <a:ea typeface="Poppins Bold"/>
                  <a:cs typeface="Poppins Bold"/>
                  <a:sym typeface="Poppins Bold"/>
                </a:rPr>
                <a:t>80% </a:t>
              </a:r>
            </a:p>
            <a:p>
              <a:pPr algn="ctr" defTabSz="609615">
                <a:lnSpc>
                  <a:spcPts val="1964"/>
                </a:lnSpc>
                <a:defRPr/>
              </a:pPr>
              <a:r>
                <a:rPr lang="en-US" sz="1637" b="1">
                  <a:solidFill>
                    <a:srgbClr val="765AB0"/>
                  </a:solidFill>
                  <a:latin typeface="Poppins Bold"/>
                  <a:ea typeface="Poppins Bold"/>
                  <a:cs typeface="Poppins Bold"/>
                  <a:sym typeface="Poppins Bold"/>
                </a:rPr>
                <a:t>study / </a:t>
              </a:r>
            </a:p>
            <a:p>
              <a:pPr algn="ctr" defTabSz="609615">
                <a:lnSpc>
                  <a:spcPts val="1964"/>
                </a:lnSpc>
                <a:defRPr/>
              </a:pPr>
              <a:r>
                <a:rPr lang="en-US" sz="1637" b="1">
                  <a:solidFill>
                    <a:srgbClr val="765AB0"/>
                  </a:solidFill>
                  <a:latin typeface="Poppins Bold"/>
                  <a:ea typeface="Poppins Bold"/>
                  <a:cs typeface="Poppins Bold"/>
                  <a:sym typeface="Poppins Bold"/>
                </a:rPr>
                <a:t>20% work</a:t>
              </a:r>
            </a:p>
          </p:txBody>
        </p:sp>
      </p:grpSp>
      <p:sp>
        <p:nvSpPr>
          <p:cNvPr id="61" name="TextBox 61"/>
          <p:cNvSpPr txBox="1"/>
          <p:nvPr/>
        </p:nvSpPr>
        <p:spPr>
          <a:xfrm>
            <a:off x="1725697" y="730254"/>
            <a:ext cx="8959039" cy="581185"/>
          </a:xfrm>
          <a:prstGeom prst="rect">
            <a:avLst/>
          </a:prstGeom>
        </p:spPr>
        <p:txBody>
          <a:bodyPr lIns="0" tIns="0" rIns="0" bIns="0" rtlCol="0" anchor="t">
            <a:spAutoFit/>
          </a:bodyPr>
          <a:lstStyle/>
          <a:p>
            <a:pPr defTabSz="609615">
              <a:lnSpc>
                <a:spcPts val="4400"/>
              </a:lnSpc>
              <a:defRPr/>
            </a:pPr>
            <a:r>
              <a:rPr lang="en-US" sz="4400">
                <a:solidFill>
                  <a:srgbClr val="FFFFFF"/>
                </a:solidFill>
                <a:latin typeface="Poppins"/>
                <a:ea typeface="Poppins"/>
                <a:cs typeface="Poppins"/>
                <a:sym typeface="Poppins"/>
              </a:rPr>
              <a:t>Key facts about T Levels</a:t>
            </a:r>
          </a:p>
        </p:txBody>
      </p:sp>
      <p:sp>
        <p:nvSpPr>
          <p:cNvPr id="62" name="TextBox 62"/>
          <p:cNvSpPr txBox="1"/>
          <p:nvPr/>
        </p:nvSpPr>
        <p:spPr>
          <a:xfrm rot="-5400000">
            <a:off x="-2403535" y="3112023"/>
            <a:ext cx="6292971" cy="633956"/>
          </a:xfrm>
          <a:prstGeom prst="rect">
            <a:avLst/>
          </a:prstGeom>
        </p:spPr>
        <p:txBody>
          <a:bodyPr lIns="0" tIns="0" rIns="0" bIns="0" rtlCol="0" anchor="t">
            <a:spAutoFit/>
          </a:bodyPr>
          <a:lstStyle/>
          <a:p>
            <a:pPr algn="ctr" defTabSz="609615">
              <a:lnSpc>
                <a:spcPts val="4640"/>
              </a:lnSpc>
              <a:defRPr/>
            </a:pPr>
            <a:r>
              <a:rPr lang="en-US" sz="5333" b="1">
                <a:solidFill>
                  <a:srgbClr val="FFFFFF"/>
                </a:solidFill>
                <a:latin typeface="Poppins Bold"/>
                <a:ea typeface="Poppins Bold"/>
                <a:cs typeface="Poppins Bold"/>
                <a:sym typeface="Poppins Bold"/>
              </a:rPr>
              <a:t>T LEVELS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6E3EBE-94FA-8059-E452-2B4D7D896ED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0695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of T Level student film.">
            <a:extLst>
              <a:ext uri="{FF2B5EF4-FFF2-40B4-BE49-F238E27FC236}">
                <a16:creationId xmlns:a16="http://schemas.microsoft.com/office/drawing/2014/main" id="{361B37D1-596A-1ED0-646B-BBDDD5951EB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Online Media 12" title="Sydney - T Level case study (DfE)">
            <a:hlinkClick r:id="" action="ppaction://media"/>
            <a:extLst>
              <a:ext uri="{FF2B5EF4-FFF2-40B4-BE49-F238E27FC236}">
                <a16:creationId xmlns:a16="http://schemas.microsoft.com/office/drawing/2014/main" id="{22AC5E7C-9CF2-6194-CA24-2B1CA18CDE66}"/>
              </a:ext>
            </a:extLst>
          </p:cNvPr>
          <p:cNvPicPr>
            <a:picLocks noRot="1" noChangeAspect="1"/>
          </p:cNvPicPr>
          <p:nvPr>
            <a:videoFile r:link="rId1"/>
          </p:nvPr>
        </p:nvPicPr>
        <p:blipFill>
          <a:blip r:embed="rId5"/>
          <a:stretch>
            <a:fillRect/>
          </a:stretch>
        </p:blipFill>
        <p:spPr>
          <a:xfrm>
            <a:off x="3069956" y="259596"/>
            <a:ext cx="6338807" cy="6338807"/>
          </a:xfrm>
          <a:prstGeom prst="rect">
            <a:avLst/>
          </a:prstGeom>
        </p:spPr>
      </p:pic>
    </p:spTree>
    <p:extLst>
      <p:ext uri="{BB962C8B-B14F-4D97-AF65-F5344CB8AC3E}">
        <p14:creationId xmlns:p14="http://schemas.microsoft.com/office/powerpoint/2010/main" val="118706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theme/theme1.xml><?xml version="1.0" encoding="utf-8"?>
<a:theme xmlns:a="http://schemas.openxmlformats.org/drawingml/2006/main" name="Office Theme">
  <a:themeElements>
    <a:clrScheme name="Career Hub">
      <a:dk1>
        <a:sysClr val="windowText" lastClr="000000"/>
      </a:dk1>
      <a:lt1>
        <a:sysClr val="window" lastClr="FFFFFF"/>
      </a:lt1>
      <a:dk2>
        <a:srgbClr val="000000"/>
      </a:dk2>
      <a:lt2>
        <a:srgbClr val="FFFFFF"/>
      </a:lt2>
      <a:accent1>
        <a:srgbClr val="3BABA2"/>
      </a:accent1>
      <a:accent2>
        <a:srgbClr val="CE3537"/>
      </a:accent2>
      <a:accent3>
        <a:srgbClr val="FCCB35"/>
      </a:accent3>
      <a:accent4>
        <a:srgbClr val="C9CA31"/>
      </a:accent4>
      <a:accent5>
        <a:srgbClr val="6297CC"/>
      </a:accent5>
      <a:accent6>
        <a:srgbClr val="F2F2F2"/>
      </a:accent6>
      <a:hlink>
        <a:srgbClr val="3BABA2"/>
      </a:hlink>
      <a:folHlink>
        <a:srgbClr val="C9CA31"/>
      </a:folHlink>
    </a:clrScheme>
    <a:fontScheme name="Career Hub">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er Hub Powerpoint" id="{12DF4363-F14A-4802-8E05-7124E7FF79D6}" vid="{1A84CC70-E30F-4087-AB9C-5945ED527E8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reer Hub">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er Hub Powerpoint" id="{12DF4363-F14A-4802-8E05-7124E7FF79D6}" vid="{A4B9EFFE-0D8D-42BC-86FF-AC975F1FF904}"/>
    </a:ext>
  </a:extLst>
</a:theme>
</file>

<file path=ppt/theme/theme3.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4.xml><?xml version="1.0" encoding="utf-8"?>
<a:theme xmlns:a="http://schemas.openxmlformats.org/drawingml/2006/main" name="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6.7269_DfE_Presentation_Ppt_PC_Widescreen_FINAL_040821.potx" id="{0031B1B9-FF40-433D-B69E-B18C31EEDA18}" vid="{C3DC1024-2339-498F-BDC1-C9C4F23854C5}"/>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SharedWithUsers xmlns="be0fbfc8-d2d2-43ac-9b24-764d703acc22">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9" ma:contentTypeDescription="Create a new document." ma:contentTypeScope="" ma:versionID="c8d18262a3b6baf211e1197055659002">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c3cc4f66b554a3bbc55bb2469560b02"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BD8F29-54DA-4683-9281-507747D8CE2B}">
  <ds:schemaRefs>
    <ds:schemaRef ds:uri="http://www.w3.org/XML/1998/namespace"/>
    <ds:schemaRef ds:uri="be0fbfc8-d2d2-43ac-9b24-764d703acc2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97258b34-66f0-4568-a392-d7d79f36b64a"/>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AB54C18C-2313-4971-8D40-4017EA1F38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0fbfc8-d2d2-43ac-9b24-764d703acc22"/>
    <ds:schemaRef ds:uri="97258b34-66f0-4568-a392-d7d79f36b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42F93C-9E6B-4CC6-B1EB-9572A2B735D5}">
  <ds:schemaRefs>
    <ds:schemaRef ds:uri="http://schemas.microsoft.com/sharepoint/v3/contenttype/forms"/>
  </ds:schemaRefs>
</ds:datastoreItem>
</file>

<file path=docMetadata/LabelInfo.xml><?xml version="1.0" encoding="utf-8"?>
<clbl:labelList xmlns:clbl="http://schemas.microsoft.com/office/2020/mipLabelMetadata">
  <clbl:label id="{b6e2610e-17e9-421e-b1b3-c999f015e03c}" enabled="0" method="" siteId="{b6e2610e-17e9-421e-b1b3-c999f015e03c}" removed="1"/>
</clbl:labelList>
</file>

<file path=docProps/app.xml><?xml version="1.0" encoding="utf-8"?>
<Properties xmlns="http://schemas.openxmlformats.org/officeDocument/2006/extended-properties" xmlns:vt="http://schemas.openxmlformats.org/officeDocument/2006/docPropsVTypes">
  <Template>Career Hub Powerpoint Template</Template>
  <TotalTime>193</TotalTime>
  <Words>1877</Words>
  <Application>Microsoft Office PowerPoint</Application>
  <PresentationFormat>Widescreen</PresentationFormat>
  <Paragraphs>220</Paragraphs>
  <Slides>24</Slides>
  <Notes>10</Notes>
  <HiddenSlides>0</HiddenSlides>
  <MMClips>5</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24</vt:i4>
      </vt:variant>
    </vt:vector>
  </HeadingPairs>
  <TitlesOfParts>
    <vt:vector size="43" baseType="lpstr">
      <vt:lpstr>Aptos</vt:lpstr>
      <vt:lpstr>Aptos Display</vt:lpstr>
      <vt:lpstr>Arial</vt:lpstr>
      <vt:lpstr>Calibri</vt:lpstr>
      <vt:lpstr>Calibri Light</vt:lpstr>
      <vt:lpstr>Corbel</vt:lpstr>
      <vt:lpstr>Courier</vt:lpstr>
      <vt:lpstr>Courier New</vt:lpstr>
      <vt:lpstr>Lato</vt:lpstr>
      <vt:lpstr>Poppins</vt:lpstr>
      <vt:lpstr>Poppins Bold</vt:lpstr>
      <vt:lpstr>Segoe UI</vt:lpstr>
      <vt:lpstr>Symbol</vt:lpstr>
      <vt:lpstr>Office Theme</vt:lpstr>
      <vt:lpstr>Custom Design</vt:lpstr>
      <vt:lpstr>T Levels</vt:lpstr>
      <vt:lpstr>Basis</vt:lpstr>
      <vt:lpstr>1_Office Theme</vt:lpstr>
      <vt:lpstr>2_Office Theme</vt:lpstr>
      <vt:lpstr>T Levels and the Impact of Placements</vt:lpstr>
      <vt:lpstr>Future Skills Questionnaire T Level Placements</vt:lpstr>
      <vt:lpstr>T Level knowledge</vt:lpstr>
      <vt:lpstr>A Level knowledge</vt:lpstr>
      <vt:lpstr>Apprenticeship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Lancashire WBL Executive Forum</vt:lpstr>
      <vt:lpstr>Lancashire WBL Executive Forum</vt:lpstr>
      <vt:lpstr>Lancashire WBL Executive Forum</vt:lpstr>
      <vt:lpstr>Lancashire WBL Executive Forum</vt:lpstr>
      <vt:lpstr>T Level Ambassador network (TAN)</vt:lpstr>
      <vt:lpstr>What is the T Level Ambassador Network?</vt:lpstr>
      <vt:lpstr>Support for Schools</vt:lpstr>
      <vt:lpstr>T Level Placements</vt:lpstr>
      <vt:lpstr>T Level Placement Agency</vt:lpstr>
      <vt:lpstr>T Level Placement Agency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Kay Vaughan</dc:creator>
  <cp:lastModifiedBy>Sarah Myers</cp:lastModifiedBy>
  <cp:revision>4</cp:revision>
  <dcterms:created xsi:type="dcterms:W3CDTF">2026-02-12T09:08:42Z</dcterms:created>
  <dcterms:modified xsi:type="dcterms:W3CDTF">2026-07-09T14:58:36Z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0x010100B1745E2EBA6BB943BFCCB87A194835A4</vt:lpwstr>
  </property>
  <property fmtid="{D5CDD505-2E9C-101B-9397-08002B2CF9AE}" pid="3" name="MediaServiceImageTags">
    <vt:lpwstr/>
  </property>
  <property fmtid="{D5CDD505-2E9C-101B-9397-08002B2CF9AE}" pid="4" name="Order">
    <vt:r8>463700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